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1" r:id="rId8"/>
  </p:sldIdLst>
  <p:sldSz cx="7556500" cy="10693400"/>
  <p:notesSz cx="6807200" cy="99393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/>
    <p:restoredTop sz="94684"/>
  </p:normalViewPr>
  <p:slideViewPr>
    <p:cSldViewPr>
      <p:cViewPr varScale="1">
        <p:scale>
          <a:sx n="70" d="100"/>
          <a:sy n="70" d="100"/>
        </p:scale>
        <p:origin x="678" y="90"/>
      </p:cViewPr>
      <p:guideLst>
        <p:guide orient="horz" pos="288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852" y="2237756"/>
            <a:ext cx="2434590" cy="1156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prenotasalute.regione.lombardia.i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fficiosceltarevocaonline.asst-pavia.it/" TargetMode="External"/><Relationship Id="rId3" Type="http://schemas.openxmlformats.org/officeDocument/2006/relationships/image" Target="../media/image16.emf"/><Relationship Id="rId7" Type="http://schemas.openxmlformats.org/officeDocument/2006/relationships/hyperlink" Target="callto:02.90040230%20-662-22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renotasalute.regione.lombardia.it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4AD04B25-124C-E393-9098-8634798E1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60992" cy="10687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2900"/>
            <a:ext cx="5125790" cy="10476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96" y="9081995"/>
            <a:ext cx="2192400" cy="11985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1" name="Immagine 1680">
            <a:extLst>
              <a:ext uri="{FF2B5EF4-FFF2-40B4-BE49-F238E27FC236}">
                <a16:creationId xmlns:a16="http://schemas.microsoft.com/office/drawing/2014/main" id="{C7047F3D-51A7-79FD-EF7A-E8E2A9EEB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1068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Immagine 1149">
            <a:extLst>
              <a:ext uri="{FF2B5EF4-FFF2-40B4-BE49-F238E27FC236}">
                <a16:creationId xmlns:a16="http://schemas.microsoft.com/office/drawing/2014/main" id="{121DCC71-77DE-00A0-75B8-F904FD20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2" y="6350"/>
            <a:ext cx="7560992" cy="106870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5450" y="6625745"/>
            <a:ext cx="1137920" cy="1137920"/>
            <a:chOff x="544600" y="1895997"/>
            <a:chExt cx="1214120" cy="1214120"/>
          </a:xfrm>
        </p:grpSpPr>
        <p:sp>
          <p:nvSpPr>
            <p:cNvPr id="4" name="object 4"/>
            <p:cNvSpPr/>
            <p:nvPr/>
          </p:nvSpPr>
          <p:spPr>
            <a:xfrm>
              <a:off x="544600" y="1895997"/>
              <a:ext cx="1214120" cy="1214120"/>
            </a:xfrm>
            <a:custGeom>
              <a:avLst/>
              <a:gdLst/>
              <a:ahLst/>
              <a:cxnLst/>
              <a:rect l="l" t="t" r="r" b="b"/>
              <a:pathLst>
                <a:path w="1214120" h="1214120">
                  <a:moveTo>
                    <a:pt x="606869" y="0"/>
                  </a:moveTo>
                  <a:lnTo>
                    <a:pt x="559442" y="1825"/>
                  </a:lnTo>
                  <a:lnTo>
                    <a:pt x="513014" y="7213"/>
                  </a:lnTo>
                  <a:lnTo>
                    <a:pt x="467719" y="16028"/>
                  </a:lnTo>
                  <a:lnTo>
                    <a:pt x="423692" y="28135"/>
                  </a:lnTo>
                  <a:lnTo>
                    <a:pt x="381069" y="43399"/>
                  </a:lnTo>
                  <a:lnTo>
                    <a:pt x="339983" y="61685"/>
                  </a:lnTo>
                  <a:lnTo>
                    <a:pt x="300570" y="82858"/>
                  </a:lnTo>
                  <a:lnTo>
                    <a:pt x="262965" y="106784"/>
                  </a:lnTo>
                  <a:lnTo>
                    <a:pt x="227303" y="133327"/>
                  </a:lnTo>
                  <a:lnTo>
                    <a:pt x="193718" y="162352"/>
                  </a:lnTo>
                  <a:lnTo>
                    <a:pt x="162346" y="193725"/>
                  </a:lnTo>
                  <a:lnTo>
                    <a:pt x="133322" y="227310"/>
                  </a:lnTo>
                  <a:lnTo>
                    <a:pt x="106780" y="262974"/>
                  </a:lnTo>
                  <a:lnTo>
                    <a:pt x="82855" y="300579"/>
                  </a:lnTo>
                  <a:lnTo>
                    <a:pt x="61682" y="339993"/>
                  </a:lnTo>
                  <a:lnTo>
                    <a:pt x="43397" y="381079"/>
                  </a:lnTo>
                  <a:lnTo>
                    <a:pt x="28134" y="423704"/>
                  </a:lnTo>
                  <a:lnTo>
                    <a:pt x="16027" y="467731"/>
                  </a:lnTo>
                  <a:lnTo>
                    <a:pt x="7213" y="513026"/>
                  </a:lnTo>
                  <a:lnTo>
                    <a:pt x="1825" y="559455"/>
                  </a:lnTo>
                  <a:lnTo>
                    <a:pt x="0" y="606882"/>
                  </a:lnTo>
                  <a:lnTo>
                    <a:pt x="1825" y="654308"/>
                  </a:lnTo>
                  <a:lnTo>
                    <a:pt x="7213" y="700737"/>
                  </a:lnTo>
                  <a:lnTo>
                    <a:pt x="16027" y="746032"/>
                  </a:lnTo>
                  <a:lnTo>
                    <a:pt x="28134" y="790060"/>
                  </a:lnTo>
                  <a:lnTo>
                    <a:pt x="43397" y="832684"/>
                  </a:lnTo>
                  <a:lnTo>
                    <a:pt x="61682" y="873770"/>
                  </a:lnTo>
                  <a:lnTo>
                    <a:pt x="82855" y="913184"/>
                  </a:lnTo>
                  <a:lnTo>
                    <a:pt x="106780" y="950790"/>
                  </a:lnTo>
                  <a:lnTo>
                    <a:pt x="133322" y="986453"/>
                  </a:lnTo>
                  <a:lnTo>
                    <a:pt x="162346" y="1020038"/>
                  </a:lnTo>
                  <a:lnTo>
                    <a:pt x="193718" y="1051411"/>
                  </a:lnTo>
                  <a:lnTo>
                    <a:pt x="227303" y="1080437"/>
                  </a:lnTo>
                  <a:lnTo>
                    <a:pt x="262965" y="1106980"/>
                  </a:lnTo>
                  <a:lnTo>
                    <a:pt x="300570" y="1130905"/>
                  </a:lnTo>
                  <a:lnTo>
                    <a:pt x="339983" y="1152079"/>
                  </a:lnTo>
                  <a:lnTo>
                    <a:pt x="381069" y="1170365"/>
                  </a:lnTo>
                  <a:lnTo>
                    <a:pt x="423692" y="1185629"/>
                  </a:lnTo>
                  <a:lnTo>
                    <a:pt x="467719" y="1197735"/>
                  </a:lnTo>
                  <a:lnTo>
                    <a:pt x="513014" y="1206550"/>
                  </a:lnTo>
                  <a:lnTo>
                    <a:pt x="559442" y="1211938"/>
                  </a:lnTo>
                  <a:lnTo>
                    <a:pt x="606869" y="1213764"/>
                  </a:lnTo>
                  <a:lnTo>
                    <a:pt x="654297" y="1211938"/>
                  </a:lnTo>
                  <a:lnTo>
                    <a:pt x="700727" y="1206550"/>
                  </a:lnTo>
                  <a:lnTo>
                    <a:pt x="746024" y="1197735"/>
                  </a:lnTo>
                  <a:lnTo>
                    <a:pt x="790052" y="1185629"/>
                  </a:lnTo>
                  <a:lnTo>
                    <a:pt x="832677" y="1170365"/>
                  </a:lnTo>
                  <a:lnTo>
                    <a:pt x="873763" y="1152079"/>
                  </a:lnTo>
                  <a:lnTo>
                    <a:pt x="913177" y="1130905"/>
                  </a:lnTo>
                  <a:lnTo>
                    <a:pt x="950783" y="1106980"/>
                  </a:lnTo>
                  <a:lnTo>
                    <a:pt x="986446" y="1080437"/>
                  </a:lnTo>
                  <a:lnTo>
                    <a:pt x="1020031" y="1051411"/>
                  </a:lnTo>
                  <a:lnTo>
                    <a:pt x="1051403" y="1020038"/>
                  </a:lnTo>
                  <a:lnTo>
                    <a:pt x="1080428" y="986453"/>
                  </a:lnTo>
                  <a:lnTo>
                    <a:pt x="1106970" y="950790"/>
                  </a:lnTo>
                  <a:lnTo>
                    <a:pt x="1130895" y="913184"/>
                  </a:lnTo>
                  <a:lnTo>
                    <a:pt x="1152068" y="873770"/>
                  </a:lnTo>
                  <a:lnTo>
                    <a:pt x="1170354" y="832684"/>
                  </a:lnTo>
                  <a:lnTo>
                    <a:pt x="1185617" y="790060"/>
                  </a:lnTo>
                  <a:lnTo>
                    <a:pt x="1197723" y="746032"/>
                  </a:lnTo>
                  <a:lnTo>
                    <a:pt x="1206538" y="700737"/>
                  </a:lnTo>
                  <a:lnTo>
                    <a:pt x="1211925" y="654308"/>
                  </a:lnTo>
                  <a:lnTo>
                    <a:pt x="1213751" y="606882"/>
                  </a:lnTo>
                  <a:lnTo>
                    <a:pt x="1211925" y="559455"/>
                  </a:lnTo>
                  <a:lnTo>
                    <a:pt x="1206538" y="513026"/>
                  </a:lnTo>
                  <a:lnTo>
                    <a:pt x="1197723" y="467731"/>
                  </a:lnTo>
                  <a:lnTo>
                    <a:pt x="1185617" y="423704"/>
                  </a:lnTo>
                  <a:lnTo>
                    <a:pt x="1170354" y="381079"/>
                  </a:lnTo>
                  <a:lnTo>
                    <a:pt x="1152068" y="339993"/>
                  </a:lnTo>
                  <a:lnTo>
                    <a:pt x="1130895" y="300579"/>
                  </a:lnTo>
                  <a:lnTo>
                    <a:pt x="1106970" y="262974"/>
                  </a:lnTo>
                  <a:lnTo>
                    <a:pt x="1080428" y="227310"/>
                  </a:lnTo>
                  <a:lnTo>
                    <a:pt x="1051403" y="193725"/>
                  </a:lnTo>
                  <a:lnTo>
                    <a:pt x="1020031" y="162352"/>
                  </a:lnTo>
                  <a:lnTo>
                    <a:pt x="986446" y="133327"/>
                  </a:lnTo>
                  <a:lnTo>
                    <a:pt x="950783" y="106784"/>
                  </a:lnTo>
                  <a:lnTo>
                    <a:pt x="913177" y="82858"/>
                  </a:lnTo>
                  <a:lnTo>
                    <a:pt x="873763" y="61685"/>
                  </a:lnTo>
                  <a:lnTo>
                    <a:pt x="832677" y="43399"/>
                  </a:lnTo>
                  <a:lnTo>
                    <a:pt x="790052" y="28135"/>
                  </a:lnTo>
                  <a:lnTo>
                    <a:pt x="746024" y="16028"/>
                  </a:lnTo>
                  <a:lnTo>
                    <a:pt x="700727" y="7213"/>
                  </a:lnTo>
                  <a:lnTo>
                    <a:pt x="654297" y="1825"/>
                  </a:lnTo>
                  <a:lnTo>
                    <a:pt x="606869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8885" y="2878378"/>
              <a:ext cx="1905" cy="29845"/>
            </a:xfrm>
            <a:custGeom>
              <a:avLst/>
              <a:gdLst/>
              <a:ahLst/>
              <a:cxnLst/>
              <a:rect l="l" t="t" r="r" b="b"/>
              <a:pathLst>
                <a:path w="1905" h="29844">
                  <a:moveTo>
                    <a:pt x="0" y="23291"/>
                  </a:moveTo>
                  <a:lnTo>
                    <a:pt x="0" y="29794"/>
                  </a:lnTo>
                  <a:lnTo>
                    <a:pt x="1498" y="29794"/>
                  </a:lnTo>
                  <a:lnTo>
                    <a:pt x="1498" y="25001"/>
                  </a:lnTo>
                  <a:lnTo>
                    <a:pt x="0" y="23291"/>
                  </a:lnTo>
                  <a:close/>
                </a:path>
                <a:path w="1905" h="29844">
                  <a:moveTo>
                    <a:pt x="1498" y="0"/>
                  </a:moveTo>
                  <a:lnTo>
                    <a:pt x="0" y="0"/>
                  </a:lnTo>
                  <a:lnTo>
                    <a:pt x="0" y="6781"/>
                  </a:lnTo>
                  <a:lnTo>
                    <a:pt x="1498" y="535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383" y="2878378"/>
              <a:ext cx="5715" cy="29845"/>
            </a:xfrm>
            <a:custGeom>
              <a:avLst/>
              <a:gdLst/>
              <a:ahLst/>
              <a:cxnLst/>
              <a:rect l="l" t="t" r="r" b="b"/>
              <a:pathLst>
                <a:path w="5715" h="29844">
                  <a:moveTo>
                    <a:pt x="0" y="25001"/>
                  </a:moveTo>
                  <a:lnTo>
                    <a:pt x="0" y="29794"/>
                  </a:lnTo>
                  <a:lnTo>
                    <a:pt x="4201" y="29794"/>
                  </a:lnTo>
                  <a:lnTo>
                    <a:pt x="0" y="25001"/>
                  </a:lnTo>
                  <a:close/>
                </a:path>
                <a:path w="5715" h="29844">
                  <a:moveTo>
                    <a:pt x="5092" y="0"/>
                  </a:moveTo>
                  <a:lnTo>
                    <a:pt x="0" y="0"/>
                  </a:lnTo>
                  <a:lnTo>
                    <a:pt x="0" y="5357"/>
                  </a:lnTo>
                  <a:lnTo>
                    <a:pt x="5092" y="51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476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88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0569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5661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60754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5847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0927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6020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112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86205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1298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6390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1483" y="287837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431"/>
                  </a:moveTo>
                  <a:lnTo>
                    <a:pt x="0" y="431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431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06576" y="2878378"/>
              <a:ext cx="5715" cy="29845"/>
            </a:xfrm>
            <a:custGeom>
              <a:avLst/>
              <a:gdLst/>
              <a:ahLst/>
              <a:cxnLst/>
              <a:rect l="l" t="t" r="r" b="b"/>
              <a:pathLst>
                <a:path w="5715" h="29844">
                  <a:moveTo>
                    <a:pt x="5092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3035" y="431"/>
                  </a:lnTo>
                  <a:lnTo>
                    <a:pt x="5092" y="2387"/>
                  </a:lnTo>
                  <a:lnTo>
                    <a:pt x="5092" y="0"/>
                  </a:lnTo>
                  <a:close/>
                </a:path>
                <a:path w="5715" h="29844">
                  <a:moveTo>
                    <a:pt x="5092" y="28564"/>
                  </a:moveTo>
                  <a:lnTo>
                    <a:pt x="4015" y="29794"/>
                  </a:lnTo>
                  <a:lnTo>
                    <a:pt x="5092" y="29794"/>
                  </a:lnTo>
                  <a:lnTo>
                    <a:pt x="5092" y="28564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1668" y="2878378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80" h="29844">
                  <a:moveTo>
                    <a:pt x="4622" y="23291"/>
                  </a:moveTo>
                  <a:lnTo>
                    <a:pt x="0" y="28564"/>
                  </a:lnTo>
                  <a:lnTo>
                    <a:pt x="0" y="29794"/>
                  </a:lnTo>
                  <a:lnTo>
                    <a:pt x="4622" y="29794"/>
                  </a:lnTo>
                  <a:lnTo>
                    <a:pt x="4622" y="23291"/>
                  </a:lnTo>
                  <a:close/>
                </a:path>
                <a:path w="5080" h="29844">
                  <a:moveTo>
                    <a:pt x="4622" y="0"/>
                  </a:moveTo>
                  <a:lnTo>
                    <a:pt x="0" y="0"/>
                  </a:lnTo>
                  <a:lnTo>
                    <a:pt x="0" y="2387"/>
                  </a:lnTo>
                  <a:lnTo>
                    <a:pt x="4622" y="678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49755" y="2416263"/>
              <a:ext cx="1270" cy="257175"/>
            </a:xfrm>
            <a:custGeom>
              <a:avLst/>
              <a:gdLst/>
              <a:ahLst/>
              <a:cxnLst/>
              <a:rect l="l" t="t" r="r" b="b"/>
              <a:pathLst>
                <a:path w="1269" h="257175">
                  <a:moveTo>
                    <a:pt x="1219" y="239179"/>
                  </a:moveTo>
                  <a:lnTo>
                    <a:pt x="838" y="239179"/>
                  </a:lnTo>
                  <a:lnTo>
                    <a:pt x="838" y="236639"/>
                  </a:lnTo>
                  <a:lnTo>
                    <a:pt x="76" y="236639"/>
                  </a:lnTo>
                  <a:lnTo>
                    <a:pt x="76" y="22009"/>
                  </a:lnTo>
                  <a:lnTo>
                    <a:pt x="0" y="236639"/>
                  </a:lnTo>
                  <a:lnTo>
                    <a:pt x="0" y="239179"/>
                  </a:lnTo>
                  <a:lnTo>
                    <a:pt x="0" y="256959"/>
                  </a:lnTo>
                  <a:lnTo>
                    <a:pt x="1219" y="256959"/>
                  </a:lnTo>
                  <a:lnTo>
                    <a:pt x="1219" y="239179"/>
                  </a:lnTo>
                  <a:close/>
                </a:path>
                <a:path w="1269" h="257175">
                  <a:moveTo>
                    <a:pt x="1219" y="0"/>
                  </a:moveTo>
                  <a:lnTo>
                    <a:pt x="0" y="0"/>
                  </a:lnTo>
                  <a:lnTo>
                    <a:pt x="0" y="21856"/>
                  </a:lnTo>
                  <a:lnTo>
                    <a:pt x="1219" y="1875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0975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38710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46492"/>
                  </a:lnTo>
                  <a:lnTo>
                    <a:pt x="1955" y="242836"/>
                  </a:lnTo>
                  <a:lnTo>
                    <a:pt x="0" y="238710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778" y="14236"/>
                  </a:lnTo>
                  <a:lnTo>
                    <a:pt x="5092" y="1116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6067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46492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51779"/>
                  </a:lnTo>
                  <a:lnTo>
                    <a:pt x="2311" y="249186"/>
                  </a:lnTo>
                  <a:lnTo>
                    <a:pt x="0" y="246492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1167"/>
                  </a:lnTo>
                  <a:lnTo>
                    <a:pt x="5092" y="645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1160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51779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55117"/>
                  </a:lnTo>
                  <a:lnTo>
                    <a:pt x="2666" y="254266"/>
                  </a:lnTo>
                  <a:lnTo>
                    <a:pt x="0" y="251779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6452"/>
                  </a:lnTo>
                  <a:lnTo>
                    <a:pt x="1193" y="5346"/>
                  </a:lnTo>
                  <a:lnTo>
                    <a:pt x="5092" y="3449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66253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55117"/>
                  </a:moveTo>
                  <a:lnTo>
                    <a:pt x="0" y="256425"/>
                  </a:lnTo>
                  <a:lnTo>
                    <a:pt x="3727" y="256425"/>
                  </a:lnTo>
                  <a:lnTo>
                    <a:pt x="0" y="255117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3449"/>
                  </a:lnTo>
                  <a:lnTo>
                    <a:pt x="1320" y="2806"/>
                  </a:lnTo>
                  <a:lnTo>
                    <a:pt x="5092" y="1523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71333" y="241626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092" y="0"/>
                  </a:moveTo>
                  <a:lnTo>
                    <a:pt x="0" y="0"/>
                  </a:lnTo>
                  <a:lnTo>
                    <a:pt x="0" y="1528"/>
                  </a:lnTo>
                  <a:lnTo>
                    <a:pt x="3708" y="266"/>
                  </a:lnTo>
                  <a:lnTo>
                    <a:pt x="5092" y="26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6425" y="241626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266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81518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4800" y="266"/>
                  </a:lnTo>
                  <a:lnTo>
                    <a:pt x="5092" y="420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56145"/>
                  </a:moveTo>
                  <a:lnTo>
                    <a:pt x="3272" y="256425"/>
                  </a:lnTo>
                  <a:lnTo>
                    <a:pt x="5092" y="256425"/>
                  </a:lnTo>
                  <a:lnTo>
                    <a:pt x="5092" y="256145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86611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420"/>
                  </a:lnTo>
                  <a:lnTo>
                    <a:pt x="5092" y="3095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54810"/>
                  </a:moveTo>
                  <a:lnTo>
                    <a:pt x="3949" y="255536"/>
                  </a:lnTo>
                  <a:lnTo>
                    <a:pt x="0" y="256145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5481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1703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3095"/>
                  </a:lnTo>
                  <a:lnTo>
                    <a:pt x="1866" y="4076"/>
                  </a:lnTo>
                  <a:lnTo>
                    <a:pt x="5092" y="7080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51444"/>
                  </a:moveTo>
                  <a:lnTo>
                    <a:pt x="4851" y="251726"/>
                  </a:lnTo>
                  <a:lnTo>
                    <a:pt x="0" y="254810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51444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6796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7080"/>
                  </a:lnTo>
                  <a:lnTo>
                    <a:pt x="5092" y="11823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45488"/>
                  </a:moveTo>
                  <a:lnTo>
                    <a:pt x="0" y="251444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45488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1889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1823"/>
                  </a:lnTo>
                  <a:lnTo>
                    <a:pt x="2590" y="14236"/>
                  </a:lnTo>
                  <a:lnTo>
                    <a:pt x="5092" y="20597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36963"/>
                  </a:moveTo>
                  <a:lnTo>
                    <a:pt x="3352" y="241566"/>
                  </a:lnTo>
                  <a:lnTo>
                    <a:pt x="0" y="245488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36963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06981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20597"/>
                  </a:lnTo>
                  <a:lnTo>
                    <a:pt x="495" y="21856"/>
                  </a:lnTo>
                  <a:lnTo>
                    <a:pt x="584" y="150126"/>
                  </a:lnTo>
                  <a:lnTo>
                    <a:pt x="2086" y="157746"/>
                  </a:lnTo>
                  <a:lnTo>
                    <a:pt x="5092" y="162428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188547"/>
                  </a:moveTo>
                  <a:lnTo>
                    <a:pt x="622" y="194576"/>
                  </a:lnTo>
                  <a:lnTo>
                    <a:pt x="660" y="235216"/>
                  </a:lnTo>
                  <a:lnTo>
                    <a:pt x="0" y="236963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188547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2074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5420"/>
                  </a:moveTo>
                  <a:lnTo>
                    <a:pt x="1054" y="185420"/>
                  </a:lnTo>
                  <a:lnTo>
                    <a:pt x="1054" y="187960"/>
                  </a:lnTo>
                  <a:lnTo>
                    <a:pt x="0" y="187960"/>
                  </a:lnTo>
                  <a:lnTo>
                    <a:pt x="0" y="256540"/>
                  </a:lnTo>
                  <a:lnTo>
                    <a:pt x="5092" y="256540"/>
                  </a:lnTo>
                  <a:lnTo>
                    <a:pt x="5092" y="187960"/>
                  </a:lnTo>
                  <a:lnTo>
                    <a:pt x="5092" y="185420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749" y="162560"/>
                  </a:lnTo>
                  <a:lnTo>
                    <a:pt x="749" y="163830"/>
                  </a:lnTo>
                  <a:lnTo>
                    <a:pt x="3314" y="163830"/>
                  </a:lnTo>
                  <a:lnTo>
                    <a:pt x="3314" y="166370"/>
                  </a:lnTo>
                  <a:lnTo>
                    <a:pt x="5092" y="166370"/>
                  </a:lnTo>
                  <a:lnTo>
                    <a:pt x="5092" y="163830"/>
                  </a:lnTo>
                  <a:lnTo>
                    <a:pt x="5092" y="16256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7167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4277"/>
                  </a:moveTo>
                  <a:lnTo>
                    <a:pt x="0" y="184899"/>
                  </a:lnTo>
                  <a:lnTo>
                    <a:pt x="0" y="256006"/>
                  </a:lnTo>
                  <a:lnTo>
                    <a:pt x="5092" y="256006"/>
                  </a:lnTo>
                  <a:lnTo>
                    <a:pt x="5092" y="184277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1244" y="166370"/>
                  </a:lnTo>
                  <a:lnTo>
                    <a:pt x="1244" y="167640"/>
                  </a:lnTo>
                  <a:lnTo>
                    <a:pt x="5092" y="167640"/>
                  </a:lnTo>
                  <a:lnTo>
                    <a:pt x="5092" y="1663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2260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4150"/>
                  </a:moveTo>
                  <a:lnTo>
                    <a:pt x="0" y="184150"/>
                  </a:lnTo>
                  <a:lnTo>
                    <a:pt x="0" y="256540"/>
                  </a:lnTo>
                  <a:lnTo>
                    <a:pt x="5092" y="256540"/>
                  </a:lnTo>
                  <a:lnTo>
                    <a:pt x="5092" y="184150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1498" y="167640"/>
                  </a:lnTo>
                  <a:lnTo>
                    <a:pt x="1498" y="168910"/>
                  </a:lnTo>
                  <a:lnTo>
                    <a:pt x="5092" y="168910"/>
                  </a:lnTo>
                  <a:lnTo>
                    <a:pt x="5092" y="16764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7352" y="2416263"/>
              <a:ext cx="10795" cy="257175"/>
            </a:xfrm>
            <a:custGeom>
              <a:avLst/>
              <a:gdLst/>
              <a:ahLst/>
              <a:cxnLst/>
              <a:rect l="l" t="t" r="r" b="b"/>
              <a:pathLst>
                <a:path w="10794" h="257175">
                  <a:moveTo>
                    <a:pt x="10172" y="187109"/>
                  </a:moveTo>
                  <a:lnTo>
                    <a:pt x="10096" y="185839"/>
                  </a:lnTo>
                  <a:lnTo>
                    <a:pt x="7531" y="185839"/>
                  </a:lnTo>
                  <a:lnTo>
                    <a:pt x="7531" y="184569"/>
                  </a:lnTo>
                  <a:lnTo>
                    <a:pt x="5092" y="184569"/>
                  </a:lnTo>
                  <a:lnTo>
                    <a:pt x="0" y="184569"/>
                  </a:lnTo>
                  <a:lnTo>
                    <a:pt x="0" y="256959"/>
                  </a:lnTo>
                  <a:lnTo>
                    <a:pt x="5080" y="256959"/>
                  </a:lnTo>
                  <a:lnTo>
                    <a:pt x="10172" y="256959"/>
                  </a:lnTo>
                  <a:lnTo>
                    <a:pt x="10172" y="187109"/>
                  </a:lnTo>
                  <a:close/>
                </a:path>
                <a:path w="10794" h="257175">
                  <a:moveTo>
                    <a:pt x="10172" y="0"/>
                  </a:moveTo>
                  <a:lnTo>
                    <a:pt x="5080" y="0"/>
                  </a:lnTo>
                  <a:lnTo>
                    <a:pt x="5080" y="419"/>
                  </a:lnTo>
                  <a:lnTo>
                    <a:pt x="0" y="419"/>
                  </a:lnTo>
                  <a:lnTo>
                    <a:pt x="0" y="168059"/>
                  </a:lnTo>
                  <a:lnTo>
                    <a:pt x="0" y="169329"/>
                  </a:lnTo>
                  <a:lnTo>
                    <a:pt x="4940" y="169329"/>
                  </a:lnTo>
                  <a:lnTo>
                    <a:pt x="4940" y="168059"/>
                  </a:lnTo>
                  <a:lnTo>
                    <a:pt x="5080" y="168059"/>
                  </a:lnTo>
                  <a:lnTo>
                    <a:pt x="5080" y="168681"/>
                  </a:lnTo>
                  <a:lnTo>
                    <a:pt x="10172" y="168109"/>
                  </a:lnTo>
                  <a:lnTo>
                    <a:pt x="10172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7525" y="2416263"/>
              <a:ext cx="10795" cy="256540"/>
            </a:xfrm>
            <a:custGeom>
              <a:avLst/>
              <a:gdLst/>
              <a:ahLst/>
              <a:cxnLst/>
              <a:rect l="l" t="t" r="r" b="b"/>
              <a:pathLst>
                <a:path w="10794" h="256539">
                  <a:moveTo>
                    <a:pt x="10185" y="203809"/>
                  </a:moveTo>
                  <a:lnTo>
                    <a:pt x="8432" y="204736"/>
                  </a:lnTo>
                  <a:lnTo>
                    <a:pt x="8432" y="198386"/>
                  </a:lnTo>
                  <a:lnTo>
                    <a:pt x="6426" y="193306"/>
                  </a:lnTo>
                  <a:lnTo>
                    <a:pt x="5092" y="191909"/>
                  </a:lnTo>
                  <a:lnTo>
                    <a:pt x="0" y="186550"/>
                  </a:lnTo>
                  <a:lnTo>
                    <a:pt x="0" y="256425"/>
                  </a:lnTo>
                  <a:lnTo>
                    <a:pt x="1562" y="256425"/>
                  </a:lnTo>
                  <a:lnTo>
                    <a:pt x="5092" y="247662"/>
                  </a:lnTo>
                  <a:lnTo>
                    <a:pt x="6515" y="244106"/>
                  </a:lnTo>
                  <a:lnTo>
                    <a:pt x="7404" y="244106"/>
                  </a:lnTo>
                  <a:lnTo>
                    <a:pt x="10185" y="243547"/>
                  </a:lnTo>
                  <a:lnTo>
                    <a:pt x="10185" y="204736"/>
                  </a:lnTo>
                  <a:lnTo>
                    <a:pt x="10185" y="203809"/>
                  </a:lnTo>
                  <a:close/>
                </a:path>
                <a:path w="10794" h="256539">
                  <a:moveTo>
                    <a:pt x="10185" y="13728"/>
                  </a:moveTo>
                  <a:lnTo>
                    <a:pt x="6362" y="12966"/>
                  </a:lnTo>
                  <a:lnTo>
                    <a:pt x="5092" y="8902"/>
                  </a:lnTo>
                  <a:lnTo>
                    <a:pt x="3581" y="4076"/>
                  </a:lnTo>
                  <a:lnTo>
                    <a:pt x="1485" y="0"/>
                  </a:lnTo>
                  <a:lnTo>
                    <a:pt x="0" y="0"/>
                  </a:lnTo>
                  <a:lnTo>
                    <a:pt x="0" y="168109"/>
                  </a:lnTo>
                  <a:lnTo>
                    <a:pt x="1816" y="167906"/>
                  </a:lnTo>
                  <a:lnTo>
                    <a:pt x="5092" y="163499"/>
                  </a:lnTo>
                  <a:lnTo>
                    <a:pt x="8407" y="159016"/>
                  </a:lnTo>
                  <a:lnTo>
                    <a:pt x="8318" y="53606"/>
                  </a:lnTo>
                  <a:lnTo>
                    <a:pt x="10185" y="54356"/>
                  </a:lnTo>
                  <a:lnTo>
                    <a:pt x="10185" y="53606"/>
                  </a:lnTo>
                  <a:lnTo>
                    <a:pt x="10185" y="13728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7711" y="2429992"/>
              <a:ext cx="15875" cy="229870"/>
            </a:xfrm>
            <a:custGeom>
              <a:avLst/>
              <a:gdLst/>
              <a:ahLst/>
              <a:cxnLst/>
              <a:rect l="l" t="t" r="r" b="b"/>
              <a:pathLst>
                <a:path w="15875" h="229869">
                  <a:moveTo>
                    <a:pt x="15278" y="181622"/>
                  </a:moveTo>
                  <a:lnTo>
                    <a:pt x="10185" y="184531"/>
                  </a:lnTo>
                  <a:lnTo>
                    <a:pt x="7734" y="185928"/>
                  </a:lnTo>
                  <a:lnTo>
                    <a:pt x="5092" y="187350"/>
                  </a:lnTo>
                  <a:lnTo>
                    <a:pt x="0" y="190080"/>
                  </a:lnTo>
                  <a:lnTo>
                    <a:pt x="0" y="229819"/>
                  </a:lnTo>
                  <a:lnTo>
                    <a:pt x="3454" y="229108"/>
                  </a:lnTo>
                  <a:lnTo>
                    <a:pt x="5092" y="228434"/>
                  </a:lnTo>
                  <a:lnTo>
                    <a:pt x="9613" y="226568"/>
                  </a:lnTo>
                  <a:lnTo>
                    <a:pt x="10185" y="226453"/>
                  </a:lnTo>
                  <a:lnTo>
                    <a:pt x="15278" y="225386"/>
                  </a:lnTo>
                  <a:lnTo>
                    <a:pt x="15278" y="181622"/>
                  </a:lnTo>
                  <a:close/>
                </a:path>
                <a:path w="15875" h="229869">
                  <a:moveTo>
                    <a:pt x="15278" y="5613"/>
                  </a:moveTo>
                  <a:lnTo>
                    <a:pt x="10185" y="3530"/>
                  </a:lnTo>
                  <a:lnTo>
                    <a:pt x="5092" y="1485"/>
                  </a:lnTo>
                  <a:lnTo>
                    <a:pt x="2641" y="508"/>
                  </a:lnTo>
                  <a:lnTo>
                    <a:pt x="0" y="0"/>
                  </a:lnTo>
                  <a:lnTo>
                    <a:pt x="0" y="40627"/>
                  </a:lnTo>
                  <a:lnTo>
                    <a:pt x="5092" y="42672"/>
                  </a:lnTo>
                  <a:lnTo>
                    <a:pt x="7620" y="43688"/>
                  </a:lnTo>
                  <a:lnTo>
                    <a:pt x="10185" y="45161"/>
                  </a:lnTo>
                  <a:lnTo>
                    <a:pt x="15278" y="48069"/>
                  </a:lnTo>
                  <a:lnTo>
                    <a:pt x="15278" y="5613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62989" y="2435605"/>
              <a:ext cx="10795" cy="220345"/>
            </a:xfrm>
            <a:custGeom>
              <a:avLst/>
              <a:gdLst/>
              <a:ahLst/>
              <a:cxnLst/>
              <a:rect l="l" t="t" r="r" b="b"/>
              <a:pathLst>
                <a:path w="10794" h="220344">
                  <a:moveTo>
                    <a:pt x="10185" y="167957"/>
                  </a:moveTo>
                  <a:lnTo>
                    <a:pt x="9436" y="168884"/>
                  </a:lnTo>
                  <a:lnTo>
                    <a:pt x="5092" y="172300"/>
                  </a:lnTo>
                  <a:lnTo>
                    <a:pt x="1333" y="175234"/>
                  </a:lnTo>
                  <a:lnTo>
                    <a:pt x="0" y="176009"/>
                  </a:lnTo>
                  <a:lnTo>
                    <a:pt x="0" y="219773"/>
                  </a:lnTo>
                  <a:lnTo>
                    <a:pt x="393" y="219684"/>
                  </a:lnTo>
                  <a:lnTo>
                    <a:pt x="5092" y="217678"/>
                  </a:lnTo>
                  <a:lnTo>
                    <a:pt x="6337" y="217144"/>
                  </a:lnTo>
                  <a:lnTo>
                    <a:pt x="10185" y="215061"/>
                  </a:lnTo>
                  <a:lnTo>
                    <a:pt x="10185" y="167957"/>
                  </a:lnTo>
                  <a:close/>
                </a:path>
                <a:path w="10794" h="220344">
                  <a:moveTo>
                    <a:pt x="10185" y="4686"/>
                  </a:moveTo>
                  <a:lnTo>
                    <a:pt x="6184" y="2514"/>
                  </a:lnTo>
                  <a:lnTo>
                    <a:pt x="5092" y="2070"/>
                  </a:lnTo>
                  <a:lnTo>
                    <a:pt x="0" y="0"/>
                  </a:lnTo>
                  <a:lnTo>
                    <a:pt x="0" y="42456"/>
                  </a:lnTo>
                  <a:lnTo>
                    <a:pt x="1231" y="43154"/>
                  </a:lnTo>
                  <a:lnTo>
                    <a:pt x="5092" y="46786"/>
                  </a:lnTo>
                  <a:lnTo>
                    <a:pt x="9334" y="50774"/>
                  </a:lnTo>
                  <a:lnTo>
                    <a:pt x="10185" y="51676"/>
                  </a:lnTo>
                  <a:lnTo>
                    <a:pt x="10185" y="4686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73174" y="2440291"/>
              <a:ext cx="10795" cy="210820"/>
            </a:xfrm>
            <a:custGeom>
              <a:avLst/>
              <a:gdLst/>
              <a:ahLst/>
              <a:cxnLst/>
              <a:rect l="l" t="t" r="r" b="b"/>
              <a:pathLst>
                <a:path w="10794" h="210819">
                  <a:moveTo>
                    <a:pt x="10185" y="149999"/>
                  </a:moveTo>
                  <a:lnTo>
                    <a:pt x="10058" y="150228"/>
                  </a:lnTo>
                  <a:lnTo>
                    <a:pt x="6400" y="155308"/>
                  </a:lnTo>
                  <a:lnTo>
                    <a:pt x="5092" y="156946"/>
                  </a:lnTo>
                  <a:lnTo>
                    <a:pt x="0" y="163271"/>
                  </a:lnTo>
                  <a:lnTo>
                    <a:pt x="0" y="210375"/>
                  </a:lnTo>
                  <a:lnTo>
                    <a:pt x="5092" y="207619"/>
                  </a:lnTo>
                  <a:lnTo>
                    <a:pt x="5524" y="207378"/>
                  </a:lnTo>
                  <a:lnTo>
                    <a:pt x="10185" y="204038"/>
                  </a:lnTo>
                  <a:lnTo>
                    <a:pt x="10185" y="149999"/>
                  </a:lnTo>
                  <a:close/>
                </a:path>
                <a:path w="10794" h="210819">
                  <a:moveTo>
                    <a:pt x="10185" y="5676"/>
                  </a:moveTo>
                  <a:lnTo>
                    <a:pt x="5092" y="2755"/>
                  </a:lnTo>
                  <a:lnTo>
                    <a:pt x="0" y="0"/>
                  </a:lnTo>
                  <a:lnTo>
                    <a:pt x="0" y="46990"/>
                  </a:lnTo>
                  <a:lnTo>
                    <a:pt x="5092" y="52412"/>
                  </a:lnTo>
                  <a:lnTo>
                    <a:pt x="6311" y="53708"/>
                  </a:lnTo>
                  <a:lnTo>
                    <a:pt x="9982" y="58788"/>
                  </a:lnTo>
                  <a:lnTo>
                    <a:pt x="10185" y="59182"/>
                  </a:lnTo>
                  <a:lnTo>
                    <a:pt x="10185" y="5676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83359" y="2445959"/>
              <a:ext cx="5715" cy="198755"/>
            </a:xfrm>
            <a:custGeom>
              <a:avLst/>
              <a:gdLst/>
              <a:ahLst/>
              <a:cxnLst/>
              <a:rect l="l" t="t" r="r" b="b"/>
              <a:pathLst>
                <a:path w="5715" h="198755">
                  <a:moveTo>
                    <a:pt x="5092" y="134578"/>
                  </a:moveTo>
                  <a:lnTo>
                    <a:pt x="3105" y="138211"/>
                  </a:lnTo>
                  <a:lnTo>
                    <a:pt x="0" y="144321"/>
                  </a:lnTo>
                  <a:lnTo>
                    <a:pt x="0" y="198369"/>
                  </a:lnTo>
                  <a:lnTo>
                    <a:pt x="4187" y="195361"/>
                  </a:lnTo>
                  <a:lnTo>
                    <a:pt x="5092" y="194667"/>
                  </a:lnTo>
                  <a:lnTo>
                    <a:pt x="5092" y="134578"/>
                  </a:lnTo>
                  <a:close/>
                </a:path>
                <a:path w="5715" h="198755">
                  <a:moveTo>
                    <a:pt x="0" y="0"/>
                  </a:moveTo>
                  <a:lnTo>
                    <a:pt x="0" y="53504"/>
                  </a:lnTo>
                  <a:lnTo>
                    <a:pt x="3043" y="59471"/>
                  </a:lnTo>
                  <a:lnTo>
                    <a:pt x="5092" y="64130"/>
                  </a:lnTo>
                  <a:lnTo>
                    <a:pt x="5092" y="3286"/>
                  </a:lnTo>
                  <a:lnTo>
                    <a:pt x="4043" y="2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88439" y="2449245"/>
              <a:ext cx="7620" cy="191770"/>
            </a:xfrm>
            <a:custGeom>
              <a:avLst/>
              <a:gdLst/>
              <a:ahLst/>
              <a:cxnLst/>
              <a:rect l="l" t="t" r="r" b="b"/>
              <a:pathLst>
                <a:path w="7619" h="191769">
                  <a:moveTo>
                    <a:pt x="7416" y="97028"/>
                  </a:moveTo>
                  <a:lnTo>
                    <a:pt x="0" y="131318"/>
                  </a:lnTo>
                  <a:lnTo>
                    <a:pt x="0" y="191401"/>
                  </a:lnTo>
                  <a:lnTo>
                    <a:pt x="5092" y="187490"/>
                  </a:lnTo>
                  <a:lnTo>
                    <a:pt x="7378" y="185724"/>
                  </a:lnTo>
                  <a:lnTo>
                    <a:pt x="7416" y="97028"/>
                  </a:lnTo>
                  <a:close/>
                </a:path>
                <a:path w="7619" h="191769">
                  <a:moveTo>
                    <a:pt x="7480" y="6908"/>
                  </a:moveTo>
                  <a:lnTo>
                    <a:pt x="5092" y="4673"/>
                  </a:lnTo>
                  <a:lnTo>
                    <a:pt x="0" y="0"/>
                  </a:lnTo>
                  <a:lnTo>
                    <a:pt x="0" y="60820"/>
                  </a:lnTo>
                  <a:lnTo>
                    <a:pt x="749" y="62534"/>
                  </a:lnTo>
                  <a:lnTo>
                    <a:pt x="3098" y="68884"/>
                  </a:lnTo>
                  <a:lnTo>
                    <a:pt x="5003" y="75234"/>
                  </a:lnTo>
                  <a:lnTo>
                    <a:pt x="5092" y="75653"/>
                  </a:lnTo>
                  <a:lnTo>
                    <a:pt x="6375" y="81584"/>
                  </a:lnTo>
                  <a:lnTo>
                    <a:pt x="7200" y="89204"/>
                  </a:lnTo>
                  <a:lnTo>
                    <a:pt x="7429" y="94437"/>
                  </a:lnTo>
                  <a:lnTo>
                    <a:pt x="7480" y="6908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5563" y="2453927"/>
              <a:ext cx="2540" cy="182880"/>
            </a:xfrm>
            <a:custGeom>
              <a:avLst/>
              <a:gdLst/>
              <a:ahLst/>
              <a:cxnLst/>
              <a:rect l="l" t="t" r="r" b="b"/>
              <a:pathLst>
                <a:path w="2540" h="182880">
                  <a:moveTo>
                    <a:pt x="2400" y="0"/>
                  </a:moveTo>
                  <a:lnTo>
                    <a:pt x="0" y="2225"/>
                  </a:lnTo>
                  <a:lnTo>
                    <a:pt x="112" y="181043"/>
                  </a:lnTo>
                  <a:lnTo>
                    <a:pt x="2400" y="182798"/>
                  </a:lnTo>
                  <a:lnTo>
                    <a:pt x="2400" y="112133"/>
                  </a:lnTo>
                  <a:lnTo>
                    <a:pt x="1095" y="104843"/>
                  </a:lnTo>
                  <a:lnTo>
                    <a:pt x="279" y="98493"/>
                  </a:lnTo>
                  <a:lnTo>
                    <a:pt x="12" y="90873"/>
                  </a:lnTo>
                  <a:lnTo>
                    <a:pt x="290" y="84523"/>
                  </a:lnTo>
                  <a:lnTo>
                    <a:pt x="1119" y="76903"/>
                  </a:lnTo>
                  <a:lnTo>
                    <a:pt x="2400" y="70983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7964" y="2449244"/>
              <a:ext cx="5715" cy="191770"/>
            </a:xfrm>
            <a:custGeom>
              <a:avLst/>
              <a:gdLst/>
              <a:ahLst/>
              <a:cxnLst/>
              <a:rect l="l" t="t" r="r" b="b"/>
              <a:pathLst>
                <a:path w="5715" h="191769">
                  <a:moveTo>
                    <a:pt x="0" y="116816"/>
                  </a:moveTo>
                  <a:lnTo>
                    <a:pt x="0" y="187481"/>
                  </a:lnTo>
                  <a:lnTo>
                    <a:pt x="5092" y="191388"/>
                  </a:lnTo>
                  <a:lnTo>
                    <a:pt x="5092" y="131301"/>
                  </a:lnTo>
                  <a:lnTo>
                    <a:pt x="4295" y="129846"/>
                  </a:lnTo>
                  <a:lnTo>
                    <a:pt x="1968" y="123496"/>
                  </a:lnTo>
                  <a:lnTo>
                    <a:pt x="59" y="117146"/>
                  </a:lnTo>
                  <a:lnTo>
                    <a:pt x="0" y="116816"/>
                  </a:lnTo>
                  <a:close/>
                </a:path>
                <a:path w="5715" h="191769">
                  <a:moveTo>
                    <a:pt x="5092" y="0"/>
                  </a:moveTo>
                  <a:lnTo>
                    <a:pt x="0" y="4682"/>
                  </a:lnTo>
                  <a:lnTo>
                    <a:pt x="0" y="75666"/>
                  </a:lnTo>
                  <a:lnTo>
                    <a:pt x="93" y="75236"/>
                  </a:lnTo>
                  <a:lnTo>
                    <a:pt x="2006" y="68886"/>
                  </a:lnTo>
                  <a:lnTo>
                    <a:pt x="4343" y="62536"/>
                  </a:lnTo>
                  <a:lnTo>
                    <a:pt x="5092" y="6083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3056" y="2445958"/>
              <a:ext cx="5715" cy="198755"/>
            </a:xfrm>
            <a:custGeom>
              <a:avLst/>
              <a:gdLst/>
              <a:ahLst/>
              <a:cxnLst/>
              <a:rect l="l" t="t" r="r" b="b"/>
              <a:pathLst>
                <a:path w="5715" h="198755">
                  <a:moveTo>
                    <a:pt x="0" y="134587"/>
                  </a:moveTo>
                  <a:lnTo>
                    <a:pt x="0" y="194674"/>
                  </a:lnTo>
                  <a:lnTo>
                    <a:pt x="896" y="195362"/>
                  </a:lnTo>
                  <a:lnTo>
                    <a:pt x="5092" y="198375"/>
                  </a:lnTo>
                  <a:lnTo>
                    <a:pt x="5092" y="144322"/>
                  </a:lnTo>
                  <a:lnTo>
                    <a:pt x="1985" y="138212"/>
                  </a:lnTo>
                  <a:lnTo>
                    <a:pt x="0" y="134587"/>
                  </a:lnTo>
                  <a:close/>
                </a:path>
                <a:path w="5715" h="198755">
                  <a:moveTo>
                    <a:pt x="5092" y="0"/>
                  </a:moveTo>
                  <a:lnTo>
                    <a:pt x="1047" y="2322"/>
                  </a:lnTo>
                  <a:lnTo>
                    <a:pt x="0" y="3285"/>
                  </a:lnTo>
                  <a:lnTo>
                    <a:pt x="0" y="64117"/>
                  </a:lnTo>
                  <a:lnTo>
                    <a:pt x="2043" y="59472"/>
                  </a:lnTo>
                  <a:lnTo>
                    <a:pt x="5092" y="5349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8149" y="2443044"/>
              <a:ext cx="5715" cy="205104"/>
            </a:xfrm>
            <a:custGeom>
              <a:avLst/>
              <a:gdLst/>
              <a:ahLst/>
              <a:cxnLst/>
              <a:rect l="l" t="t" r="r" b="b"/>
              <a:pathLst>
                <a:path w="5715" h="205105">
                  <a:moveTo>
                    <a:pt x="0" y="147237"/>
                  </a:moveTo>
                  <a:lnTo>
                    <a:pt x="0" y="201289"/>
                  </a:lnTo>
                  <a:lnTo>
                    <a:pt x="4646" y="204626"/>
                  </a:lnTo>
                  <a:lnTo>
                    <a:pt x="5092" y="204868"/>
                  </a:lnTo>
                  <a:lnTo>
                    <a:pt x="5092" y="154181"/>
                  </a:lnTo>
                  <a:lnTo>
                    <a:pt x="3784" y="152556"/>
                  </a:lnTo>
                  <a:lnTo>
                    <a:pt x="121" y="147476"/>
                  </a:lnTo>
                  <a:lnTo>
                    <a:pt x="0" y="147237"/>
                  </a:lnTo>
                  <a:close/>
                </a:path>
                <a:path w="5715" h="205105">
                  <a:moveTo>
                    <a:pt x="5092" y="0"/>
                  </a:moveTo>
                  <a:lnTo>
                    <a:pt x="0" y="2914"/>
                  </a:lnTo>
                  <a:lnTo>
                    <a:pt x="0" y="56405"/>
                  </a:lnTo>
                  <a:lnTo>
                    <a:pt x="188" y="56036"/>
                  </a:lnTo>
                  <a:lnTo>
                    <a:pt x="3860" y="50956"/>
                  </a:lnTo>
                  <a:lnTo>
                    <a:pt x="5092" y="4964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3242" y="2440286"/>
              <a:ext cx="5715" cy="210820"/>
            </a:xfrm>
            <a:custGeom>
              <a:avLst/>
              <a:gdLst/>
              <a:ahLst/>
              <a:cxnLst/>
              <a:rect l="l" t="t" r="r" b="b"/>
              <a:pathLst>
                <a:path w="5715" h="210819">
                  <a:moveTo>
                    <a:pt x="0" y="156939"/>
                  </a:moveTo>
                  <a:lnTo>
                    <a:pt x="0" y="207625"/>
                  </a:lnTo>
                  <a:lnTo>
                    <a:pt x="5092" y="210385"/>
                  </a:lnTo>
                  <a:lnTo>
                    <a:pt x="5092" y="163267"/>
                  </a:lnTo>
                  <a:lnTo>
                    <a:pt x="0" y="156939"/>
                  </a:lnTo>
                  <a:close/>
                </a:path>
                <a:path w="5715" h="210819">
                  <a:moveTo>
                    <a:pt x="5092" y="0"/>
                  </a:moveTo>
                  <a:lnTo>
                    <a:pt x="0" y="2757"/>
                  </a:lnTo>
                  <a:lnTo>
                    <a:pt x="0" y="52403"/>
                  </a:lnTo>
                  <a:lnTo>
                    <a:pt x="5092" y="4698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8322" y="2437679"/>
              <a:ext cx="5715" cy="215900"/>
            </a:xfrm>
            <a:custGeom>
              <a:avLst/>
              <a:gdLst/>
              <a:ahLst/>
              <a:cxnLst/>
              <a:rect l="l" t="t" r="r" b="b"/>
              <a:pathLst>
                <a:path w="5715" h="215900">
                  <a:moveTo>
                    <a:pt x="0" y="165858"/>
                  </a:moveTo>
                  <a:lnTo>
                    <a:pt x="0" y="212985"/>
                  </a:lnTo>
                  <a:lnTo>
                    <a:pt x="3848" y="215071"/>
                  </a:lnTo>
                  <a:lnTo>
                    <a:pt x="5092" y="215603"/>
                  </a:lnTo>
                  <a:lnTo>
                    <a:pt x="5092" y="170204"/>
                  </a:lnTo>
                  <a:lnTo>
                    <a:pt x="766" y="166811"/>
                  </a:lnTo>
                  <a:lnTo>
                    <a:pt x="0" y="165858"/>
                  </a:lnTo>
                  <a:close/>
                </a:path>
                <a:path w="5715" h="215900">
                  <a:moveTo>
                    <a:pt x="5092" y="0"/>
                  </a:moveTo>
                  <a:lnTo>
                    <a:pt x="4013" y="441"/>
                  </a:lnTo>
                  <a:lnTo>
                    <a:pt x="0" y="2614"/>
                  </a:lnTo>
                  <a:lnTo>
                    <a:pt x="0" y="49607"/>
                  </a:lnTo>
                  <a:lnTo>
                    <a:pt x="852" y="48701"/>
                  </a:lnTo>
                  <a:lnTo>
                    <a:pt x="5092" y="44715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53414" y="2435597"/>
              <a:ext cx="5715" cy="220345"/>
            </a:xfrm>
            <a:custGeom>
              <a:avLst/>
              <a:gdLst/>
              <a:ahLst/>
              <a:cxnLst/>
              <a:rect l="l" t="t" r="r" b="b"/>
              <a:pathLst>
                <a:path w="5715" h="220344">
                  <a:moveTo>
                    <a:pt x="0" y="172285"/>
                  </a:moveTo>
                  <a:lnTo>
                    <a:pt x="0" y="217685"/>
                  </a:lnTo>
                  <a:lnTo>
                    <a:pt x="4693" y="219692"/>
                  </a:lnTo>
                  <a:lnTo>
                    <a:pt x="5092" y="219776"/>
                  </a:lnTo>
                  <a:lnTo>
                    <a:pt x="5092" y="175999"/>
                  </a:lnTo>
                  <a:lnTo>
                    <a:pt x="3770" y="175242"/>
                  </a:lnTo>
                  <a:lnTo>
                    <a:pt x="0" y="172285"/>
                  </a:lnTo>
                  <a:close/>
                </a:path>
                <a:path w="5715" h="220344">
                  <a:moveTo>
                    <a:pt x="5092" y="0"/>
                  </a:moveTo>
                  <a:lnTo>
                    <a:pt x="0" y="2081"/>
                  </a:lnTo>
                  <a:lnTo>
                    <a:pt x="0" y="46796"/>
                  </a:lnTo>
                  <a:lnTo>
                    <a:pt x="3865" y="43162"/>
                  </a:lnTo>
                  <a:lnTo>
                    <a:pt x="5092" y="4246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8507" y="2433516"/>
              <a:ext cx="5715" cy="223520"/>
            </a:xfrm>
            <a:custGeom>
              <a:avLst/>
              <a:gdLst/>
              <a:ahLst/>
              <a:cxnLst/>
              <a:rect l="l" t="t" r="r" b="b"/>
              <a:pathLst>
                <a:path w="5715" h="223519">
                  <a:moveTo>
                    <a:pt x="0" y="178081"/>
                  </a:moveTo>
                  <a:lnTo>
                    <a:pt x="0" y="221858"/>
                  </a:lnTo>
                  <a:lnTo>
                    <a:pt x="5092" y="222924"/>
                  </a:lnTo>
                  <a:lnTo>
                    <a:pt x="5092" y="180996"/>
                  </a:lnTo>
                  <a:lnTo>
                    <a:pt x="0" y="178081"/>
                  </a:lnTo>
                  <a:close/>
                </a:path>
                <a:path w="5715" h="223519">
                  <a:moveTo>
                    <a:pt x="5092" y="0"/>
                  </a:moveTo>
                  <a:lnTo>
                    <a:pt x="0" y="2081"/>
                  </a:lnTo>
                  <a:lnTo>
                    <a:pt x="0" y="44542"/>
                  </a:lnTo>
                  <a:lnTo>
                    <a:pt x="5092" y="4163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63600" y="2431477"/>
              <a:ext cx="5715" cy="227329"/>
            </a:xfrm>
            <a:custGeom>
              <a:avLst/>
              <a:gdLst/>
              <a:ahLst/>
              <a:cxnLst/>
              <a:rect l="l" t="t" r="r" b="b"/>
              <a:pathLst>
                <a:path w="5715" h="227330">
                  <a:moveTo>
                    <a:pt x="0" y="183035"/>
                  </a:moveTo>
                  <a:lnTo>
                    <a:pt x="0" y="224963"/>
                  </a:lnTo>
                  <a:lnTo>
                    <a:pt x="571" y="225083"/>
                  </a:lnTo>
                  <a:lnTo>
                    <a:pt x="5092" y="226945"/>
                  </a:lnTo>
                  <a:lnTo>
                    <a:pt x="5092" y="185852"/>
                  </a:lnTo>
                  <a:lnTo>
                    <a:pt x="2460" y="184443"/>
                  </a:lnTo>
                  <a:lnTo>
                    <a:pt x="0" y="183035"/>
                  </a:lnTo>
                  <a:close/>
                </a:path>
                <a:path w="5715" h="227330">
                  <a:moveTo>
                    <a:pt x="5092" y="0"/>
                  </a:moveTo>
                  <a:lnTo>
                    <a:pt x="0" y="2039"/>
                  </a:lnTo>
                  <a:lnTo>
                    <a:pt x="0" y="43670"/>
                  </a:lnTo>
                  <a:lnTo>
                    <a:pt x="2564" y="42203"/>
                  </a:lnTo>
                  <a:lnTo>
                    <a:pt x="5092" y="41189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8692" y="2429983"/>
              <a:ext cx="5715" cy="229870"/>
            </a:xfrm>
            <a:custGeom>
              <a:avLst/>
              <a:gdLst/>
              <a:ahLst/>
              <a:cxnLst/>
              <a:rect l="l" t="t" r="r" b="b"/>
              <a:pathLst>
                <a:path w="5715" h="229869">
                  <a:moveTo>
                    <a:pt x="0" y="187346"/>
                  </a:moveTo>
                  <a:lnTo>
                    <a:pt x="0" y="228439"/>
                  </a:lnTo>
                  <a:lnTo>
                    <a:pt x="1647" y="229117"/>
                  </a:lnTo>
                  <a:lnTo>
                    <a:pt x="5092" y="229732"/>
                  </a:lnTo>
                  <a:lnTo>
                    <a:pt x="5092" y="190072"/>
                  </a:lnTo>
                  <a:lnTo>
                    <a:pt x="0" y="187346"/>
                  </a:lnTo>
                  <a:close/>
                </a:path>
                <a:path w="5715" h="229869">
                  <a:moveTo>
                    <a:pt x="5092" y="0"/>
                  </a:moveTo>
                  <a:lnTo>
                    <a:pt x="2453" y="517"/>
                  </a:lnTo>
                  <a:lnTo>
                    <a:pt x="0" y="1494"/>
                  </a:lnTo>
                  <a:lnTo>
                    <a:pt x="0" y="42683"/>
                  </a:lnTo>
                  <a:lnTo>
                    <a:pt x="5092" y="4064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3785" y="2425191"/>
              <a:ext cx="5715" cy="238760"/>
            </a:xfrm>
            <a:custGeom>
              <a:avLst/>
              <a:gdLst/>
              <a:ahLst/>
              <a:cxnLst/>
              <a:rect l="l" t="t" r="r" b="b"/>
              <a:pathLst>
                <a:path w="5715" h="238760">
                  <a:moveTo>
                    <a:pt x="0" y="194864"/>
                  </a:moveTo>
                  <a:lnTo>
                    <a:pt x="0" y="234523"/>
                  </a:lnTo>
                  <a:lnTo>
                    <a:pt x="3670" y="235178"/>
                  </a:lnTo>
                  <a:lnTo>
                    <a:pt x="5092" y="238648"/>
                  </a:lnTo>
                  <a:lnTo>
                    <a:pt x="5092" y="195808"/>
                  </a:lnTo>
                  <a:lnTo>
                    <a:pt x="1765" y="195808"/>
                  </a:lnTo>
                  <a:lnTo>
                    <a:pt x="0" y="194864"/>
                  </a:lnTo>
                  <a:close/>
                </a:path>
                <a:path w="5715" h="238760">
                  <a:moveTo>
                    <a:pt x="5092" y="182967"/>
                  </a:moveTo>
                  <a:lnTo>
                    <a:pt x="3759" y="184378"/>
                  </a:lnTo>
                  <a:lnTo>
                    <a:pt x="1765" y="189458"/>
                  </a:lnTo>
                  <a:lnTo>
                    <a:pt x="1765" y="195808"/>
                  </a:lnTo>
                  <a:lnTo>
                    <a:pt x="5092" y="195808"/>
                  </a:lnTo>
                  <a:lnTo>
                    <a:pt x="5092" y="182967"/>
                  </a:lnTo>
                  <a:close/>
                </a:path>
                <a:path w="5715" h="238760">
                  <a:moveTo>
                    <a:pt x="5092" y="44678"/>
                  </a:moveTo>
                  <a:lnTo>
                    <a:pt x="1879" y="44678"/>
                  </a:lnTo>
                  <a:lnTo>
                    <a:pt x="1803" y="150088"/>
                  </a:lnTo>
                  <a:lnTo>
                    <a:pt x="5092" y="154533"/>
                  </a:lnTo>
                  <a:lnTo>
                    <a:pt x="5092" y="44678"/>
                  </a:lnTo>
                  <a:close/>
                </a:path>
                <a:path w="5715" h="238760">
                  <a:moveTo>
                    <a:pt x="5092" y="0"/>
                  </a:moveTo>
                  <a:lnTo>
                    <a:pt x="3835" y="4038"/>
                  </a:lnTo>
                  <a:lnTo>
                    <a:pt x="0" y="4791"/>
                  </a:lnTo>
                  <a:lnTo>
                    <a:pt x="0" y="45432"/>
                  </a:lnTo>
                  <a:lnTo>
                    <a:pt x="1879" y="44678"/>
                  </a:lnTo>
                  <a:lnTo>
                    <a:pt x="5092" y="4467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78878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6506"/>
                  </a:moveTo>
                  <a:lnTo>
                    <a:pt x="0" y="191895"/>
                  </a:lnTo>
                  <a:lnTo>
                    <a:pt x="0" y="247576"/>
                  </a:lnTo>
                  <a:lnTo>
                    <a:pt x="3627" y="256425"/>
                  </a:lnTo>
                  <a:lnTo>
                    <a:pt x="5092" y="256425"/>
                  </a:lnTo>
                  <a:lnTo>
                    <a:pt x="5092" y="186506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3608" y="0"/>
                  </a:lnTo>
                  <a:lnTo>
                    <a:pt x="1510" y="4076"/>
                  </a:lnTo>
                  <a:lnTo>
                    <a:pt x="0" y="8927"/>
                  </a:lnTo>
                  <a:lnTo>
                    <a:pt x="0" y="163461"/>
                  </a:lnTo>
                  <a:lnTo>
                    <a:pt x="3289" y="167906"/>
                  </a:lnTo>
                  <a:lnTo>
                    <a:pt x="5092" y="16813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3971" y="2416263"/>
              <a:ext cx="5715" cy="257175"/>
            </a:xfrm>
            <a:custGeom>
              <a:avLst/>
              <a:gdLst/>
              <a:ahLst/>
              <a:cxnLst/>
              <a:rect l="l" t="t" r="r" b="b"/>
              <a:pathLst>
                <a:path w="5715" h="257175">
                  <a:moveTo>
                    <a:pt x="5092" y="184569"/>
                  </a:moveTo>
                  <a:lnTo>
                    <a:pt x="2578" y="184569"/>
                  </a:lnTo>
                  <a:lnTo>
                    <a:pt x="2578" y="185839"/>
                  </a:lnTo>
                  <a:lnTo>
                    <a:pt x="25" y="185839"/>
                  </a:lnTo>
                  <a:lnTo>
                    <a:pt x="25" y="187109"/>
                  </a:lnTo>
                  <a:lnTo>
                    <a:pt x="0" y="256959"/>
                  </a:lnTo>
                  <a:lnTo>
                    <a:pt x="5092" y="256959"/>
                  </a:lnTo>
                  <a:lnTo>
                    <a:pt x="5092" y="187109"/>
                  </a:lnTo>
                  <a:lnTo>
                    <a:pt x="5092" y="185839"/>
                  </a:lnTo>
                  <a:lnTo>
                    <a:pt x="5092" y="184569"/>
                  </a:lnTo>
                  <a:close/>
                </a:path>
                <a:path w="5715" h="257175">
                  <a:moveTo>
                    <a:pt x="5092" y="0"/>
                  </a:moveTo>
                  <a:lnTo>
                    <a:pt x="0" y="0"/>
                  </a:lnTo>
                  <a:lnTo>
                    <a:pt x="0" y="168135"/>
                  </a:lnTo>
                  <a:lnTo>
                    <a:pt x="5092" y="1687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9051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105" y="184150"/>
                  </a:moveTo>
                  <a:lnTo>
                    <a:pt x="0" y="184150"/>
                  </a:lnTo>
                  <a:lnTo>
                    <a:pt x="0" y="256540"/>
                  </a:lnTo>
                  <a:lnTo>
                    <a:pt x="5105" y="256540"/>
                  </a:lnTo>
                  <a:lnTo>
                    <a:pt x="5105" y="184150"/>
                  </a:lnTo>
                  <a:close/>
                </a:path>
                <a:path w="5715" h="256539">
                  <a:moveTo>
                    <a:pt x="5105" y="0"/>
                  </a:moveTo>
                  <a:lnTo>
                    <a:pt x="0" y="0"/>
                  </a:lnTo>
                  <a:lnTo>
                    <a:pt x="0" y="168910"/>
                  </a:lnTo>
                  <a:lnTo>
                    <a:pt x="5105" y="16891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4156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4150"/>
                  </a:moveTo>
                  <a:lnTo>
                    <a:pt x="0" y="184150"/>
                  </a:lnTo>
                  <a:lnTo>
                    <a:pt x="0" y="256540"/>
                  </a:lnTo>
                  <a:lnTo>
                    <a:pt x="5092" y="256540"/>
                  </a:lnTo>
                  <a:lnTo>
                    <a:pt x="5092" y="184150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7640"/>
                  </a:lnTo>
                  <a:lnTo>
                    <a:pt x="0" y="168910"/>
                  </a:lnTo>
                  <a:lnTo>
                    <a:pt x="3416" y="168910"/>
                  </a:lnTo>
                  <a:lnTo>
                    <a:pt x="3416" y="167640"/>
                  </a:lnTo>
                  <a:lnTo>
                    <a:pt x="5092" y="16764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9249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184924"/>
                  </a:moveTo>
                  <a:lnTo>
                    <a:pt x="0" y="184340"/>
                  </a:lnTo>
                  <a:lnTo>
                    <a:pt x="0" y="256006"/>
                  </a:lnTo>
                  <a:lnTo>
                    <a:pt x="5092" y="256006"/>
                  </a:lnTo>
                  <a:lnTo>
                    <a:pt x="5092" y="184924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0" y="167640"/>
                  </a:lnTo>
                  <a:lnTo>
                    <a:pt x="3721" y="167640"/>
                  </a:lnTo>
                  <a:lnTo>
                    <a:pt x="3721" y="166370"/>
                  </a:lnTo>
                  <a:lnTo>
                    <a:pt x="5092" y="1663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4329" y="2416682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105" y="187960"/>
                  </a:moveTo>
                  <a:lnTo>
                    <a:pt x="4025" y="187960"/>
                  </a:lnTo>
                  <a:lnTo>
                    <a:pt x="4025" y="185420"/>
                  </a:lnTo>
                  <a:lnTo>
                    <a:pt x="0" y="185420"/>
                  </a:lnTo>
                  <a:lnTo>
                    <a:pt x="0" y="187960"/>
                  </a:lnTo>
                  <a:lnTo>
                    <a:pt x="0" y="256540"/>
                  </a:lnTo>
                  <a:lnTo>
                    <a:pt x="5105" y="256540"/>
                  </a:lnTo>
                  <a:lnTo>
                    <a:pt x="5105" y="187960"/>
                  </a:lnTo>
                  <a:close/>
                </a:path>
                <a:path w="5715" h="256539">
                  <a:moveTo>
                    <a:pt x="5105" y="0"/>
                  </a:moveTo>
                  <a:lnTo>
                    <a:pt x="0" y="0"/>
                  </a:lnTo>
                  <a:lnTo>
                    <a:pt x="0" y="16256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1689" y="166370"/>
                  </a:lnTo>
                  <a:lnTo>
                    <a:pt x="1689" y="163830"/>
                  </a:lnTo>
                  <a:lnTo>
                    <a:pt x="4279" y="163830"/>
                  </a:lnTo>
                  <a:lnTo>
                    <a:pt x="4279" y="162560"/>
                  </a:lnTo>
                  <a:lnTo>
                    <a:pt x="5105" y="16256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09421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188547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36930"/>
                  </a:lnTo>
                  <a:lnTo>
                    <a:pt x="4445" y="235216"/>
                  </a:lnTo>
                  <a:lnTo>
                    <a:pt x="4470" y="194576"/>
                  </a:lnTo>
                  <a:lnTo>
                    <a:pt x="0" y="188547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62364"/>
                  </a:lnTo>
                  <a:lnTo>
                    <a:pt x="2992" y="157746"/>
                  </a:lnTo>
                  <a:lnTo>
                    <a:pt x="4508" y="150126"/>
                  </a:lnTo>
                  <a:lnTo>
                    <a:pt x="4597" y="21856"/>
                  </a:lnTo>
                  <a:lnTo>
                    <a:pt x="5092" y="2060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4514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36930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45473"/>
                  </a:lnTo>
                  <a:lnTo>
                    <a:pt x="1752" y="241566"/>
                  </a:lnTo>
                  <a:lnTo>
                    <a:pt x="0" y="236930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20602"/>
                  </a:lnTo>
                  <a:lnTo>
                    <a:pt x="2514" y="14236"/>
                  </a:lnTo>
                  <a:lnTo>
                    <a:pt x="5092" y="1183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9607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45473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51429"/>
                  </a:lnTo>
                  <a:lnTo>
                    <a:pt x="0" y="245473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1832"/>
                  </a:lnTo>
                  <a:lnTo>
                    <a:pt x="5092" y="7084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4699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51429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54815"/>
                  </a:lnTo>
                  <a:lnTo>
                    <a:pt x="253" y="251726"/>
                  </a:lnTo>
                  <a:lnTo>
                    <a:pt x="0" y="251429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7084"/>
                  </a:lnTo>
                  <a:lnTo>
                    <a:pt x="3225" y="4076"/>
                  </a:lnTo>
                  <a:lnTo>
                    <a:pt x="5092" y="3095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9792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54815"/>
                  </a:moveTo>
                  <a:lnTo>
                    <a:pt x="0" y="256425"/>
                  </a:lnTo>
                  <a:lnTo>
                    <a:pt x="5092" y="256425"/>
                  </a:lnTo>
                  <a:lnTo>
                    <a:pt x="5092" y="256146"/>
                  </a:lnTo>
                  <a:lnTo>
                    <a:pt x="1130" y="255536"/>
                  </a:lnTo>
                  <a:lnTo>
                    <a:pt x="0" y="254815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3095"/>
                  </a:lnTo>
                  <a:lnTo>
                    <a:pt x="5092" y="42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4885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0" y="256146"/>
                  </a:moveTo>
                  <a:lnTo>
                    <a:pt x="0" y="256425"/>
                  </a:lnTo>
                  <a:lnTo>
                    <a:pt x="1816" y="256425"/>
                  </a:lnTo>
                  <a:lnTo>
                    <a:pt x="0" y="256146"/>
                  </a:lnTo>
                  <a:close/>
                </a:path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420"/>
                  </a:lnTo>
                  <a:lnTo>
                    <a:pt x="292" y="266"/>
                  </a:lnTo>
                  <a:lnTo>
                    <a:pt x="5092" y="26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9978" y="241626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092" y="266"/>
                  </a:moveTo>
                  <a:lnTo>
                    <a:pt x="0" y="266"/>
                  </a:lnTo>
                  <a:lnTo>
                    <a:pt x="0" y="0"/>
                  </a:lnTo>
                  <a:lnTo>
                    <a:pt x="5092" y="0"/>
                  </a:lnTo>
                  <a:lnTo>
                    <a:pt x="5092" y="266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5070" y="241626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092" y="0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1384" y="266"/>
                  </a:lnTo>
                  <a:lnTo>
                    <a:pt x="5092" y="152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0163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528"/>
                  </a:lnTo>
                  <a:lnTo>
                    <a:pt x="3759" y="2806"/>
                  </a:lnTo>
                  <a:lnTo>
                    <a:pt x="5092" y="3455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55113"/>
                  </a:moveTo>
                  <a:lnTo>
                    <a:pt x="1352" y="256425"/>
                  </a:lnTo>
                  <a:lnTo>
                    <a:pt x="5092" y="256425"/>
                  </a:lnTo>
                  <a:lnTo>
                    <a:pt x="5092" y="255113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5256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3455"/>
                  </a:lnTo>
                  <a:lnTo>
                    <a:pt x="3886" y="5346"/>
                  </a:lnTo>
                  <a:lnTo>
                    <a:pt x="5092" y="6463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51459"/>
                  </a:moveTo>
                  <a:lnTo>
                    <a:pt x="2412" y="254266"/>
                  </a:lnTo>
                  <a:lnTo>
                    <a:pt x="0" y="255113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51459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0348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6463"/>
                  </a:lnTo>
                  <a:lnTo>
                    <a:pt x="5092" y="11179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46123"/>
                  </a:moveTo>
                  <a:lnTo>
                    <a:pt x="0" y="251459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46123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5441" y="2416263"/>
              <a:ext cx="5715" cy="256540"/>
            </a:xfrm>
            <a:custGeom>
              <a:avLst/>
              <a:gdLst/>
              <a:ahLst/>
              <a:cxnLst/>
              <a:rect l="l" t="t" r="r" b="b"/>
              <a:pathLst>
                <a:path w="5715" h="256539">
                  <a:moveTo>
                    <a:pt x="5092" y="0"/>
                  </a:moveTo>
                  <a:lnTo>
                    <a:pt x="0" y="0"/>
                  </a:lnTo>
                  <a:lnTo>
                    <a:pt x="0" y="11179"/>
                  </a:lnTo>
                  <a:lnTo>
                    <a:pt x="3301" y="14236"/>
                  </a:lnTo>
                  <a:lnTo>
                    <a:pt x="5092" y="18789"/>
                  </a:lnTo>
                  <a:lnTo>
                    <a:pt x="5092" y="0"/>
                  </a:lnTo>
                  <a:close/>
                </a:path>
                <a:path w="5715" h="256539">
                  <a:moveTo>
                    <a:pt x="5092" y="238710"/>
                  </a:moveTo>
                  <a:lnTo>
                    <a:pt x="3136" y="242836"/>
                  </a:lnTo>
                  <a:lnTo>
                    <a:pt x="0" y="246123"/>
                  </a:lnTo>
                  <a:lnTo>
                    <a:pt x="0" y="256425"/>
                  </a:lnTo>
                  <a:lnTo>
                    <a:pt x="5092" y="256425"/>
                  </a:lnTo>
                  <a:lnTo>
                    <a:pt x="5092" y="23871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70534" y="2416682"/>
              <a:ext cx="1270" cy="256540"/>
            </a:xfrm>
            <a:custGeom>
              <a:avLst/>
              <a:gdLst/>
              <a:ahLst/>
              <a:cxnLst/>
              <a:rect l="l" t="t" r="r" b="b"/>
              <a:pathLst>
                <a:path w="1269" h="256539">
                  <a:moveTo>
                    <a:pt x="1219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508" y="17780"/>
                  </a:lnTo>
                  <a:lnTo>
                    <a:pt x="508" y="21590"/>
                  </a:lnTo>
                  <a:lnTo>
                    <a:pt x="1117" y="21590"/>
                  </a:lnTo>
                  <a:lnTo>
                    <a:pt x="1117" y="236220"/>
                  </a:lnTo>
                  <a:lnTo>
                    <a:pt x="368" y="236220"/>
                  </a:lnTo>
                  <a:lnTo>
                    <a:pt x="368" y="238760"/>
                  </a:lnTo>
                  <a:lnTo>
                    <a:pt x="0" y="238760"/>
                  </a:lnTo>
                  <a:lnTo>
                    <a:pt x="0" y="256540"/>
                  </a:lnTo>
                  <a:lnTo>
                    <a:pt x="1219" y="256540"/>
                  </a:lnTo>
                  <a:lnTo>
                    <a:pt x="1219" y="238760"/>
                  </a:lnTo>
                  <a:lnTo>
                    <a:pt x="1219" y="236220"/>
                  </a:lnTo>
                  <a:lnTo>
                    <a:pt x="1219" y="21590"/>
                  </a:lnTo>
                  <a:lnTo>
                    <a:pt x="1219" y="1778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930" y="2110917"/>
              <a:ext cx="485381" cy="10566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235" y="2425191"/>
              <a:ext cx="91643" cy="23864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78878" y="2413380"/>
              <a:ext cx="5715" cy="262890"/>
            </a:xfrm>
            <a:custGeom>
              <a:avLst/>
              <a:gdLst/>
              <a:ahLst/>
              <a:cxnLst/>
              <a:rect l="l" t="t" r="r" b="b"/>
              <a:pathLst>
                <a:path w="5715" h="262889">
                  <a:moveTo>
                    <a:pt x="5092" y="189389"/>
                  </a:moveTo>
                  <a:lnTo>
                    <a:pt x="0" y="194778"/>
                  </a:lnTo>
                  <a:lnTo>
                    <a:pt x="0" y="250459"/>
                  </a:lnTo>
                  <a:lnTo>
                    <a:pt x="5092" y="262883"/>
                  </a:lnTo>
                  <a:lnTo>
                    <a:pt x="5092" y="189389"/>
                  </a:lnTo>
                  <a:close/>
                </a:path>
                <a:path w="5715" h="262889">
                  <a:moveTo>
                    <a:pt x="5092" y="0"/>
                  </a:moveTo>
                  <a:lnTo>
                    <a:pt x="1510" y="6960"/>
                  </a:lnTo>
                  <a:lnTo>
                    <a:pt x="0" y="11811"/>
                  </a:lnTo>
                  <a:lnTo>
                    <a:pt x="0" y="166345"/>
                  </a:lnTo>
                  <a:lnTo>
                    <a:pt x="3289" y="170790"/>
                  </a:lnTo>
                  <a:lnTo>
                    <a:pt x="5092" y="171013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83971" y="2405509"/>
              <a:ext cx="5715" cy="278765"/>
            </a:xfrm>
            <a:custGeom>
              <a:avLst/>
              <a:gdLst/>
              <a:ahLst/>
              <a:cxnLst/>
              <a:rect l="l" t="t" r="r" b="b"/>
              <a:pathLst>
                <a:path w="5715" h="278764">
                  <a:moveTo>
                    <a:pt x="5092" y="195289"/>
                  </a:moveTo>
                  <a:lnTo>
                    <a:pt x="774" y="196441"/>
                  </a:lnTo>
                  <a:lnTo>
                    <a:pt x="0" y="197260"/>
                  </a:lnTo>
                  <a:lnTo>
                    <a:pt x="0" y="270754"/>
                  </a:lnTo>
                  <a:lnTo>
                    <a:pt x="773" y="272641"/>
                  </a:lnTo>
                  <a:lnTo>
                    <a:pt x="5092" y="278177"/>
                  </a:lnTo>
                  <a:lnTo>
                    <a:pt x="5092" y="195289"/>
                  </a:lnTo>
                  <a:close/>
                </a:path>
                <a:path w="5715" h="278764">
                  <a:moveTo>
                    <a:pt x="5092" y="0"/>
                  </a:moveTo>
                  <a:lnTo>
                    <a:pt x="339" y="7211"/>
                  </a:lnTo>
                  <a:lnTo>
                    <a:pt x="0" y="7871"/>
                  </a:lnTo>
                  <a:lnTo>
                    <a:pt x="0" y="178884"/>
                  </a:lnTo>
                  <a:lnTo>
                    <a:pt x="5092" y="179515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89063" y="2400053"/>
              <a:ext cx="5715" cy="290195"/>
            </a:xfrm>
            <a:custGeom>
              <a:avLst/>
              <a:gdLst/>
              <a:ahLst/>
              <a:cxnLst/>
              <a:rect l="l" t="t" r="r" b="b"/>
              <a:pathLst>
                <a:path w="5715" h="290194">
                  <a:moveTo>
                    <a:pt x="5092" y="200627"/>
                  </a:moveTo>
                  <a:lnTo>
                    <a:pt x="444" y="200627"/>
                  </a:lnTo>
                  <a:lnTo>
                    <a:pt x="0" y="200746"/>
                  </a:lnTo>
                  <a:lnTo>
                    <a:pt x="0" y="283633"/>
                  </a:lnTo>
                  <a:lnTo>
                    <a:pt x="5092" y="290161"/>
                  </a:lnTo>
                  <a:lnTo>
                    <a:pt x="5092" y="200627"/>
                  </a:lnTo>
                  <a:close/>
                </a:path>
                <a:path w="5715" h="290194">
                  <a:moveTo>
                    <a:pt x="5092" y="0"/>
                  </a:moveTo>
                  <a:lnTo>
                    <a:pt x="269" y="5047"/>
                  </a:lnTo>
                  <a:lnTo>
                    <a:pt x="0" y="5456"/>
                  </a:lnTo>
                  <a:lnTo>
                    <a:pt x="0" y="184972"/>
                  </a:lnTo>
                  <a:lnTo>
                    <a:pt x="3352" y="185387"/>
                  </a:lnTo>
                  <a:lnTo>
                    <a:pt x="5092" y="18538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156" y="2395065"/>
              <a:ext cx="5715" cy="300355"/>
            </a:xfrm>
            <a:custGeom>
              <a:avLst/>
              <a:gdLst/>
              <a:ahLst/>
              <a:cxnLst/>
              <a:rect l="l" t="t" r="r" b="b"/>
              <a:pathLst>
                <a:path w="5715" h="300355">
                  <a:moveTo>
                    <a:pt x="2235" y="205615"/>
                  </a:moveTo>
                  <a:lnTo>
                    <a:pt x="0" y="205615"/>
                  </a:lnTo>
                  <a:lnTo>
                    <a:pt x="0" y="295148"/>
                  </a:lnTo>
                  <a:lnTo>
                    <a:pt x="2478" y="298325"/>
                  </a:lnTo>
                  <a:lnTo>
                    <a:pt x="5092" y="300245"/>
                  </a:lnTo>
                  <a:lnTo>
                    <a:pt x="5092" y="205947"/>
                  </a:lnTo>
                  <a:lnTo>
                    <a:pt x="2235" y="205615"/>
                  </a:lnTo>
                  <a:close/>
                </a:path>
                <a:path w="5715" h="300355">
                  <a:moveTo>
                    <a:pt x="5092" y="0"/>
                  </a:moveTo>
                  <a:lnTo>
                    <a:pt x="1244" y="3685"/>
                  </a:lnTo>
                  <a:lnTo>
                    <a:pt x="0" y="4987"/>
                  </a:lnTo>
                  <a:lnTo>
                    <a:pt x="0" y="190375"/>
                  </a:lnTo>
                  <a:lnTo>
                    <a:pt x="596" y="190375"/>
                  </a:lnTo>
                  <a:lnTo>
                    <a:pt x="5092" y="18960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9249" y="2390784"/>
              <a:ext cx="5715" cy="308610"/>
            </a:xfrm>
            <a:custGeom>
              <a:avLst/>
              <a:gdLst/>
              <a:ahLst/>
              <a:cxnLst/>
              <a:rect l="l" t="t" r="r" b="b"/>
              <a:pathLst>
                <a:path w="5715" h="308610">
                  <a:moveTo>
                    <a:pt x="0" y="210228"/>
                  </a:moveTo>
                  <a:lnTo>
                    <a:pt x="0" y="304526"/>
                  </a:lnTo>
                  <a:lnTo>
                    <a:pt x="5092" y="308268"/>
                  </a:lnTo>
                  <a:lnTo>
                    <a:pt x="5092" y="210821"/>
                  </a:lnTo>
                  <a:lnTo>
                    <a:pt x="0" y="210228"/>
                  </a:lnTo>
                  <a:close/>
                </a:path>
                <a:path w="5715" h="308610">
                  <a:moveTo>
                    <a:pt x="5092" y="0"/>
                  </a:moveTo>
                  <a:lnTo>
                    <a:pt x="2782" y="1616"/>
                  </a:lnTo>
                  <a:lnTo>
                    <a:pt x="0" y="4281"/>
                  </a:lnTo>
                  <a:lnTo>
                    <a:pt x="0" y="193890"/>
                  </a:lnTo>
                  <a:lnTo>
                    <a:pt x="2956" y="193386"/>
                  </a:lnTo>
                  <a:lnTo>
                    <a:pt x="5092" y="19205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04329" y="2387472"/>
              <a:ext cx="5715" cy="314960"/>
            </a:xfrm>
            <a:custGeom>
              <a:avLst/>
              <a:gdLst/>
              <a:ahLst/>
              <a:cxnLst/>
              <a:rect l="l" t="t" r="r" b="b"/>
              <a:pathLst>
                <a:path w="5715" h="314960">
                  <a:moveTo>
                    <a:pt x="5105" y="217170"/>
                  </a:moveTo>
                  <a:lnTo>
                    <a:pt x="4025" y="217170"/>
                  </a:lnTo>
                  <a:lnTo>
                    <a:pt x="4025" y="214630"/>
                  </a:lnTo>
                  <a:lnTo>
                    <a:pt x="0" y="214630"/>
                  </a:lnTo>
                  <a:lnTo>
                    <a:pt x="0" y="217170"/>
                  </a:lnTo>
                  <a:lnTo>
                    <a:pt x="0" y="311150"/>
                  </a:lnTo>
                  <a:lnTo>
                    <a:pt x="2019" y="311150"/>
                  </a:lnTo>
                  <a:lnTo>
                    <a:pt x="2019" y="314960"/>
                  </a:lnTo>
                  <a:lnTo>
                    <a:pt x="5105" y="314960"/>
                  </a:lnTo>
                  <a:lnTo>
                    <a:pt x="5105" y="311150"/>
                  </a:lnTo>
                  <a:lnTo>
                    <a:pt x="5105" y="217170"/>
                  </a:lnTo>
                  <a:close/>
                </a:path>
                <a:path w="5715" h="314960">
                  <a:moveTo>
                    <a:pt x="5105" y="0"/>
                  </a:moveTo>
                  <a:lnTo>
                    <a:pt x="2019" y="0"/>
                  </a:lnTo>
                  <a:lnTo>
                    <a:pt x="2019" y="3810"/>
                  </a:lnTo>
                  <a:lnTo>
                    <a:pt x="0" y="3810"/>
                  </a:lnTo>
                  <a:lnTo>
                    <a:pt x="0" y="191770"/>
                  </a:lnTo>
                  <a:lnTo>
                    <a:pt x="0" y="193040"/>
                  </a:lnTo>
                  <a:lnTo>
                    <a:pt x="0" y="195580"/>
                  </a:lnTo>
                  <a:lnTo>
                    <a:pt x="1689" y="195580"/>
                  </a:lnTo>
                  <a:lnTo>
                    <a:pt x="1689" y="193040"/>
                  </a:lnTo>
                  <a:lnTo>
                    <a:pt x="4279" y="193040"/>
                  </a:lnTo>
                  <a:lnTo>
                    <a:pt x="4279" y="191770"/>
                  </a:lnTo>
                  <a:lnTo>
                    <a:pt x="5105" y="191770"/>
                  </a:lnTo>
                  <a:lnTo>
                    <a:pt x="5105" y="381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9421" y="2384768"/>
              <a:ext cx="5715" cy="321310"/>
            </a:xfrm>
            <a:custGeom>
              <a:avLst/>
              <a:gdLst/>
              <a:ahLst/>
              <a:cxnLst/>
              <a:rect l="l" t="t" r="r" b="b"/>
              <a:pathLst>
                <a:path w="5715" h="321310">
                  <a:moveTo>
                    <a:pt x="0" y="220042"/>
                  </a:moveTo>
                  <a:lnTo>
                    <a:pt x="0" y="318015"/>
                  </a:lnTo>
                  <a:lnTo>
                    <a:pt x="2772" y="320051"/>
                  </a:lnTo>
                  <a:lnTo>
                    <a:pt x="5092" y="320857"/>
                  </a:lnTo>
                  <a:lnTo>
                    <a:pt x="5092" y="268425"/>
                  </a:lnTo>
                  <a:lnTo>
                    <a:pt x="4445" y="266711"/>
                  </a:lnTo>
                  <a:lnTo>
                    <a:pt x="4470" y="226071"/>
                  </a:lnTo>
                  <a:lnTo>
                    <a:pt x="0" y="220042"/>
                  </a:lnTo>
                  <a:close/>
                </a:path>
                <a:path w="5715" h="321310">
                  <a:moveTo>
                    <a:pt x="5092" y="0"/>
                  </a:moveTo>
                  <a:lnTo>
                    <a:pt x="0" y="2488"/>
                  </a:lnTo>
                  <a:lnTo>
                    <a:pt x="0" y="193859"/>
                  </a:lnTo>
                  <a:lnTo>
                    <a:pt x="2992" y="189241"/>
                  </a:lnTo>
                  <a:lnTo>
                    <a:pt x="4508" y="181621"/>
                  </a:lnTo>
                  <a:lnTo>
                    <a:pt x="4597" y="53351"/>
                  </a:lnTo>
                  <a:lnTo>
                    <a:pt x="5092" y="5209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14514" y="2382735"/>
              <a:ext cx="5715" cy="325120"/>
            </a:xfrm>
            <a:custGeom>
              <a:avLst/>
              <a:gdLst/>
              <a:ahLst/>
              <a:cxnLst/>
              <a:rect l="l" t="t" r="r" b="b"/>
              <a:pathLst>
                <a:path w="5715" h="325119">
                  <a:moveTo>
                    <a:pt x="0" y="270459"/>
                  </a:moveTo>
                  <a:lnTo>
                    <a:pt x="0" y="322890"/>
                  </a:lnTo>
                  <a:lnTo>
                    <a:pt x="5092" y="324658"/>
                  </a:lnTo>
                  <a:lnTo>
                    <a:pt x="5092" y="279002"/>
                  </a:lnTo>
                  <a:lnTo>
                    <a:pt x="1752" y="275095"/>
                  </a:lnTo>
                  <a:lnTo>
                    <a:pt x="0" y="270459"/>
                  </a:lnTo>
                  <a:close/>
                </a:path>
                <a:path w="5715" h="325119">
                  <a:moveTo>
                    <a:pt x="5092" y="0"/>
                  </a:moveTo>
                  <a:lnTo>
                    <a:pt x="2574" y="775"/>
                  </a:lnTo>
                  <a:lnTo>
                    <a:pt x="0" y="2033"/>
                  </a:lnTo>
                  <a:lnTo>
                    <a:pt x="0" y="54131"/>
                  </a:lnTo>
                  <a:lnTo>
                    <a:pt x="2514" y="47765"/>
                  </a:lnTo>
                  <a:lnTo>
                    <a:pt x="5092" y="4536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9607" y="2381166"/>
              <a:ext cx="5715" cy="328295"/>
            </a:xfrm>
            <a:custGeom>
              <a:avLst/>
              <a:gdLst/>
              <a:ahLst/>
              <a:cxnLst/>
              <a:rect l="l" t="t" r="r" b="b"/>
              <a:pathLst>
                <a:path w="5715" h="328294">
                  <a:moveTo>
                    <a:pt x="0" y="280570"/>
                  </a:moveTo>
                  <a:lnTo>
                    <a:pt x="0" y="326227"/>
                  </a:lnTo>
                  <a:lnTo>
                    <a:pt x="5092" y="327994"/>
                  </a:lnTo>
                  <a:lnTo>
                    <a:pt x="5092" y="286527"/>
                  </a:lnTo>
                  <a:lnTo>
                    <a:pt x="0" y="280570"/>
                  </a:lnTo>
                  <a:close/>
                </a:path>
                <a:path w="5715" h="328294">
                  <a:moveTo>
                    <a:pt x="5092" y="0"/>
                  </a:moveTo>
                  <a:lnTo>
                    <a:pt x="0" y="1568"/>
                  </a:lnTo>
                  <a:lnTo>
                    <a:pt x="0" y="46930"/>
                  </a:lnTo>
                  <a:lnTo>
                    <a:pt x="5092" y="4218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24699" y="2349016"/>
              <a:ext cx="5715" cy="361950"/>
            </a:xfrm>
            <a:custGeom>
              <a:avLst/>
              <a:gdLst/>
              <a:ahLst/>
              <a:cxnLst/>
              <a:rect l="l" t="t" r="r" b="b"/>
              <a:pathLst>
                <a:path w="5715" h="361950">
                  <a:moveTo>
                    <a:pt x="0" y="318676"/>
                  </a:moveTo>
                  <a:lnTo>
                    <a:pt x="0" y="360143"/>
                  </a:lnTo>
                  <a:lnTo>
                    <a:pt x="5092" y="361911"/>
                  </a:lnTo>
                  <a:lnTo>
                    <a:pt x="5092" y="322062"/>
                  </a:lnTo>
                  <a:lnTo>
                    <a:pt x="253" y="318973"/>
                  </a:lnTo>
                  <a:lnTo>
                    <a:pt x="0" y="318676"/>
                  </a:lnTo>
                  <a:close/>
                </a:path>
                <a:path w="5715" h="361950">
                  <a:moveTo>
                    <a:pt x="5092" y="0"/>
                  </a:moveTo>
                  <a:lnTo>
                    <a:pt x="2843" y="12903"/>
                  </a:lnTo>
                  <a:lnTo>
                    <a:pt x="634" y="31953"/>
                  </a:lnTo>
                  <a:lnTo>
                    <a:pt x="0" y="32149"/>
                  </a:lnTo>
                  <a:lnTo>
                    <a:pt x="0" y="74331"/>
                  </a:lnTo>
                  <a:lnTo>
                    <a:pt x="3225" y="71323"/>
                  </a:lnTo>
                  <a:lnTo>
                    <a:pt x="5092" y="7034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9792" y="2325554"/>
              <a:ext cx="5715" cy="386080"/>
            </a:xfrm>
            <a:custGeom>
              <a:avLst/>
              <a:gdLst/>
              <a:ahLst/>
              <a:cxnLst/>
              <a:rect l="l" t="t" r="r" b="b"/>
              <a:pathLst>
                <a:path w="5715" h="386080">
                  <a:moveTo>
                    <a:pt x="0" y="345524"/>
                  </a:moveTo>
                  <a:lnTo>
                    <a:pt x="0" y="385373"/>
                  </a:lnTo>
                  <a:lnTo>
                    <a:pt x="698" y="385616"/>
                  </a:lnTo>
                  <a:lnTo>
                    <a:pt x="5092" y="385616"/>
                  </a:lnTo>
                  <a:lnTo>
                    <a:pt x="5092" y="346855"/>
                  </a:lnTo>
                  <a:lnTo>
                    <a:pt x="1130" y="346246"/>
                  </a:lnTo>
                  <a:lnTo>
                    <a:pt x="0" y="345524"/>
                  </a:lnTo>
                  <a:close/>
                </a:path>
                <a:path w="5715" h="386080">
                  <a:moveTo>
                    <a:pt x="5092" y="0"/>
                  </a:moveTo>
                  <a:lnTo>
                    <a:pt x="1071" y="17316"/>
                  </a:lnTo>
                  <a:lnTo>
                    <a:pt x="0" y="23462"/>
                  </a:lnTo>
                  <a:lnTo>
                    <a:pt x="0" y="93805"/>
                  </a:lnTo>
                  <a:lnTo>
                    <a:pt x="5092" y="91129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34885" y="2308701"/>
              <a:ext cx="5715" cy="402590"/>
            </a:xfrm>
            <a:custGeom>
              <a:avLst/>
              <a:gdLst/>
              <a:ahLst/>
              <a:cxnLst/>
              <a:rect l="l" t="t" r="r" b="b"/>
              <a:pathLst>
                <a:path w="5715" h="402589">
                  <a:moveTo>
                    <a:pt x="0" y="363708"/>
                  </a:moveTo>
                  <a:lnTo>
                    <a:pt x="0" y="402468"/>
                  </a:lnTo>
                  <a:lnTo>
                    <a:pt x="5092" y="402468"/>
                  </a:lnTo>
                  <a:lnTo>
                    <a:pt x="5092" y="364368"/>
                  </a:lnTo>
                  <a:lnTo>
                    <a:pt x="4292" y="364368"/>
                  </a:lnTo>
                  <a:lnTo>
                    <a:pt x="0" y="363708"/>
                  </a:lnTo>
                  <a:close/>
                </a:path>
                <a:path w="5715" h="402589">
                  <a:moveTo>
                    <a:pt x="5092" y="0"/>
                  </a:moveTo>
                  <a:lnTo>
                    <a:pt x="402" y="15118"/>
                  </a:lnTo>
                  <a:lnTo>
                    <a:pt x="0" y="16852"/>
                  </a:lnTo>
                  <a:lnTo>
                    <a:pt x="0" y="107982"/>
                  </a:lnTo>
                  <a:lnTo>
                    <a:pt x="292" y="107828"/>
                  </a:lnTo>
                  <a:lnTo>
                    <a:pt x="5092" y="10782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39978" y="2296032"/>
              <a:ext cx="5715" cy="415290"/>
            </a:xfrm>
            <a:custGeom>
              <a:avLst/>
              <a:gdLst/>
              <a:ahLst/>
              <a:cxnLst/>
              <a:rect l="l" t="t" r="r" b="b"/>
              <a:pathLst>
                <a:path w="5715" h="415289">
                  <a:moveTo>
                    <a:pt x="5092" y="377190"/>
                  </a:moveTo>
                  <a:lnTo>
                    <a:pt x="0" y="377190"/>
                  </a:lnTo>
                  <a:lnTo>
                    <a:pt x="0" y="415290"/>
                  </a:lnTo>
                  <a:lnTo>
                    <a:pt x="5092" y="415290"/>
                  </a:lnTo>
                  <a:lnTo>
                    <a:pt x="5092" y="377190"/>
                  </a:lnTo>
                  <a:close/>
                </a:path>
                <a:path w="5715" h="415289">
                  <a:moveTo>
                    <a:pt x="5092" y="0"/>
                  </a:moveTo>
                  <a:lnTo>
                    <a:pt x="2844" y="0"/>
                  </a:lnTo>
                  <a:lnTo>
                    <a:pt x="2844" y="10160"/>
                  </a:lnTo>
                  <a:lnTo>
                    <a:pt x="381" y="10160"/>
                  </a:lnTo>
                  <a:lnTo>
                    <a:pt x="381" y="12700"/>
                  </a:lnTo>
                  <a:lnTo>
                    <a:pt x="0" y="12700"/>
                  </a:lnTo>
                  <a:lnTo>
                    <a:pt x="0" y="120650"/>
                  </a:lnTo>
                  <a:lnTo>
                    <a:pt x="5092" y="120650"/>
                  </a:lnTo>
                  <a:lnTo>
                    <a:pt x="5092" y="12700"/>
                  </a:lnTo>
                  <a:lnTo>
                    <a:pt x="5092" y="1016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5070" y="2283332"/>
              <a:ext cx="5715" cy="427990"/>
            </a:xfrm>
            <a:custGeom>
              <a:avLst/>
              <a:gdLst/>
              <a:ahLst/>
              <a:cxnLst/>
              <a:rect l="l" t="t" r="r" b="b"/>
              <a:pathLst>
                <a:path w="5715" h="427989">
                  <a:moveTo>
                    <a:pt x="5092" y="389737"/>
                  </a:moveTo>
                  <a:lnTo>
                    <a:pt x="0" y="389737"/>
                  </a:lnTo>
                  <a:lnTo>
                    <a:pt x="0" y="427621"/>
                  </a:lnTo>
                  <a:lnTo>
                    <a:pt x="5092" y="427126"/>
                  </a:lnTo>
                  <a:lnTo>
                    <a:pt x="5092" y="389737"/>
                  </a:lnTo>
                  <a:close/>
                </a:path>
                <a:path w="5715" h="427989">
                  <a:moveTo>
                    <a:pt x="5092" y="0"/>
                  </a:moveTo>
                  <a:lnTo>
                    <a:pt x="4610" y="0"/>
                  </a:lnTo>
                  <a:lnTo>
                    <a:pt x="4610" y="2540"/>
                  </a:lnTo>
                  <a:lnTo>
                    <a:pt x="1917" y="2540"/>
                  </a:lnTo>
                  <a:lnTo>
                    <a:pt x="1917" y="12700"/>
                  </a:lnTo>
                  <a:lnTo>
                    <a:pt x="0" y="12700"/>
                  </a:lnTo>
                  <a:lnTo>
                    <a:pt x="0" y="133350"/>
                  </a:lnTo>
                  <a:lnTo>
                    <a:pt x="3695" y="133350"/>
                  </a:lnTo>
                  <a:lnTo>
                    <a:pt x="3695" y="134620"/>
                  </a:lnTo>
                  <a:lnTo>
                    <a:pt x="5092" y="134620"/>
                  </a:lnTo>
                  <a:lnTo>
                    <a:pt x="5092" y="133350"/>
                  </a:lnTo>
                  <a:lnTo>
                    <a:pt x="5092" y="12700"/>
                  </a:lnTo>
                  <a:lnTo>
                    <a:pt x="5092" y="254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163" y="2273172"/>
              <a:ext cx="5715" cy="436880"/>
            </a:xfrm>
            <a:custGeom>
              <a:avLst/>
              <a:gdLst/>
              <a:ahLst/>
              <a:cxnLst/>
              <a:rect l="l" t="t" r="r" b="b"/>
              <a:pathLst>
                <a:path w="5715" h="436880">
                  <a:moveTo>
                    <a:pt x="5092" y="398780"/>
                  </a:moveTo>
                  <a:lnTo>
                    <a:pt x="1638" y="398780"/>
                  </a:lnTo>
                  <a:lnTo>
                    <a:pt x="1638" y="400050"/>
                  </a:lnTo>
                  <a:lnTo>
                    <a:pt x="0" y="400050"/>
                  </a:lnTo>
                  <a:lnTo>
                    <a:pt x="0" y="436880"/>
                  </a:lnTo>
                  <a:lnTo>
                    <a:pt x="5092" y="436880"/>
                  </a:lnTo>
                  <a:lnTo>
                    <a:pt x="5092" y="400050"/>
                  </a:lnTo>
                  <a:lnTo>
                    <a:pt x="5092" y="398780"/>
                  </a:lnTo>
                  <a:close/>
                </a:path>
                <a:path w="5715" h="436880">
                  <a:moveTo>
                    <a:pt x="5092" y="0"/>
                  </a:moveTo>
                  <a:lnTo>
                    <a:pt x="2641" y="0"/>
                  </a:lnTo>
                  <a:lnTo>
                    <a:pt x="2641" y="10160"/>
                  </a:lnTo>
                  <a:lnTo>
                    <a:pt x="0" y="10160"/>
                  </a:lnTo>
                  <a:lnTo>
                    <a:pt x="0" y="144780"/>
                  </a:lnTo>
                  <a:lnTo>
                    <a:pt x="2336" y="144780"/>
                  </a:lnTo>
                  <a:lnTo>
                    <a:pt x="2336" y="146050"/>
                  </a:lnTo>
                  <a:lnTo>
                    <a:pt x="5092" y="146050"/>
                  </a:lnTo>
                  <a:lnTo>
                    <a:pt x="5092" y="144780"/>
                  </a:lnTo>
                  <a:lnTo>
                    <a:pt x="5092" y="1016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5256" y="2263262"/>
              <a:ext cx="5715" cy="447040"/>
            </a:xfrm>
            <a:custGeom>
              <a:avLst/>
              <a:gdLst/>
              <a:ahLst/>
              <a:cxnLst/>
              <a:rect l="l" t="t" r="r" b="b"/>
              <a:pathLst>
                <a:path w="5715" h="447039">
                  <a:moveTo>
                    <a:pt x="5092" y="404460"/>
                  </a:moveTo>
                  <a:lnTo>
                    <a:pt x="2412" y="407268"/>
                  </a:lnTo>
                  <a:lnTo>
                    <a:pt x="0" y="408114"/>
                  </a:lnTo>
                  <a:lnTo>
                    <a:pt x="0" y="446702"/>
                  </a:lnTo>
                  <a:lnTo>
                    <a:pt x="667" y="446638"/>
                  </a:lnTo>
                  <a:lnTo>
                    <a:pt x="5092" y="445290"/>
                  </a:lnTo>
                  <a:lnTo>
                    <a:pt x="5092" y="404460"/>
                  </a:lnTo>
                  <a:close/>
                </a:path>
                <a:path w="5715" h="447039">
                  <a:moveTo>
                    <a:pt x="5092" y="0"/>
                  </a:moveTo>
                  <a:lnTo>
                    <a:pt x="3870" y="2138"/>
                  </a:lnTo>
                  <a:lnTo>
                    <a:pt x="0" y="10008"/>
                  </a:lnTo>
                  <a:lnTo>
                    <a:pt x="0" y="156457"/>
                  </a:lnTo>
                  <a:lnTo>
                    <a:pt x="3886" y="158348"/>
                  </a:lnTo>
                  <a:lnTo>
                    <a:pt x="5092" y="159465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0348" y="2254354"/>
              <a:ext cx="5715" cy="454659"/>
            </a:xfrm>
            <a:custGeom>
              <a:avLst/>
              <a:gdLst/>
              <a:ahLst/>
              <a:cxnLst/>
              <a:rect l="l" t="t" r="r" b="b"/>
              <a:pathLst>
                <a:path w="5715" h="454660">
                  <a:moveTo>
                    <a:pt x="5092" y="408033"/>
                  </a:moveTo>
                  <a:lnTo>
                    <a:pt x="0" y="413368"/>
                  </a:lnTo>
                  <a:lnTo>
                    <a:pt x="0" y="454199"/>
                  </a:lnTo>
                  <a:lnTo>
                    <a:pt x="5092" y="452648"/>
                  </a:lnTo>
                  <a:lnTo>
                    <a:pt x="5092" y="408033"/>
                  </a:lnTo>
                  <a:close/>
                </a:path>
                <a:path w="5715" h="454660">
                  <a:moveTo>
                    <a:pt x="5092" y="0"/>
                  </a:moveTo>
                  <a:lnTo>
                    <a:pt x="0" y="8908"/>
                  </a:lnTo>
                  <a:lnTo>
                    <a:pt x="0" y="168373"/>
                  </a:lnTo>
                  <a:lnTo>
                    <a:pt x="5092" y="173089"/>
                  </a:lnTo>
                  <a:lnTo>
                    <a:pt x="5092" y="126616"/>
                  </a:lnTo>
                  <a:lnTo>
                    <a:pt x="3441" y="126616"/>
                  </a:lnTo>
                  <a:lnTo>
                    <a:pt x="5092" y="11610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65441" y="2245445"/>
              <a:ext cx="5715" cy="461645"/>
            </a:xfrm>
            <a:custGeom>
              <a:avLst/>
              <a:gdLst/>
              <a:ahLst/>
              <a:cxnLst/>
              <a:rect l="l" t="t" r="r" b="b"/>
              <a:pathLst>
                <a:path w="5715" h="461644">
                  <a:moveTo>
                    <a:pt x="5092" y="409528"/>
                  </a:moveTo>
                  <a:lnTo>
                    <a:pt x="3136" y="413654"/>
                  </a:lnTo>
                  <a:lnTo>
                    <a:pt x="0" y="416941"/>
                  </a:lnTo>
                  <a:lnTo>
                    <a:pt x="0" y="461556"/>
                  </a:lnTo>
                  <a:lnTo>
                    <a:pt x="2995" y="460644"/>
                  </a:lnTo>
                  <a:lnTo>
                    <a:pt x="5092" y="459720"/>
                  </a:lnTo>
                  <a:lnTo>
                    <a:pt x="5092" y="409528"/>
                  </a:lnTo>
                  <a:close/>
                </a:path>
                <a:path w="5715" h="461644">
                  <a:moveTo>
                    <a:pt x="4330" y="135524"/>
                  </a:moveTo>
                  <a:lnTo>
                    <a:pt x="0" y="135524"/>
                  </a:lnTo>
                  <a:lnTo>
                    <a:pt x="0" y="181997"/>
                  </a:lnTo>
                  <a:lnTo>
                    <a:pt x="3301" y="185054"/>
                  </a:lnTo>
                  <a:lnTo>
                    <a:pt x="5092" y="189607"/>
                  </a:lnTo>
                  <a:lnTo>
                    <a:pt x="5092" y="138864"/>
                  </a:lnTo>
                  <a:lnTo>
                    <a:pt x="3886" y="138064"/>
                  </a:lnTo>
                  <a:lnTo>
                    <a:pt x="4330" y="135524"/>
                  </a:lnTo>
                  <a:close/>
                </a:path>
                <a:path w="5715" h="461644">
                  <a:moveTo>
                    <a:pt x="5092" y="0"/>
                  </a:moveTo>
                  <a:lnTo>
                    <a:pt x="0" y="8908"/>
                  </a:lnTo>
                  <a:lnTo>
                    <a:pt x="0" y="125015"/>
                  </a:lnTo>
                  <a:lnTo>
                    <a:pt x="3935" y="99964"/>
                  </a:lnTo>
                  <a:lnTo>
                    <a:pt x="5092" y="9613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70521" y="2238520"/>
              <a:ext cx="5715" cy="466725"/>
            </a:xfrm>
            <a:custGeom>
              <a:avLst/>
              <a:gdLst/>
              <a:ahLst/>
              <a:cxnLst/>
              <a:rect l="l" t="t" r="r" b="b"/>
              <a:pathLst>
                <a:path w="5715" h="466725">
                  <a:moveTo>
                    <a:pt x="0" y="145781"/>
                  </a:moveTo>
                  <a:lnTo>
                    <a:pt x="0" y="196500"/>
                  </a:lnTo>
                  <a:lnTo>
                    <a:pt x="1219" y="199600"/>
                  </a:lnTo>
                  <a:lnTo>
                    <a:pt x="1066" y="414230"/>
                  </a:lnTo>
                  <a:lnTo>
                    <a:pt x="0" y="416480"/>
                  </a:lnTo>
                  <a:lnTo>
                    <a:pt x="0" y="466651"/>
                  </a:lnTo>
                  <a:lnTo>
                    <a:pt x="5092" y="464408"/>
                  </a:lnTo>
                  <a:lnTo>
                    <a:pt x="5092" y="149051"/>
                  </a:lnTo>
                  <a:lnTo>
                    <a:pt x="4554" y="148800"/>
                  </a:lnTo>
                  <a:lnTo>
                    <a:pt x="0" y="145781"/>
                  </a:lnTo>
                  <a:close/>
                </a:path>
                <a:path w="5715" h="466725">
                  <a:moveTo>
                    <a:pt x="5092" y="0"/>
                  </a:moveTo>
                  <a:lnTo>
                    <a:pt x="221" y="6560"/>
                  </a:lnTo>
                  <a:lnTo>
                    <a:pt x="0" y="6947"/>
                  </a:lnTo>
                  <a:lnTo>
                    <a:pt x="0" y="103104"/>
                  </a:lnTo>
                  <a:lnTo>
                    <a:pt x="5092" y="86264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75614" y="2197946"/>
              <a:ext cx="5715" cy="505459"/>
            </a:xfrm>
            <a:custGeom>
              <a:avLst/>
              <a:gdLst/>
              <a:ahLst/>
              <a:cxnLst/>
              <a:rect l="l" t="t" r="r" b="b"/>
              <a:pathLst>
                <a:path w="5715" h="505460">
                  <a:moveTo>
                    <a:pt x="0" y="189625"/>
                  </a:moveTo>
                  <a:lnTo>
                    <a:pt x="0" y="504982"/>
                  </a:lnTo>
                  <a:lnTo>
                    <a:pt x="4352" y="503064"/>
                  </a:lnTo>
                  <a:lnTo>
                    <a:pt x="5092" y="502423"/>
                  </a:lnTo>
                  <a:lnTo>
                    <a:pt x="5092" y="192053"/>
                  </a:lnTo>
                  <a:lnTo>
                    <a:pt x="4905" y="191914"/>
                  </a:lnTo>
                  <a:lnTo>
                    <a:pt x="0" y="189625"/>
                  </a:lnTo>
                  <a:close/>
                </a:path>
                <a:path w="5715" h="505460">
                  <a:moveTo>
                    <a:pt x="5092" y="33716"/>
                  </a:moveTo>
                  <a:lnTo>
                    <a:pt x="0" y="40574"/>
                  </a:lnTo>
                  <a:lnTo>
                    <a:pt x="0" y="126838"/>
                  </a:lnTo>
                  <a:lnTo>
                    <a:pt x="3748" y="114444"/>
                  </a:lnTo>
                  <a:lnTo>
                    <a:pt x="5092" y="111586"/>
                  </a:lnTo>
                  <a:lnTo>
                    <a:pt x="5092" y="33716"/>
                  </a:lnTo>
                  <a:close/>
                </a:path>
                <a:path w="5715" h="505460">
                  <a:moveTo>
                    <a:pt x="5092" y="0"/>
                  </a:moveTo>
                  <a:lnTo>
                    <a:pt x="4102" y="7764"/>
                  </a:lnTo>
                  <a:lnTo>
                    <a:pt x="3809" y="14114"/>
                  </a:lnTo>
                  <a:lnTo>
                    <a:pt x="5092" y="2080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0706" y="2183938"/>
              <a:ext cx="5715" cy="516890"/>
            </a:xfrm>
            <a:custGeom>
              <a:avLst/>
              <a:gdLst/>
              <a:ahLst/>
              <a:cxnLst/>
              <a:rect l="l" t="t" r="r" b="b"/>
              <a:pathLst>
                <a:path w="5715" h="516889">
                  <a:moveTo>
                    <a:pt x="0" y="206061"/>
                  </a:moveTo>
                  <a:lnTo>
                    <a:pt x="0" y="516430"/>
                  </a:lnTo>
                  <a:lnTo>
                    <a:pt x="5092" y="512014"/>
                  </a:lnTo>
                  <a:lnTo>
                    <a:pt x="5092" y="209897"/>
                  </a:lnTo>
                  <a:lnTo>
                    <a:pt x="4937" y="209732"/>
                  </a:lnTo>
                  <a:lnTo>
                    <a:pt x="0" y="206061"/>
                  </a:lnTo>
                  <a:close/>
                </a:path>
                <a:path w="5715" h="516889">
                  <a:moveTo>
                    <a:pt x="5092" y="0"/>
                  </a:moveTo>
                  <a:lnTo>
                    <a:pt x="3387" y="2722"/>
                  </a:lnTo>
                  <a:lnTo>
                    <a:pt x="305" y="11612"/>
                  </a:lnTo>
                  <a:lnTo>
                    <a:pt x="0" y="14007"/>
                  </a:lnTo>
                  <a:lnTo>
                    <a:pt x="0" y="34814"/>
                  </a:lnTo>
                  <a:lnTo>
                    <a:pt x="177" y="35742"/>
                  </a:lnTo>
                  <a:lnTo>
                    <a:pt x="3238" y="43362"/>
                  </a:lnTo>
                  <a:lnTo>
                    <a:pt x="0" y="47723"/>
                  </a:lnTo>
                  <a:lnTo>
                    <a:pt x="0" y="125594"/>
                  </a:lnTo>
                  <a:lnTo>
                    <a:pt x="5092" y="1147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5799" y="2176617"/>
              <a:ext cx="5715" cy="519430"/>
            </a:xfrm>
            <a:custGeom>
              <a:avLst/>
              <a:gdLst/>
              <a:ahLst/>
              <a:cxnLst/>
              <a:rect l="l" t="t" r="r" b="b"/>
              <a:pathLst>
                <a:path w="5715" h="519430">
                  <a:moveTo>
                    <a:pt x="0" y="217217"/>
                  </a:moveTo>
                  <a:lnTo>
                    <a:pt x="0" y="519335"/>
                  </a:lnTo>
                  <a:lnTo>
                    <a:pt x="4419" y="515502"/>
                  </a:lnTo>
                  <a:lnTo>
                    <a:pt x="5092" y="514692"/>
                  </a:lnTo>
                  <a:lnTo>
                    <a:pt x="5092" y="222684"/>
                  </a:lnTo>
                  <a:lnTo>
                    <a:pt x="4635" y="222132"/>
                  </a:lnTo>
                  <a:lnTo>
                    <a:pt x="0" y="217217"/>
                  </a:lnTo>
                  <a:close/>
                </a:path>
                <a:path w="5715" h="519430">
                  <a:moveTo>
                    <a:pt x="5092" y="0"/>
                  </a:moveTo>
                  <a:lnTo>
                    <a:pt x="3067" y="2422"/>
                  </a:lnTo>
                  <a:lnTo>
                    <a:pt x="0" y="7320"/>
                  </a:lnTo>
                  <a:lnTo>
                    <a:pt x="0" y="122091"/>
                  </a:lnTo>
                  <a:lnTo>
                    <a:pt x="5092" y="11126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0892" y="2170302"/>
              <a:ext cx="5715" cy="521334"/>
            </a:xfrm>
            <a:custGeom>
              <a:avLst/>
              <a:gdLst/>
              <a:ahLst/>
              <a:cxnLst/>
              <a:rect l="l" t="t" r="r" b="b"/>
              <a:pathLst>
                <a:path w="5715" h="521335">
                  <a:moveTo>
                    <a:pt x="5092" y="235140"/>
                  </a:moveTo>
                  <a:lnTo>
                    <a:pt x="0" y="229006"/>
                  </a:lnTo>
                  <a:lnTo>
                    <a:pt x="0" y="521017"/>
                  </a:lnTo>
                  <a:lnTo>
                    <a:pt x="5092" y="514883"/>
                  </a:lnTo>
                  <a:lnTo>
                    <a:pt x="5092" y="235140"/>
                  </a:lnTo>
                  <a:close/>
                </a:path>
                <a:path w="5715" h="521335">
                  <a:moveTo>
                    <a:pt x="5092" y="0"/>
                  </a:moveTo>
                  <a:lnTo>
                    <a:pt x="4914" y="0"/>
                  </a:lnTo>
                  <a:lnTo>
                    <a:pt x="4914" y="1270"/>
                  </a:lnTo>
                  <a:lnTo>
                    <a:pt x="2082" y="1270"/>
                  </a:lnTo>
                  <a:lnTo>
                    <a:pt x="2082" y="6350"/>
                  </a:lnTo>
                  <a:lnTo>
                    <a:pt x="0" y="6350"/>
                  </a:lnTo>
                  <a:lnTo>
                    <a:pt x="0" y="107950"/>
                  </a:lnTo>
                  <a:lnTo>
                    <a:pt x="0" y="111760"/>
                  </a:lnTo>
                  <a:lnTo>
                    <a:pt x="0" y="118110"/>
                  </a:lnTo>
                  <a:lnTo>
                    <a:pt x="1244" y="118110"/>
                  </a:lnTo>
                  <a:lnTo>
                    <a:pt x="1244" y="111760"/>
                  </a:lnTo>
                  <a:lnTo>
                    <a:pt x="3924" y="111760"/>
                  </a:lnTo>
                  <a:lnTo>
                    <a:pt x="3924" y="107950"/>
                  </a:lnTo>
                  <a:lnTo>
                    <a:pt x="5092" y="107950"/>
                  </a:lnTo>
                  <a:lnTo>
                    <a:pt x="5092" y="6350"/>
                  </a:lnTo>
                  <a:lnTo>
                    <a:pt x="5092" y="12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5985" y="2166547"/>
              <a:ext cx="5715" cy="518795"/>
            </a:xfrm>
            <a:custGeom>
              <a:avLst/>
              <a:gdLst/>
              <a:ahLst/>
              <a:cxnLst/>
              <a:rect l="l" t="t" r="r" b="b"/>
              <a:pathLst>
                <a:path w="5715" h="518794">
                  <a:moveTo>
                    <a:pt x="0" y="238894"/>
                  </a:moveTo>
                  <a:lnTo>
                    <a:pt x="0" y="518628"/>
                  </a:lnTo>
                  <a:lnTo>
                    <a:pt x="2669" y="515412"/>
                  </a:lnTo>
                  <a:lnTo>
                    <a:pt x="5092" y="510929"/>
                  </a:lnTo>
                  <a:lnTo>
                    <a:pt x="5092" y="246472"/>
                  </a:lnTo>
                  <a:lnTo>
                    <a:pt x="2875" y="242362"/>
                  </a:lnTo>
                  <a:lnTo>
                    <a:pt x="0" y="238894"/>
                  </a:lnTo>
                  <a:close/>
                </a:path>
                <a:path w="5715" h="518794">
                  <a:moveTo>
                    <a:pt x="5092" y="0"/>
                  </a:moveTo>
                  <a:lnTo>
                    <a:pt x="0" y="4247"/>
                  </a:lnTo>
                  <a:lnTo>
                    <a:pt x="0" y="111789"/>
                  </a:lnTo>
                  <a:lnTo>
                    <a:pt x="5092" y="103813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01077" y="2162300"/>
              <a:ext cx="5715" cy="515620"/>
            </a:xfrm>
            <a:custGeom>
              <a:avLst/>
              <a:gdLst/>
              <a:ahLst/>
              <a:cxnLst/>
              <a:rect l="l" t="t" r="r" b="b"/>
              <a:pathLst>
                <a:path w="5715" h="515619">
                  <a:moveTo>
                    <a:pt x="0" y="250720"/>
                  </a:moveTo>
                  <a:lnTo>
                    <a:pt x="0" y="515177"/>
                  </a:lnTo>
                  <a:lnTo>
                    <a:pt x="3754" y="508230"/>
                  </a:lnTo>
                  <a:lnTo>
                    <a:pt x="5092" y="503755"/>
                  </a:lnTo>
                  <a:lnTo>
                    <a:pt x="5092" y="261884"/>
                  </a:lnTo>
                  <a:lnTo>
                    <a:pt x="3948" y="258040"/>
                  </a:lnTo>
                  <a:lnTo>
                    <a:pt x="0" y="250720"/>
                  </a:lnTo>
                  <a:close/>
                </a:path>
                <a:path w="5715" h="515619">
                  <a:moveTo>
                    <a:pt x="5092" y="0"/>
                  </a:moveTo>
                  <a:lnTo>
                    <a:pt x="0" y="4247"/>
                  </a:lnTo>
                  <a:lnTo>
                    <a:pt x="0" y="108061"/>
                  </a:lnTo>
                  <a:lnTo>
                    <a:pt x="5092" y="10008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06170" y="2158052"/>
              <a:ext cx="5715" cy="508000"/>
            </a:xfrm>
            <a:custGeom>
              <a:avLst/>
              <a:gdLst/>
              <a:ahLst/>
              <a:cxnLst/>
              <a:rect l="l" t="t" r="r" b="b"/>
              <a:pathLst>
                <a:path w="5715" h="508000">
                  <a:moveTo>
                    <a:pt x="5092" y="0"/>
                  </a:moveTo>
                  <a:lnTo>
                    <a:pt x="0" y="4247"/>
                  </a:lnTo>
                  <a:lnTo>
                    <a:pt x="0" y="104333"/>
                  </a:lnTo>
                  <a:lnTo>
                    <a:pt x="5092" y="96358"/>
                  </a:lnTo>
                  <a:lnTo>
                    <a:pt x="5092" y="0"/>
                  </a:lnTo>
                  <a:close/>
                </a:path>
                <a:path w="5715" h="508000">
                  <a:moveTo>
                    <a:pt x="0" y="266132"/>
                  </a:moveTo>
                  <a:lnTo>
                    <a:pt x="0" y="508003"/>
                  </a:lnTo>
                  <a:lnTo>
                    <a:pt x="2460" y="499778"/>
                  </a:lnTo>
                  <a:lnTo>
                    <a:pt x="3759" y="487078"/>
                  </a:lnTo>
                  <a:lnTo>
                    <a:pt x="3911" y="287688"/>
                  </a:lnTo>
                  <a:lnTo>
                    <a:pt x="2636" y="274988"/>
                  </a:lnTo>
                  <a:lnTo>
                    <a:pt x="0" y="266132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263" y="2077575"/>
              <a:ext cx="188391" cy="17766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099654" y="2077033"/>
              <a:ext cx="5715" cy="836930"/>
            </a:xfrm>
            <a:custGeom>
              <a:avLst/>
              <a:gdLst/>
              <a:ahLst/>
              <a:cxnLst/>
              <a:rect l="l" t="t" r="r" b="b"/>
              <a:pathLst>
                <a:path w="5715" h="836930">
                  <a:moveTo>
                    <a:pt x="5092" y="797653"/>
                  </a:moveTo>
                  <a:lnTo>
                    <a:pt x="1117" y="817016"/>
                  </a:lnTo>
                  <a:lnTo>
                    <a:pt x="4913" y="836066"/>
                  </a:lnTo>
                  <a:lnTo>
                    <a:pt x="5092" y="836351"/>
                  </a:lnTo>
                  <a:lnTo>
                    <a:pt x="5092" y="797653"/>
                  </a:lnTo>
                  <a:close/>
                </a:path>
                <a:path w="5715" h="836930">
                  <a:moveTo>
                    <a:pt x="5092" y="0"/>
                  </a:moveTo>
                  <a:lnTo>
                    <a:pt x="0" y="542"/>
                  </a:lnTo>
                  <a:lnTo>
                    <a:pt x="0" y="39290"/>
                  </a:lnTo>
                  <a:lnTo>
                    <a:pt x="5092" y="38694"/>
                  </a:lnTo>
                  <a:lnTo>
                    <a:pt x="5092" y="0"/>
                  </a:lnTo>
                  <a:close/>
                </a:path>
                <a:path w="5715" h="836930">
                  <a:moveTo>
                    <a:pt x="5092" y="59790"/>
                  </a:moveTo>
                  <a:lnTo>
                    <a:pt x="0" y="60841"/>
                  </a:lnTo>
                  <a:lnTo>
                    <a:pt x="0" y="99330"/>
                  </a:lnTo>
                  <a:lnTo>
                    <a:pt x="4326" y="98196"/>
                  </a:lnTo>
                  <a:lnTo>
                    <a:pt x="5092" y="98128"/>
                  </a:lnTo>
                  <a:lnTo>
                    <a:pt x="5092" y="5979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04747" y="2076491"/>
              <a:ext cx="5715" cy="845185"/>
            </a:xfrm>
            <a:custGeom>
              <a:avLst/>
              <a:gdLst/>
              <a:ahLst/>
              <a:cxnLst/>
              <a:rect l="l" t="t" r="r" b="b"/>
              <a:pathLst>
                <a:path w="5715" h="845185">
                  <a:moveTo>
                    <a:pt x="5092" y="789582"/>
                  </a:moveTo>
                  <a:lnTo>
                    <a:pt x="196" y="797239"/>
                  </a:lnTo>
                  <a:lnTo>
                    <a:pt x="0" y="798196"/>
                  </a:lnTo>
                  <a:lnTo>
                    <a:pt x="0" y="836893"/>
                  </a:lnTo>
                  <a:lnTo>
                    <a:pt x="5092" y="844978"/>
                  </a:lnTo>
                  <a:lnTo>
                    <a:pt x="5092" y="789582"/>
                  </a:lnTo>
                  <a:close/>
                </a:path>
                <a:path w="5715" h="845185">
                  <a:moveTo>
                    <a:pt x="5092" y="0"/>
                  </a:moveTo>
                  <a:lnTo>
                    <a:pt x="0" y="542"/>
                  </a:lnTo>
                  <a:lnTo>
                    <a:pt x="0" y="39236"/>
                  </a:lnTo>
                  <a:lnTo>
                    <a:pt x="5092" y="38640"/>
                  </a:lnTo>
                  <a:lnTo>
                    <a:pt x="5092" y="0"/>
                  </a:lnTo>
                  <a:close/>
                </a:path>
                <a:path w="5715" h="845185">
                  <a:moveTo>
                    <a:pt x="5092" y="59337"/>
                  </a:moveTo>
                  <a:lnTo>
                    <a:pt x="4672" y="59369"/>
                  </a:lnTo>
                  <a:lnTo>
                    <a:pt x="0" y="60333"/>
                  </a:lnTo>
                  <a:lnTo>
                    <a:pt x="0" y="98670"/>
                  </a:lnTo>
                  <a:lnTo>
                    <a:pt x="5092" y="98214"/>
                  </a:lnTo>
                  <a:lnTo>
                    <a:pt x="5092" y="59337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109827" y="2075950"/>
              <a:ext cx="5715" cy="854075"/>
            </a:xfrm>
            <a:custGeom>
              <a:avLst/>
              <a:gdLst/>
              <a:ahLst/>
              <a:cxnLst/>
              <a:rect l="l" t="t" r="r" b="b"/>
              <a:pathLst>
                <a:path w="5715" h="854075">
                  <a:moveTo>
                    <a:pt x="5092" y="782179"/>
                  </a:moveTo>
                  <a:lnTo>
                    <a:pt x="0" y="790143"/>
                  </a:lnTo>
                  <a:lnTo>
                    <a:pt x="0" y="845499"/>
                  </a:lnTo>
                  <a:lnTo>
                    <a:pt x="5092" y="853584"/>
                  </a:lnTo>
                  <a:lnTo>
                    <a:pt x="5092" y="782179"/>
                  </a:lnTo>
                  <a:close/>
                </a:path>
                <a:path w="5715" h="854075">
                  <a:moveTo>
                    <a:pt x="5092" y="0"/>
                  </a:moveTo>
                  <a:lnTo>
                    <a:pt x="0" y="542"/>
                  </a:lnTo>
                  <a:lnTo>
                    <a:pt x="0" y="39182"/>
                  </a:lnTo>
                  <a:lnTo>
                    <a:pt x="5092" y="38586"/>
                  </a:lnTo>
                  <a:lnTo>
                    <a:pt x="5092" y="0"/>
                  </a:lnTo>
                  <a:close/>
                </a:path>
                <a:path w="5715" h="854075">
                  <a:moveTo>
                    <a:pt x="5092" y="59501"/>
                  </a:moveTo>
                  <a:lnTo>
                    <a:pt x="0" y="59879"/>
                  </a:lnTo>
                  <a:lnTo>
                    <a:pt x="0" y="98756"/>
                  </a:lnTo>
                  <a:lnTo>
                    <a:pt x="5092" y="98301"/>
                  </a:lnTo>
                  <a:lnTo>
                    <a:pt x="5092" y="59501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114920" y="2075408"/>
              <a:ext cx="5715" cy="858519"/>
            </a:xfrm>
            <a:custGeom>
              <a:avLst/>
              <a:gdLst/>
              <a:ahLst/>
              <a:cxnLst/>
              <a:rect l="l" t="t" r="r" b="b"/>
              <a:pathLst>
                <a:path w="5715" h="858519">
                  <a:moveTo>
                    <a:pt x="5092" y="778033"/>
                  </a:moveTo>
                  <a:lnTo>
                    <a:pt x="1393" y="780542"/>
                  </a:lnTo>
                  <a:lnTo>
                    <a:pt x="0" y="782721"/>
                  </a:lnTo>
                  <a:lnTo>
                    <a:pt x="47" y="854202"/>
                  </a:lnTo>
                  <a:lnTo>
                    <a:pt x="5092" y="857917"/>
                  </a:lnTo>
                  <a:lnTo>
                    <a:pt x="5092" y="778033"/>
                  </a:lnTo>
                  <a:close/>
                </a:path>
                <a:path w="5715" h="858519">
                  <a:moveTo>
                    <a:pt x="5092" y="0"/>
                  </a:moveTo>
                  <a:lnTo>
                    <a:pt x="0" y="542"/>
                  </a:lnTo>
                  <a:lnTo>
                    <a:pt x="0" y="39128"/>
                  </a:lnTo>
                  <a:lnTo>
                    <a:pt x="5092" y="38531"/>
                  </a:lnTo>
                  <a:lnTo>
                    <a:pt x="5092" y="0"/>
                  </a:lnTo>
                  <a:close/>
                </a:path>
                <a:path w="5715" h="858519">
                  <a:moveTo>
                    <a:pt x="5092" y="59665"/>
                  </a:moveTo>
                  <a:lnTo>
                    <a:pt x="0" y="60043"/>
                  </a:lnTo>
                  <a:lnTo>
                    <a:pt x="0" y="98843"/>
                  </a:lnTo>
                  <a:lnTo>
                    <a:pt x="5092" y="98387"/>
                  </a:lnTo>
                  <a:lnTo>
                    <a:pt x="5092" y="59665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20013" y="2074889"/>
              <a:ext cx="5715" cy="862330"/>
            </a:xfrm>
            <a:custGeom>
              <a:avLst/>
              <a:gdLst/>
              <a:ahLst/>
              <a:cxnLst/>
              <a:rect l="l" t="t" r="r" b="b"/>
              <a:pathLst>
                <a:path w="5715" h="862330">
                  <a:moveTo>
                    <a:pt x="5092" y="775098"/>
                  </a:moveTo>
                  <a:lnTo>
                    <a:pt x="0" y="778552"/>
                  </a:lnTo>
                  <a:lnTo>
                    <a:pt x="0" y="858437"/>
                  </a:lnTo>
                  <a:lnTo>
                    <a:pt x="5092" y="862188"/>
                  </a:lnTo>
                  <a:lnTo>
                    <a:pt x="5092" y="775098"/>
                  </a:lnTo>
                  <a:close/>
                </a:path>
                <a:path w="5715" h="862330">
                  <a:moveTo>
                    <a:pt x="5092" y="0"/>
                  </a:moveTo>
                  <a:lnTo>
                    <a:pt x="4769" y="11"/>
                  </a:lnTo>
                  <a:lnTo>
                    <a:pt x="0" y="519"/>
                  </a:lnTo>
                  <a:lnTo>
                    <a:pt x="0" y="39051"/>
                  </a:lnTo>
                  <a:lnTo>
                    <a:pt x="5092" y="38454"/>
                  </a:lnTo>
                  <a:lnTo>
                    <a:pt x="5092" y="0"/>
                  </a:lnTo>
                  <a:close/>
                </a:path>
                <a:path w="5715" h="862330">
                  <a:moveTo>
                    <a:pt x="5092" y="59807"/>
                  </a:moveTo>
                  <a:lnTo>
                    <a:pt x="0" y="60185"/>
                  </a:lnTo>
                  <a:lnTo>
                    <a:pt x="0" y="98906"/>
                  </a:lnTo>
                  <a:lnTo>
                    <a:pt x="5092" y="98451"/>
                  </a:lnTo>
                  <a:lnTo>
                    <a:pt x="5092" y="59807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25105" y="2075052"/>
              <a:ext cx="5715" cy="866140"/>
            </a:xfrm>
            <a:custGeom>
              <a:avLst/>
              <a:gdLst/>
              <a:ahLst/>
              <a:cxnLst/>
              <a:rect l="l" t="t" r="r" b="b"/>
              <a:pathLst>
                <a:path w="5715" h="866139">
                  <a:moveTo>
                    <a:pt x="5092" y="771486"/>
                  </a:moveTo>
                  <a:lnTo>
                    <a:pt x="0" y="774941"/>
                  </a:lnTo>
                  <a:lnTo>
                    <a:pt x="0" y="862025"/>
                  </a:lnTo>
                  <a:lnTo>
                    <a:pt x="5092" y="865784"/>
                  </a:lnTo>
                  <a:lnTo>
                    <a:pt x="5092" y="771486"/>
                  </a:lnTo>
                  <a:close/>
                </a:path>
                <a:path w="5715" h="866139">
                  <a:moveTo>
                    <a:pt x="5092" y="59270"/>
                  </a:moveTo>
                  <a:lnTo>
                    <a:pt x="0" y="59651"/>
                  </a:lnTo>
                  <a:lnTo>
                    <a:pt x="0" y="98298"/>
                  </a:lnTo>
                  <a:lnTo>
                    <a:pt x="5092" y="97840"/>
                  </a:lnTo>
                  <a:lnTo>
                    <a:pt x="5092" y="59270"/>
                  </a:lnTo>
                  <a:close/>
                </a:path>
                <a:path w="5715" h="866139">
                  <a:moveTo>
                    <a:pt x="5092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092" y="3810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130198" y="2074529"/>
              <a:ext cx="5715" cy="868044"/>
            </a:xfrm>
            <a:custGeom>
              <a:avLst/>
              <a:gdLst/>
              <a:ahLst/>
              <a:cxnLst/>
              <a:rect l="l" t="t" r="r" b="b"/>
              <a:pathLst>
                <a:path w="5715" h="868044">
                  <a:moveTo>
                    <a:pt x="5092" y="769598"/>
                  </a:moveTo>
                  <a:lnTo>
                    <a:pt x="2967" y="769991"/>
                  </a:lnTo>
                  <a:lnTo>
                    <a:pt x="0" y="772003"/>
                  </a:lnTo>
                  <a:lnTo>
                    <a:pt x="0" y="866298"/>
                  </a:lnTo>
                  <a:lnTo>
                    <a:pt x="288" y="866511"/>
                  </a:lnTo>
                  <a:lnTo>
                    <a:pt x="5092" y="867785"/>
                  </a:lnTo>
                  <a:lnTo>
                    <a:pt x="5092" y="769598"/>
                  </a:lnTo>
                  <a:close/>
                </a:path>
                <a:path w="5715" h="868044">
                  <a:moveTo>
                    <a:pt x="5092" y="0"/>
                  </a:moveTo>
                  <a:lnTo>
                    <a:pt x="0" y="179"/>
                  </a:lnTo>
                  <a:lnTo>
                    <a:pt x="0" y="38387"/>
                  </a:lnTo>
                  <a:lnTo>
                    <a:pt x="5092" y="38189"/>
                  </a:lnTo>
                  <a:lnTo>
                    <a:pt x="5092" y="0"/>
                  </a:lnTo>
                  <a:close/>
                </a:path>
                <a:path w="5715" h="868044">
                  <a:moveTo>
                    <a:pt x="5092" y="59410"/>
                  </a:moveTo>
                  <a:lnTo>
                    <a:pt x="0" y="59788"/>
                  </a:lnTo>
                  <a:lnTo>
                    <a:pt x="0" y="98355"/>
                  </a:lnTo>
                  <a:lnTo>
                    <a:pt x="5092" y="97899"/>
                  </a:lnTo>
                  <a:lnTo>
                    <a:pt x="5092" y="5941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35291" y="2074349"/>
              <a:ext cx="5715" cy="869315"/>
            </a:xfrm>
            <a:custGeom>
              <a:avLst/>
              <a:gdLst/>
              <a:ahLst/>
              <a:cxnLst/>
              <a:rect l="l" t="t" r="r" b="b"/>
              <a:pathLst>
                <a:path w="5715" h="869314">
                  <a:moveTo>
                    <a:pt x="5092" y="768836"/>
                  </a:moveTo>
                  <a:lnTo>
                    <a:pt x="0" y="769778"/>
                  </a:lnTo>
                  <a:lnTo>
                    <a:pt x="0" y="867964"/>
                  </a:lnTo>
                  <a:lnTo>
                    <a:pt x="5092" y="869315"/>
                  </a:lnTo>
                  <a:lnTo>
                    <a:pt x="5092" y="829030"/>
                  </a:lnTo>
                  <a:lnTo>
                    <a:pt x="3594" y="827320"/>
                  </a:lnTo>
                  <a:lnTo>
                    <a:pt x="3594" y="810810"/>
                  </a:lnTo>
                  <a:lnTo>
                    <a:pt x="5092" y="809386"/>
                  </a:lnTo>
                  <a:lnTo>
                    <a:pt x="5092" y="768836"/>
                  </a:lnTo>
                  <a:close/>
                </a:path>
                <a:path w="5715" h="869314">
                  <a:moveTo>
                    <a:pt x="5092" y="0"/>
                  </a:moveTo>
                  <a:lnTo>
                    <a:pt x="0" y="179"/>
                  </a:lnTo>
                  <a:lnTo>
                    <a:pt x="0" y="38369"/>
                  </a:lnTo>
                  <a:lnTo>
                    <a:pt x="5092" y="38171"/>
                  </a:lnTo>
                  <a:lnTo>
                    <a:pt x="5092" y="0"/>
                  </a:lnTo>
                  <a:close/>
                </a:path>
                <a:path w="5715" h="869314">
                  <a:moveTo>
                    <a:pt x="5092" y="59212"/>
                  </a:moveTo>
                  <a:lnTo>
                    <a:pt x="0" y="59590"/>
                  </a:lnTo>
                  <a:lnTo>
                    <a:pt x="0" y="98079"/>
                  </a:lnTo>
                  <a:lnTo>
                    <a:pt x="5092" y="97623"/>
                  </a:lnTo>
                  <a:lnTo>
                    <a:pt x="5092" y="59212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40383" y="2074170"/>
              <a:ext cx="5715" cy="871219"/>
            </a:xfrm>
            <a:custGeom>
              <a:avLst/>
              <a:gdLst/>
              <a:ahLst/>
              <a:cxnLst/>
              <a:rect l="l" t="t" r="r" b="b"/>
              <a:pathLst>
                <a:path w="5715" h="871219">
                  <a:moveTo>
                    <a:pt x="0" y="829210"/>
                  </a:moveTo>
                  <a:lnTo>
                    <a:pt x="0" y="869495"/>
                  </a:lnTo>
                  <a:lnTo>
                    <a:pt x="5092" y="870845"/>
                  </a:lnTo>
                  <a:lnTo>
                    <a:pt x="5092" y="835019"/>
                  </a:lnTo>
                  <a:lnTo>
                    <a:pt x="0" y="829210"/>
                  </a:lnTo>
                  <a:close/>
                </a:path>
                <a:path w="5715" h="871219">
                  <a:moveTo>
                    <a:pt x="5092" y="768075"/>
                  </a:moveTo>
                  <a:lnTo>
                    <a:pt x="0" y="769016"/>
                  </a:lnTo>
                  <a:lnTo>
                    <a:pt x="0" y="809566"/>
                  </a:lnTo>
                  <a:lnTo>
                    <a:pt x="5092" y="804725"/>
                  </a:lnTo>
                  <a:lnTo>
                    <a:pt x="5092" y="768075"/>
                  </a:lnTo>
                  <a:close/>
                </a:path>
                <a:path w="5715" h="871219">
                  <a:moveTo>
                    <a:pt x="5092" y="0"/>
                  </a:moveTo>
                  <a:lnTo>
                    <a:pt x="0" y="179"/>
                  </a:lnTo>
                  <a:lnTo>
                    <a:pt x="0" y="38351"/>
                  </a:lnTo>
                  <a:lnTo>
                    <a:pt x="5092" y="38153"/>
                  </a:lnTo>
                  <a:lnTo>
                    <a:pt x="5092" y="0"/>
                  </a:lnTo>
                  <a:close/>
                </a:path>
                <a:path w="5715" h="871219">
                  <a:moveTo>
                    <a:pt x="5092" y="59014"/>
                  </a:moveTo>
                  <a:lnTo>
                    <a:pt x="0" y="59392"/>
                  </a:lnTo>
                  <a:lnTo>
                    <a:pt x="0" y="97803"/>
                  </a:lnTo>
                  <a:lnTo>
                    <a:pt x="5092" y="97347"/>
                  </a:lnTo>
                  <a:lnTo>
                    <a:pt x="5092" y="5901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145476" y="2073990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300"/>
                  </a:moveTo>
                  <a:lnTo>
                    <a:pt x="0" y="835300"/>
                  </a:lnTo>
                  <a:lnTo>
                    <a:pt x="0" y="871025"/>
                  </a:lnTo>
                  <a:lnTo>
                    <a:pt x="4165" y="872130"/>
                  </a:lnTo>
                  <a:lnTo>
                    <a:pt x="5092" y="872130"/>
                  </a:lnTo>
                  <a:lnTo>
                    <a:pt x="5092" y="835300"/>
                  </a:lnTo>
                  <a:close/>
                </a:path>
                <a:path w="5715" h="872489">
                  <a:moveTo>
                    <a:pt x="0" y="835198"/>
                  </a:moveTo>
                  <a:close/>
                </a:path>
                <a:path w="5715" h="872489">
                  <a:moveTo>
                    <a:pt x="5092" y="767314"/>
                  </a:moveTo>
                  <a:lnTo>
                    <a:pt x="0" y="768255"/>
                  </a:lnTo>
                  <a:lnTo>
                    <a:pt x="0" y="804904"/>
                  </a:lnTo>
                  <a:lnTo>
                    <a:pt x="5092" y="804820"/>
                  </a:lnTo>
                  <a:lnTo>
                    <a:pt x="5092" y="767314"/>
                  </a:lnTo>
                  <a:close/>
                </a:path>
                <a:path w="5715" h="872489">
                  <a:moveTo>
                    <a:pt x="5092" y="0"/>
                  </a:moveTo>
                  <a:lnTo>
                    <a:pt x="0" y="179"/>
                  </a:lnTo>
                  <a:lnTo>
                    <a:pt x="0" y="38333"/>
                  </a:lnTo>
                  <a:lnTo>
                    <a:pt x="5092" y="38135"/>
                  </a:lnTo>
                  <a:lnTo>
                    <a:pt x="5092" y="0"/>
                  </a:lnTo>
                  <a:close/>
                </a:path>
                <a:path w="5715" h="872489">
                  <a:moveTo>
                    <a:pt x="5092" y="58816"/>
                  </a:moveTo>
                  <a:lnTo>
                    <a:pt x="0" y="59194"/>
                  </a:lnTo>
                  <a:lnTo>
                    <a:pt x="0" y="97527"/>
                  </a:lnTo>
                  <a:lnTo>
                    <a:pt x="5092" y="97071"/>
                  </a:lnTo>
                  <a:lnTo>
                    <a:pt x="5092" y="58816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50569" y="2073810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480"/>
                  </a:moveTo>
                  <a:lnTo>
                    <a:pt x="0" y="835480"/>
                  </a:lnTo>
                  <a:lnTo>
                    <a:pt x="0" y="872310"/>
                  </a:lnTo>
                  <a:lnTo>
                    <a:pt x="5092" y="872310"/>
                  </a:lnTo>
                  <a:lnTo>
                    <a:pt x="5092" y="835480"/>
                  </a:lnTo>
                  <a:close/>
                </a:path>
                <a:path w="5715" h="872489">
                  <a:moveTo>
                    <a:pt x="5092" y="766900"/>
                  </a:moveTo>
                  <a:lnTo>
                    <a:pt x="3213" y="766900"/>
                  </a:lnTo>
                  <a:lnTo>
                    <a:pt x="0" y="767493"/>
                  </a:lnTo>
                  <a:lnTo>
                    <a:pt x="0" y="805000"/>
                  </a:lnTo>
                  <a:lnTo>
                    <a:pt x="5092" y="805000"/>
                  </a:lnTo>
                  <a:lnTo>
                    <a:pt x="5092" y="766900"/>
                  </a:lnTo>
                  <a:close/>
                </a:path>
                <a:path w="5715" h="872489">
                  <a:moveTo>
                    <a:pt x="5092" y="0"/>
                  </a:moveTo>
                  <a:lnTo>
                    <a:pt x="0" y="179"/>
                  </a:lnTo>
                  <a:lnTo>
                    <a:pt x="0" y="38315"/>
                  </a:lnTo>
                  <a:lnTo>
                    <a:pt x="5092" y="38117"/>
                  </a:lnTo>
                  <a:lnTo>
                    <a:pt x="5092" y="0"/>
                  </a:lnTo>
                  <a:close/>
                </a:path>
                <a:path w="5715" h="872489">
                  <a:moveTo>
                    <a:pt x="5092" y="58618"/>
                  </a:moveTo>
                  <a:lnTo>
                    <a:pt x="0" y="58996"/>
                  </a:lnTo>
                  <a:lnTo>
                    <a:pt x="0" y="97251"/>
                  </a:lnTo>
                  <a:lnTo>
                    <a:pt x="5092" y="96795"/>
                  </a:lnTo>
                  <a:lnTo>
                    <a:pt x="5092" y="58618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55661" y="2073630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660"/>
                  </a:moveTo>
                  <a:lnTo>
                    <a:pt x="0" y="835660"/>
                  </a:lnTo>
                  <a:lnTo>
                    <a:pt x="0" y="872490"/>
                  </a:lnTo>
                  <a:lnTo>
                    <a:pt x="5092" y="872490"/>
                  </a:lnTo>
                  <a:lnTo>
                    <a:pt x="5092" y="835660"/>
                  </a:lnTo>
                  <a:close/>
                </a:path>
                <a:path w="5715" h="872489">
                  <a:moveTo>
                    <a:pt x="5092" y="767080"/>
                  </a:moveTo>
                  <a:lnTo>
                    <a:pt x="0" y="767080"/>
                  </a:lnTo>
                  <a:lnTo>
                    <a:pt x="0" y="805180"/>
                  </a:lnTo>
                  <a:lnTo>
                    <a:pt x="5092" y="805180"/>
                  </a:lnTo>
                  <a:lnTo>
                    <a:pt x="5092" y="767080"/>
                  </a:lnTo>
                  <a:close/>
                </a:path>
                <a:path w="5715" h="872489">
                  <a:moveTo>
                    <a:pt x="5092" y="58420"/>
                  </a:moveTo>
                  <a:lnTo>
                    <a:pt x="0" y="58801"/>
                  </a:lnTo>
                  <a:lnTo>
                    <a:pt x="0" y="96977"/>
                  </a:lnTo>
                  <a:lnTo>
                    <a:pt x="5092" y="96520"/>
                  </a:lnTo>
                  <a:lnTo>
                    <a:pt x="5092" y="58420"/>
                  </a:lnTo>
                  <a:close/>
                </a:path>
                <a:path w="5715" h="872489">
                  <a:moveTo>
                    <a:pt x="5092" y="0"/>
                  </a:moveTo>
                  <a:lnTo>
                    <a:pt x="0" y="190"/>
                  </a:lnTo>
                  <a:lnTo>
                    <a:pt x="0" y="38303"/>
                  </a:lnTo>
                  <a:lnTo>
                    <a:pt x="5092" y="3810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60754" y="2073630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660"/>
                  </a:moveTo>
                  <a:lnTo>
                    <a:pt x="0" y="835660"/>
                  </a:lnTo>
                  <a:lnTo>
                    <a:pt x="0" y="872490"/>
                  </a:lnTo>
                  <a:lnTo>
                    <a:pt x="5092" y="872490"/>
                  </a:lnTo>
                  <a:lnTo>
                    <a:pt x="5092" y="835660"/>
                  </a:lnTo>
                  <a:close/>
                </a:path>
                <a:path w="5715" h="872489">
                  <a:moveTo>
                    <a:pt x="5092" y="767080"/>
                  </a:moveTo>
                  <a:lnTo>
                    <a:pt x="0" y="767080"/>
                  </a:lnTo>
                  <a:lnTo>
                    <a:pt x="0" y="805180"/>
                  </a:lnTo>
                  <a:lnTo>
                    <a:pt x="5092" y="805180"/>
                  </a:lnTo>
                  <a:lnTo>
                    <a:pt x="5092" y="767080"/>
                  </a:lnTo>
                  <a:close/>
                </a:path>
                <a:path w="5715" h="872489">
                  <a:moveTo>
                    <a:pt x="5092" y="58801"/>
                  </a:moveTo>
                  <a:lnTo>
                    <a:pt x="0" y="58420"/>
                  </a:lnTo>
                  <a:lnTo>
                    <a:pt x="0" y="96520"/>
                  </a:lnTo>
                  <a:lnTo>
                    <a:pt x="5092" y="96977"/>
                  </a:lnTo>
                  <a:lnTo>
                    <a:pt x="5092" y="58801"/>
                  </a:lnTo>
                  <a:close/>
                </a:path>
                <a:path w="5715" h="872489">
                  <a:moveTo>
                    <a:pt x="5092" y="19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092" y="38303"/>
                  </a:lnTo>
                  <a:lnTo>
                    <a:pt x="5092" y="19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65847" y="2073820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469"/>
                  </a:moveTo>
                  <a:lnTo>
                    <a:pt x="0" y="835469"/>
                  </a:lnTo>
                  <a:lnTo>
                    <a:pt x="0" y="872299"/>
                  </a:lnTo>
                  <a:lnTo>
                    <a:pt x="5092" y="872299"/>
                  </a:lnTo>
                  <a:lnTo>
                    <a:pt x="5092" y="835469"/>
                  </a:lnTo>
                  <a:close/>
                </a:path>
                <a:path w="5715" h="872489">
                  <a:moveTo>
                    <a:pt x="5092" y="766889"/>
                  </a:moveTo>
                  <a:lnTo>
                    <a:pt x="0" y="766889"/>
                  </a:lnTo>
                  <a:lnTo>
                    <a:pt x="0" y="804989"/>
                  </a:lnTo>
                  <a:lnTo>
                    <a:pt x="5092" y="804989"/>
                  </a:lnTo>
                  <a:lnTo>
                    <a:pt x="5092" y="766889"/>
                  </a:lnTo>
                  <a:close/>
                </a:path>
                <a:path w="5715" h="872489">
                  <a:moveTo>
                    <a:pt x="5092" y="58991"/>
                  </a:moveTo>
                  <a:lnTo>
                    <a:pt x="0" y="58610"/>
                  </a:lnTo>
                  <a:lnTo>
                    <a:pt x="0" y="96786"/>
                  </a:lnTo>
                  <a:lnTo>
                    <a:pt x="5092" y="97243"/>
                  </a:lnTo>
                  <a:lnTo>
                    <a:pt x="5092" y="58991"/>
                  </a:lnTo>
                  <a:close/>
                </a:path>
                <a:path w="5715" h="872489">
                  <a:moveTo>
                    <a:pt x="5092" y="177"/>
                  </a:moveTo>
                  <a:lnTo>
                    <a:pt x="0" y="0"/>
                  </a:lnTo>
                  <a:lnTo>
                    <a:pt x="0" y="38112"/>
                  </a:lnTo>
                  <a:lnTo>
                    <a:pt x="5092" y="38315"/>
                  </a:lnTo>
                  <a:lnTo>
                    <a:pt x="5092" y="177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70927" y="2073998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291"/>
                  </a:moveTo>
                  <a:lnTo>
                    <a:pt x="0" y="835291"/>
                  </a:lnTo>
                  <a:lnTo>
                    <a:pt x="0" y="872121"/>
                  </a:lnTo>
                  <a:lnTo>
                    <a:pt x="5092" y="872121"/>
                  </a:lnTo>
                  <a:lnTo>
                    <a:pt x="5092" y="835291"/>
                  </a:lnTo>
                  <a:close/>
                </a:path>
                <a:path w="5715" h="872489">
                  <a:moveTo>
                    <a:pt x="5092" y="766711"/>
                  </a:moveTo>
                  <a:lnTo>
                    <a:pt x="0" y="766711"/>
                  </a:lnTo>
                  <a:lnTo>
                    <a:pt x="0" y="804811"/>
                  </a:lnTo>
                  <a:lnTo>
                    <a:pt x="5092" y="804811"/>
                  </a:lnTo>
                  <a:lnTo>
                    <a:pt x="5092" y="766711"/>
                  </a:lnTo>
                  <a:close/>
                </a:path>
                <a:path w="5715" h="872489">
                  <a:moveTo>
                    <a:pt x="5092" y="59194"/>
                  </a:moveTo>
                  <a:lnTo>
                    <a:pt x="0" y="58813"/>
                  </a:lnTo>
                  <a:lnTo>
                    <a:pt x="0" y="97066"/>
                  </a:lnTo>
                  <a:lnTo>
                    <a:pt x="5092" y="97523"/>
                  </a:lnTo>
                  <a:lnTo>
                    <a:pt x="5092" y="59194"/>
                  </a:lnTo>
                  <a:close/>
                </a:path>
                <a:path w="5715" h="872489">
                  <a:moveTo>
                    <a:pt x="5092" y="177"/>
                  </a:moveTo>
                  <a:lnTo>
                    <a:pt x="0" y="0"/>
                  </a:lnTo>
                  <a:lnTo>
                    <a:pt x="0" y="38138"/>
                  </a:lnTo>
                  <a:lnTo>
                    <a:pt x="5092" y="38328"/>
                  </a:lnTo>
                  <a:lnTo>
                    <a:pt x="5092" y="17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76020" y="2074176"/>
              <a:ext cx="5715" cy="872490"/>
            </a:xfrm>
            <a:custGeom>
              <a:avLst/>
              <a:gdLst/>
              <a:ahLst/>
              <a:cxnLst/>
              <a:rect l="l" t="t" r="r" b="b"/>
              <a:pathLst>
                <a:path w="5715" h="872489">
                  <a:moveTo>
                    <a:pt x="5092" y="835113"/>
                  </a:moveTo>
                  <a:lnTo>
                    <a:pt x="0" y="835113"/>
                  </a:lnTo>
                  <a:lnTo>
                    <a:pt x="0" y="871943"/>
                  </a:lnTo>
                  <a:lnTo>
                    <a:pt x="5092" y="871943"/>
                  </a:lnTo>
                  <a:lnTo>
                    <a:pt x="5092" y="835113"/>
                  </a:lnTo>
                  <a:close/>
                </a:path>
                <a:path w="5715" h="872489">
                  <a:moveTo>
                    <a:pt x="5092" y="766533"/>
                  </a:moveTo>
                  <a:lnTo>
                    <a:pt x="0" y="766533"/>
                  </a:lnTo>
                  <a:lnTo>
                    <a:pt x="0" y="804633"/>
                  </a:lnTo>
                  <a:lnTo>
                    <a:pt x="5092" y="804633"/>
                  </a:lnTo>
                  <a:lnTo>
                    <a:pt x="5092" y="766533"/>
                  </a:lnTo>
                  <a:close/>
                </a:path>
                <a:path w="5715" h="872489">
                  <a:moveTo>
                    <a:pt x="5092" y="59397"/>
                  </a:moveTo>
                  <a:lnTo>
                    <a:pt x="0" y="59016"/>
                  </a:lnTo>
                  <a:lnTo>
                    <a:pt x="0" y="97345"/>
                  </a:lnTo>
                  <a:lnTo>
                    <a:pt x="5092" y="97802"/>
                  </a:lnTo>
                  <a:lnTo>
                    <a:pt x="5092" y="59397"/>
                  </a:lnTo>
                  <a:close/>
                </a:path>
                <a:path w="5715" h="872489">
                  <a:moveTo>
                    <a:pt x="5092" y="177"/>
                  </a:moveTo>
                  <a:lnTo>
                    <a:pt x="0" y="0"/>
                  </a:lnTo>
                  <a:lnTo>
                    <a:pt x="0" y="38150"/>
                  </a:lnTo>
                  <a:lnTo>
                    <a:pt x="5092" y="38354"/>
                  </a:lnTo>
                  <a:lnTo>
                    <a:pt x="5092" y="177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81112" y="2074354"/>
              <a:ext cx="5715" cy="871855"/>
            </a:xfrm>
            <a:custGeom>
              <a:avLst/>
              <a:gdLst/>
              <a:ahLst/>
              <a:cxnLst/>
              <a:rect l="l" t="t" r="r" b="b"/>
              <a:pathLst>
                <a:path w="5715" h="871855">
                  <a:moveTo>
                    <a:pt x="5092" y="834936"/>
                  </a:moveTo>
                  <a:lnTo>
                    <a:pt x="0" y="834936"/>
                  </a:lnTo>
                  <a:lnTo>
                    <a:pt x="0" y="871766"/>
                  </a:lnTo>
                  <a:lnTo>
                    <a:pt x="5092" y="871766"/>
                  </a:lnTo>
                  <a:lnTo>
                    <a:pt x="5092" y="834936"/>
                  </a:lnTo>
                  <a:close/>
                </a:path>
                <a:path w="5715" h="871855">
                  <a:moveTo>
                    <a:pt x="5092" y="766356"/>
                  </a:moveTo>
                  <a:lnTo>
                    <a:pt x="0" y="766356"/>
                  </a:lnTo>
                  <a:lnTo>
                    <a:pt x="0" y="804456"/>
                  </a:lnTo>
                  <a:lnTo>
                    <a:pt x="5092" y="804456"/>
                  </a:lnTo>
                  <a:lnTo>
                    <a:pt x="5092" y="766356"/>
                  </a:lnTo>
                  <a:close/>
                </a:path>
                <a:path w="5715" h="871855">
                  <a:moveTo>
                    <a:pt x="5092" y="59601"/>
                  </a:moveTo>
                  <a:lnTo>
                    <a:pt x="0" y="59220"/>
                  </a:lnTo>
                  <a:lnTo>
                    <a:pt x="0" y="97624"/>
                  </a:lnTo>
                  <a:lnTo>
                    <a:pt x="5092" y="98082"/>
                  </a:lnTo>
                  <a:lnTo>
                    <a:pt x="5092" y="59601"/>
                  </a:lnTo>
                  <a:close/>
                </a:path>
                <a:path w="5715" h="871855">
                  <a:moveTo>
                    <a:pt x="5092" y="177"/>
                  </a:moveTo>
                  <a:lnTo>
                    <a:pt x="0" y="0"/>
                  </a:lnTo>
                  <a:lnTo>
                    <a:pt x="0" y="38176"/>
                  </a:lnTo>
                  <a:lnTo>
                    <a:pt x="5092" y="38366"/>
                  </a:lnTo>
                  <a:lnTo>
                    <a:pt x="5092" y="177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86205" y="2074531"/>
              <a:ext cx="5715" cy="871855"/>
            </a:xfrm>
            <a:custGeom>
              <a:avLst/>
              <a:gdLst/>
              <a:ahLst/>
              <a:cxnLst/>
              <a:rect l="l" t="t" r="r" b="b"/>
              <a:pathLst>
                <a:path w="5715" h="871855">
                  <a:moveTo>
                    <a:pt x="5092" y="834758"/>
                  </a:moveTo>
                  <a:lnTo>
                    <a:pt x="0" y="834758"/>
                  </a:lnTo>
                  <a:lnTo>
                    <a:pt x="0" y="871588"/>
                  </a:lnTo>
                  <a:lnTo>
                    <a:pt x="5092" y="871588"/>
                  </a:lnTo>
                  <a:lnTo>
                    <a:pt x="5092" y="834758"/>
                  </a:lnTo>
                  <a:close/>
                </a:path>
                <a:path w="5715" h="871855">
                  <a:moveTo>
                    <a:pt x="5092" y="766178"/>
                  </a:moveTo>
                  <a:lnTo>
                    <a:pt x="0" y="766178"/>
                  </a:lnTo>
                  <a:lnTo>
                    <a:pt x="0" y="804278"/>
                  </a:lnTo>
                  <a:lnTo>
                    <a:pt x="5092" y="804278"/>
                  </a:lnTo>
                  <a:lnTo>
                    <a:pt x="5092" y="766178"/>
                  </a:lnTo>
                  <a:close/>
                </a:path>
                <a:path w="5715" h="871855">
                  <a:moveTo>
                    <a:pt x="5092" y="59791"/>
                  </a:moveTo>
                  <a:lnTo>
                    <a:pt x="0" y="59423"/>
                  </a:lnTo>
                  <a:lnTo>
                    <a:pt x="0" y="97904"/>
                  </a:lnTo>
                  <a:lnTo>
                    <a:pt x="5092" y="98361"/>
                  </a:lnTo>
                  <a:lnTo>
                    <a:pt x="5092" y="59791"/>
                  </a:lnTo>
                  <a:close/>
                </a:path>
                <a:path w="5715" h="871855">
                  <a:moveTo>
                    <a:pt x="5092" y="190"/>
                  </a:moveTo>
                  <a:lnTo>
                    <a:pt x="0" y="0"/>
                  </a:lnTo>
                  <a:lnTo>
                    <a:pt x="0" y="38188"/>
                  </a:lnTo>
                  <a:lnTo>
                    <a:pt x="5092" y="38392"/>
                  </a:lnTo>
                  <a:lnTo>
                    <a:pt x="5092" y="19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91298" y="2074710"/>
              <a:ext cx="5715" cy="871855"/>
            </a:xfrm>
            <a:custGeom>
              <a:avLst/>
              <a:gdLst/>
              <a:ahLst/>
              <a:cxnLst/>
              <a:rect l="l" t="t" r="r" b="b"/>
              <a:pathLst>
                <a:path w="5715" h="871855">
                  <a:moveTo>
                    <a:pt x="5092" y="834580"/>
                  </a:moveTo>
                  <a:lnTo>
                    <a:pt x="0" y="834580"/>
                  </a:lnTo>
                  <a:lnTo>
                    <a:pt x="0" y="871410"/>
                  </a:lnTo>
                  <a:lnTo>
                    <a:pt x="5092" y="871410"/>
                  </a:lnTo>
                  <a:lnTo>
                    <a:pt x="5092" y="834580"/>
                  </a:lnTo>
                  <a:close/>
                </a:path>
                <a:path w="5715" h="871855">
                  <a:moveTo>
                    <a:pt x="5092" y="766000"/>
                  </a:moveTo>
                  <a:lnTo>
                    <a:pt x="0" y="766000"/>
                  </a:lnTo>
                  <a:lnTo>
                    <a:pt x="0" y="804100"/>
                  </a:lnTo>
                  <a:lnTo>
                    <a:pt x="5092" y="804100"/>
                  </a:lnTo>
                  <a:lnTo>
                    <a:pt x="5092" y="766000"/>
                  </a:lnTo>
                  <a:close/>
                </a:path>
                <a:path w="5715" h="871855">
                  <a:moveTo>
                    <a:pt x="0" y="0"/>
                  </a:moveTo>
                  <a:lnTo>
                    <a:pt x="0" y="38207"/>
                  </a:lnTo>
                  <a:lnTo>
                    <a:pt x="2114" y="38290"/>
                  </a:lnTo>
                  <a:lnTo>
                    <a:pt x="5092" y="38639"/>
                  </a:lnTo>
                  <a:lnTo>
                    <a:pt x="5092" y="180"/>
                  </a:lnTo>
                  <a:lnTo>
                    <a:pt x="0" y="0"/>
                  </a:lnTo>
                  <a:close/>
                </a:path>
                <a:path w="5715" h="871855">
                  <a:moveTo>
                    <a:pt x="0" y="59611"/>
                  </a:moveTo>
                  <a:lnTo>
                    <a:pt x="0" y="98180"/>
                  </a:lnTo>
                  <a:lnTo>
                    <a:pt x="5092" y="98636"/>
                  </a:lnTo>
                  <a:lnTo>
                    <a:pt x="5092" y="59990"/>
                  </a:lnTo>
                  <a:lnTo>
                    <a:pt x="0" y="59611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96390" y="2074890"/>
              <a:ext cx="5715" cy="871855"/>
            </a:xfrm>
            <a:custGeom>
              <a:avLst/>
              <a:gdLst/>
              <a:ahLst/>
              <a:cxnLst/>
              <a:rect l="l" t="t" r="r" b="b"/>
              <a:pathLst>
                <a:path w="5715" h="871855">
                  <a:moveTo>
                    <a:pt x="5092" y="834399"/>
                  </a:moveTo>
                  <a:lnTo>
                    <a:pt x="0" y="834399"/>
                  </a:lnTo>
                  <a:lnTo>
                    <a:pt x="0" y="871229"/>
                  </a:lnTo>
                  <a:lnTo>
                    <a:pt x="5092" y="871229"/>
                  </a:lnTo>
                  <a:lnTo>
                    <a:pt x="5092" y="834399"/>
                  </a:lnTo>
                  <a:close/>
                </a:path>
                <a:path w="5715" h="871855">
                  <a:moveTo>
                    <a:pt x="5003" y="765819"/>
                  </a:moveTo>
                  <a:lnTo>
                    <a:pt x="0" y="765819"/>
                  </a:lnTo>
                  <a:lnTo>
                    <a:pt x="0" y="803919"/>
                  </a:lnTo>
                  <a:lnTo>
                    <a:pt x="5092" y="803919"/>
                  </a:lnTo>
                  <a:lnTo>
                    <a:pt x="5003" y="765819"/>
                  </a:lnTo>
                  <a:close/>
                </a:path>
                <a:path w="5715" h="871855">
                  <a:moveTo>
                    <a:pt x="0" y="0"/>
                  </a:moveTo>
                  <a:lnTo>
                    <a:pt x="0" y="38459"/>
                  </a:lnTo>
                  <a:lnTo>
                    <a:pt x="5092" y="39056"/>
                  </a:lnTo>
                  <a:lnTo>
                    <a:pt x="5092" y="522"/>
                  </a:lnTo>
                  <a:lnTo>
                    <a:pt x="281" y="9"/>
                  </a:lnTo>
                  <a:lnTo>
                    <a:pt x="0" y="0"/>
                  </a:lnTo>
                  <a:close/>
                </a:path>
                <a:path w="5715" h="871855">
                  <a:moveTo>
                    <a:pt x="0" y="59810"/>
                  </a:moveTo>
                  <a:lnTo>
                    <a:pt x="0" y="98456"/>
                  </a:lnTo>
                  <a:lnTo>
                    <a:pt x="5092" y="98913"/>
                  </a:lnTo>
                  <a:lnTo>
                    <a:pt x="5092" y="60189"/>
                  </a:lnTo>
                  <a:lnTo>
                    <a:pt x="0" y="5981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01483" y="2075413"/>
              <a:ext cx="5715" cy="871219"/>
            </a:xfrm>
            <a:custGeom>
              <a:avLst/>
              <a:gdLst/>
              <a:ahLst/>
              <a:cxnLst/>
              <a:rect l="l" t="t" r="r" b="b"/>
              <a:pathLst>
                <a:path w="5715" h="871219">
                  <a:moveTo>
                    <a:pt x="5092" y="833877"/>
                  </a:moveTo>
                  <a:lnTo>
                    <a:pt x="0" y="833877"/>
                  </a:lnTo>
                  <a:lnTo>
                    <a:pt x="0" y="870707"/>
                  </a:lnTo>
                  <a:lnTo>
                    <a:pt x="4076" y="870707"/>
                  </a:lnTo>
                  <a:lnTo>
                    <a:pt x="5092" y="870532"/>
                  </a:lnTo>
                  <a:lnTo>
                    <a:pt x="5092" y="833877"/>
                  </a:lnTo>
                  <a:close/>
                </a:path>
                <a:path w="5715" h="871219">
                  <a:moveTo>
                    <a:pt x="0" y="765311"/>
                  </a:moveTo>
                  <a:lnTo>
                    <a:pt x="0" y="803397"/>
                  </a:lnTo>
                  <a:lnTo>
                    <a:pt x="5092" y="803397"/>
                  </a:lnTo>
                  <a:lnTo>
                    <a:pt x="5092" y="766127"/>
                  </a:lnTo>
                  <a:lnTo>
                    <a:pt x="0" y="765311"/>
                  </a:lnTo>
                  <a:close/>
                </a:path>
                <a:path w="5715" h="871219">
                  <a:moveTo>
                    <a:pt x="0" y="0"/>
                  </a:moveTo>
                  <a:lnTo>
                    <a:pt x="0" y="38533"/>
                  </a:lnTo>
                  <a:lnTo>
                    <a:pt x="5092" y="39130"/>
                  </a:lnTo>
                  <a:lnTo>
                    <a:pt x="5092" y="542"/>
                  </a:lnTo>
                  <a:lnTo>
                    <a:pt x="0" y="0"/>
                  </a:lnTo>
                  <a:close/>
                </a:path>
                <a:path w="5715" h="871219">
                  <a:moveTo>
                    <a:pt x="0" y="59666"/>
                  </a:moveTo>
                  <a:lnTo>
                    <a:pt x="0" y="98390"/>
                  </a:lnTo>
                  <a:lnTo>
                    <a:pt x="5092" y="98847"/>
                  </a:lnTo>
                  <a:lnTo>
                    <a:pt x="5092" y="60045"/>
                  </a:lnTo>
                  <a:lnTo>
                    <a:pt x="0" y="59666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06576" y="2075956"/>
              <a:ext cx="5715" cy="870585"/>
            </a:xfrm>
            <a:custGeom>
              <a:avLst/>
              <a:gdLst/>
              <a:ahLst/>
              <a:cxnLst/>
              <a:rect l="l" t="t" r="r" b="b"/>
              <a:pathLst>
                <a:path w="5715" h="870585">
                  <a:moveTo>
                    <a:pt x="5092" y="830987"/>
                  </a:moveTo>
                  <a:lnTo>
                    <a:pt x="3035" y="833334"/>
                  </a:lnTo>
                  <a:lnTo>
                    <a:pt x="0" y="833334"/>
                  </a:lnTo>
                  <a:lnTo>
                    <a:pt x="0" y="869989"/>
                  </a:lnTo>
                  <a:lnTo>
                    <a:pt x="5092" y="869112"/>
                  </a:lnTo>
                  <a:lnTo>
                    <a:pt x="5092" y="830987"/>
                  </a:lnTo>
                  <a:close/>
                </a:path>
                <a:path w="5715" h="870585">
                  <a:moveTo>
                    <a:pt x="0" y="765584"/>
                  </a:moveTo>
                  <a:lnTo>
                    <a:pt x="0" y="802854"/>
                  </a:lnTo>
                  <a:lnTo>
                    <a:pt x="3035" y="802854"/>
                  </a:lnTo>
                  <a:lnTo>
                    <a:pt x="5092" y="804809"/>
                  </a:lnTo>
                  <a:lnTo>
                    <a:pt x="5092" y="766400"/>
                  </a:lnTo>
                  <a:lnTo>
                    <a:pt x="0" y="765584"/>
                  </a:lnTo>
                  <a:close/>
                </a:path>
                <a:path w="5715" h="870585">
                  <a:moveTo>
                    <a:pt x="0" y="0"/>
                  </a:moveTo>
                  <a:lnTo>
                    <a:pt x="0" y="38588"/>
                  </a:lnTo>
                  <a:lnTo>
                    <a:pt x="5092" y="39185"/>
                  </a:lnTo>
                  <a:lnTo>
                    <a:pt x="5092" y="542"/>
                  </a:lnTo>
                  <a:lnTo>
                    <a:pt x="0" y="0"/>
                  </a:lnTo>
                  <a:close/>
                </a:path>
                <a:path w="5715" h="870585">
                  <a:moveTo>
                    <a:pt x="0" y="59502"/>
                  </a:moveTo>
                  <a:lnTo>
                    <a:pt x="0" y="98304"/>
                  </a:lnTo>
                  <a:lnTo>
                    <a:pt x="5092" y="98761"/>
                  </a:lnTo>
                  <a:lnTo>
                    <a:pt x="5092" y="59881"/>
                  </a:lnTo>
                  <a:lnTo>
                    <a:pt x="0" y="59502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211668" y="2076499"/>
              <a:ext cx="5715" cy="868680"/>
            </a:xfrm>
            <a:custGeom>
              <a:avLst/>
              <a:gdLst/>
              <a:ahLst/>
              <a:cxnLst/>
              <a:rect l="l" t="t" r="r" b="b"/>
              <a:pathLst>
                <a:path w="5715" h="868680">
                  <a:moveTo>
                    <a:pt x="0" y="765858"/>
                  </a:moveTo>
                  <a:lnTo>
                    <a:pt x="0" y="804267"/>
                  </a:lnTo>
                  <a:lnTo>
                    <a:pt x="4622" y="808661"/>
                  </a:lnTo>
                  <a:lnTo>
                    <a:pt x="4622" y="825171"/>
                  </a:lnTo>
                  <a:lnTo>
                    <a:pt x="0" y="830444"/>
                  </a:lnTo>
                  <a:lnTo>
                    <a:pt x="0" y="868569"/>
                  </a:lnTo>
                  <a:lnTo>
                    <a:pt x="5092" y="867692"/>
                  </a:lnTo>
                  <a:lnTo>
                    <a:pt x="5092" y="766674"/>
                  </a:lnTo>
                  <a:lnTo>
                    <a:pt x="0" y="765858"/>
                  </a:lnTo>
                  <a:close/>
                </a:path>
                <a:path w="5715" h="868680">
                  <a:moveTo>
                    <a:pt x="0" y="0"/>
                  </a:moveTo>
                  <a:lnTo>
                    <a:pt x="0" y="38642"/>
                  </a:lnTo>
                  <a:lnTo>
                    <a:pt x="5092" y="39239"/>
                  </a:lnTo>
                  <a:lnTo>
                    <a:pt x="5092" y="542"/>
                  </a:lnTo>
                  <a:lnTo>
                    <a:pt x="0" y="0"/>
                  </a:lnTo>
                  <a:close/>
                </a:path>
                <a:path w="5715" h="868680">
                  <a:moveTo>
                    <a:pt x="0" y="59338"/>
                  </a:moveTo>
                  <a:lnTo>
                    <a:pt x="0" y="98218"/>
                  </a:lnTo>
                  <a:lnTo>
                    <a:pt x="5092" y="98675"/>
                  </a:lnTo>
                  <a:lnTo>
                    <a:pt x="5092" y="60349"/>
                  </a:lnTo>
                  <a:lnTo>
                    <a:pt x="309" y="59361"/>
                  </a:lnTo>
                  <a:lnTo>
                    <a:pt x="0" y="59338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16761" y="2077042"/>
              <a:ext cx="5715" cy="867410"/>
            </a:xfrm>
            <a:custGeom>
              <a:avLst/>
              <a:gdLst/>
              <a:ahLst/>
              <a:cxnLst/>
              <a:rect l="l" t="t" r="r" b="b"/>
              <a:pathLst>
                <a:path w="5715" h="867410">
                  <a:moveTo>
                    <a:pt x="0" y="766131"/>
                  </a:moveTo>
                  <a:lnTo>
                    <a:pt x="0" y="867149"/>
                  </a:lnTo>
                  <a:lnTo>
                    <a:pt x="3549" y="866538"/>
                  </a:lnTo>
                  <a:lnTo>
                    <a:pt x="5092" y="865631"/>
                  </a:lnTo>
                  <a:lnTo>
                    <a:pt x="5092" y="768291"/>
                  </a:lnTo>
                  <a:lnTo>
                    <a:pt x="480" y="766208"/>
                  </a:lnTo>
                  <a:lnTo>
                    <a:pt x="0" y="766131"/>
                  </a:lnTo>
                  <a:close/>
                </a:path>
                <a:path w="5715" h="867410">
                  <a:moveTo>
                    <a:pt x="0" y="0"/>
                  </a:moveTo>
                  <a:lnTo>
                    <a:pt x="0" y="38696"/>
                  </a:lnTo>
                  <a:lnTo>
                    <a:pt x="5092" y="39294"/>
                  </a:lnTo>
                  <a:lnTo>
                    <a:pt x="5092" y="542"/>
                  </a:lnTo>
                  <a:lnTo>
                    <a:pt x="0" y="0"/>
                  </a:lnTo>
                  <a:close/>
                </a:path>
                <a:path w="5715" h="867410">
                  <a:moveTo>
                    <a:pt x="0" y="59807"/>
                  </a:moveTo>
                  <a:lnTo>
                    <a:pt x="0" y="98132"/>
                  </a:lnTo>
                  <a:lnTo>
                    <a:pt x="620" y="98188"/>
                  </a:lnTo>
                  <a:lnTo>
                    <a:pt x="5092" y="99361"/>
                  </a:lnTo>
                  <a:lnTo>
                    <a:pt x="5092" y="60859"/>
                  </a:lnTo>
                  <a:lnTo>
                    <a:pt x="0" y="59807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21854" y="2077592"/>
              <a:ext cx="5715" cy="865505"/>
            </a:xfrm>
            <a:custGeom>
              <a:avLst/>
              <a:gdLst/>
              <a:ahLst/>
              <a:cxnLst/>
              <a:rect l="l" t="t" r="r" b="b"/>
              <a:pathLst>
                <a:path w="5715" h="865505">
                  <a:moveTo>
                    <a:pt x="5092" y="770051"/>
                  </a:moveTo>
                  <a:lnTo>
                    <a:pt x="0" y="767740"/>
                  </a:lnTo>
                  <a:lnTo>
                    <a:pt x="0" y="865085"/>
                  </a:lnTo>
                  <a:lnTo>
                    <a:pt x="5092" y="862088"/>
                  </a:lnTo>
                  <a:lnTo>
                    <a:pt x="5092" y="770051"/>
                  </a:lnTo>
                  <a:close/>
                </a:path>
                <a:path w="5715" h="865505">
                  <a:moveTo>
                    <a:pt x="5092" y="61366"/>
                  </a:moveTo>
                  <a:lnTo>
                    <a:pt x="0" y="60312"/>
                  </a:lnTo>
                  <a:lnTo>
                    <a:pt x="0" y="98818"/>
                  </a:lnTo>
                  <a:lnTo>
                    <a:pt x="5092" y="100152"/>
                  </a:lnTo>
                  <a:lnTo>
                    <a:pt x="5092" y="61366"/>
                  </a:lnTo>
                  <a:close/>
                </a:path>
                <a:path w="5715" h="865505">
                  <a:moveTo>
                    <a:pt x="5092" y="0"/>
                  </a:moveTo>
                  <a:lnTo>
                    <a:pt x="0" y="0"/>
                  </a:lnTo>
                  <a:lnTo>
                    <a:pt x="0" y="39370"/>
                  </a:lnTo>
                  <a:lnTo>
                    <a:pt x="5092" y="39370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26947" y="2078128"/>
              <a:ext cx="5715" cy="861694"/>
            </a:xfrm>
            <a:custGeom>
              <a:avLst/>
              <a:gdLst/>
              <a:ahLst/>
              <a:cxnLst/>
              <a:rect l="l" t="t" r="r" b="b"/>
              <a:pathLst>
                <a:path w="5715" h="861694">
                  <a:moveTo>
                    <a:pt x="0" y="769504"/>
                  </a:moveTo>
                  <a:lnTo>
                    <a:pt x="0" y="861551"/>
                  </a:lnTo>
                  <a:lnTo>
                    <a:pt x="5092" y="858556"/>
                  </a:lnTo>
                  <a:lnTo>
                    <a:pt x="5092" y="772207"/>
                  </a:lnTo>
                  <a:lnTo>
                    <a:pt x="4357" y="771472"/>
                  </a:lnTo>
                  <a:lnTo>
                    <a:pt x="0" y="769504"/>
                  </a:lnTo>
                  <a:close/>
                </a:path>
                <a:path w="5715" h="861694">
                  <a:moveTo>
                    <a:pt x="0" y="0"/>
                  </a:moveTo>
                  <a:lnTo>
                    <a:pt x="0" y="38933"/>
                  </a:lnTo>
                  <a:lnTo>
                    <a:pt x="5092" y="40150"/>
                  </a:lnTo>
                  <a:lnTo>
                    <a:pt x="5092" y="542"/>
                  </a:lnTo>
                  <a:lnTo>
                    <a:pt x="0" y="0"/>
                  </a:lnTo>
                  <a:close/>
                </a:path>
                <a:path w="5715" h="861694">
                  <a:moveTo>
                    <a:pt x="0" y="60826"/>
                  </a:moveTo>
                  <a:lnTo>
                    <a:pt x="0" y="99611"/>
                  </a:lnTo>
                  <a:lnTo>
                    <a:pt x="5092" y="100947"/>
                  </a:lnTo>
                  <a:lnTo>
                    <a:pt x="5092" y="61879"/>
                  </a:lnTo>
                  <a:lnTo>
                    <a:pt x="0" y="60826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32027" y="2078669"/>
              <a:ext cx="5715" cy="858519"/>
            </a:xfrm>
            <a:custGeom>
              <a:avLst/>
              <a:gdLst/>
              <a:ahLst/>
              <a:cxnLst/>
              <a:rect l="l" t="t" r="r" b="b"/>
              <a:pathLst>
                <a:path w="5715" h="858519">
                  <a:moveTo>
                    <a:pt x="0" y="771653"/>
                  </a:moveTo>
                  <a:lnTo>
                    <a:pt x="0" y="858022"/>
                  </a:lnTo>
                  <a:lnTo>
                    <a:pt x="1244" y="857291"/>
                  </a:lnTo>
                  <a:lnTo>
                    <a:pt x="5092" y="853555"/>
                  </a:lnTo>
                  <a:lnTo>
                    <a:pt x="5092" y="776743"/>
                  </a:lnTo>
                  <a:lnTo>
                    <a:pt x="0" y="771653"/>
                  </a:lnTo>
                  <a:close/>
                </a:path>
                <a:path w="5715" h="858519">
                  <a:moveTo>
                    <a:pt x="0" y="0"/>
                  </a:moveTo>
                  <a:lnTo>
                    <a:pt x="0" y="39606"/>
                  </a:lnTo>
                  <a:lnTo>
                    <a:pt x="5092" y="40824"/>
                  </a:lnTo>
                  <a:lnTo>
                    <a:pt x="5092" y="1063"/>
                  </a:lnTo>
                  <a:lnTo>
                    <a:pt x="385" y="41"/>
                  </a:lnTo>
                  <a:lnTo>
                    <a:pt x="0" y="0"/>
                  </a:lnTo>
                  <a:close/>
                </a:path>
                <a:path w="5715" h="858519">
                  <a:moveTo>
                    <a:pt x="0" y="61335"/>
                  </a:moveTo>
                  <a:lnTo>
                    <a:pt x="0" y="100402"/>
                  </a:lnTo>
                  <a:lnTo>
                    <a:pt x="5092" y="101738"/>
                  </a:lnTo>
                  <a:lnTo>
                    <a:pt x="5092" y="62387"/>
                  </a:lnTo>
                  <a:lnTo>
                    <a:pt x="0" y="61335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37119" y="2079733"/>
              <a:ext cx="5715" cy="852805"/>
            </a:xfrm>
            <a:custGeom>
              <a:avLst/>
              <a:gdLst/>
              <a:ahLst/>
              <a:cxnLst/>
              <a:rect l="l" t="t" r="r" b="b"/>
              <a:pathLst>
                <a:path w="5715" h="852805">
                  <a:moveTo>
                    <a:pt x="0" y="775679"/>
                  </a:moveTo>
                  <a:lnTo>
                    <a:pt x="0" y="852491"/>
                  </a:lnTo>
                  <a:lnTo>
                    <a:pt x="5092" y="847546"/>
                  </a:lnTo>
                  <a:lnTo>
                    <a:pt x="5092" y="780769"/>
                  </a:lnTo>
                  <a:lnTo>
                    <a:pt x="0" y="775679"/>
                  </a:lnTo>
                  <a:close/>
                </a:path>
                <a:path w="5715" h="852805">
                  <a:moveTo>
                    <a:pt x="0" y="0"/>
                  </a:moveTo>
                  <a:lnTo>
                    <a:pt x="0" y="39760"/>
                  </a:lnTo>
                  <a:lnTo>
                    <a:pt x="5092" y="40978"/>
                  </a:lnTo>
                  <a:lnTo>
                    <a:pt x="5092" y="1106"/>
                  </a:lnTo>
                  <a:lnTo>
                    <a:pt x="0" y="0"/>
                  </a:lnTo>
                  <a:close/>
                </a:path>
                <a:path w="5715" h="852805">
                  <a:moveTo>
                    <a:pt x="0" y="61323"/>
                  </a:moveTo>
                  <a:lnTo>
                    <a:pt x="0" y="100674"/>
                  </a:lnTo>
                  <a:lnTo>
                    <a:pt x="5092" y="102010"/>
                  </a:lnTo>
                  <a:lnTo>
                    <a:pt x="5092" y="62376"/>
                  </a:lnTo>
                  <a:lnTo>
                    <a:pt x="0" y="61323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42212" y="2080839"/>
              <a:ext cx="5715" cy="846455"/>
            </a:xfrm>
            <a:custGeom>
              <a:avLst/>
              <a:gdLst/>
              <a:ahLst/>
              <a:cxnLst/>
              <a:rect l="l" t="t" r="r" b="b"/>
              <a:pathLst>
                <a:path w="5715" h="846455">
                  <a:moveTo>
                    <a:pt x="0" y="779662"/>
                  </a:moveTo>
                  <a:lnTo>
                    <a:pt x="0" y="846440"/>
                  </a:lnTo>
                  <a:lnTo>
                    <a:pt x="1524" y="844960"/>
                  </a:lnTo>
                  <a:lnTo>
                    <a:pt x="5092" y="838721"/>
                  </a:lnTo>
                  <a:lnTo>
                    <a:pt x="5092" y="788193"/>
                  </a:lnTo>
                  <a:lnTo>
                    <a:pt x="528" y="780190"/>
                  </a:lnTo>
                  <a:lnTo>
                    <a:pt x="0" y="779662"/>
                  </a:lnTo>
                  <a:close/>
                </a:path>
                <a:path w="5715" h="846455">
                  <a:moveTo>
                    <a:pt x="0" y="0"/>
                  </a:moveTo>
                  <a:lnTo>
                    <a:pt x="0" y="39871"/>
                  </a:lnTo>
                  <a:lnTo>
                    <a:pt x="5092" y="41089"/>
                  </a:lnTo>
                  <a:lnTo>
                    <a:pt x="5092" y="1106"/>
                  </a:lnTo>
                  <a:lnTo>
                    <a:pt x="0" y="0"/>
                  </a:lnTo>
                  <a:close/>
                </a:path>
                <a:path w="5715" h="846455">
                  <a:moveTo>
                    <a:pt x="0" y="61270"/>
                  </a:moveTo>
                  <a:lnTo>
                    <a:pt x="0" y="100904"/>
                  </a:lnTo>
                  <a:lnTo>
                    <a:pt x="5092" y="102240"/>
                  </a:lnTo>
                  <a:lnTo>
                    <a:pt x="5092" y="62322"/>
                  </a:lnTo>
                  <a:lnTo>
                    <a:pt x="0" y="6127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47305" y="2081946"/>
              <a:ext cx="5715" cy="838200"/>
            </a:xfrm>
            <a:custGeom>
              <a:avLst/>
              <a:gdLst/>
              <a:ahLst/>
              <a:cxnLst/>
              <a:rect l="l" t="t" r="r" b="b"/>
              <a:pathLst>
                <a:path w="5715" h="838200">
                  <a:moveTo>
                    <a:pt x="0" y="787086"/>
                  </a:moveTo>
                  <a:lnTo>
                    <a:pt x="0" y="837615"/>
                  </a:lnTo>
                  <a:lnTo>
                    <a:pt x="3695" y="831154"/>
                  </a:lnTo>
                  <a:lnTo>
                    <a:pt x="5092" y="830990"/>
                  </a:lnTo>
                  <a:lnTo>
                    <a:pt x="5092" y="793054"/>
                  </a:lnTo>
                  <a:lnTo>
                    <a:pt x="3403" y="793054"/>
                  </a:lnTo>
                  <a:lnTo>
                    <a:pt x="0" y="787086"/>
                  </a:lnTo>
                  <a:close/>
                </a:path>
                <a:path w="5715" h="838200">
                  <a:moveTo>
                    <a:pt x="5092" y="792843"/>
                  </a:moveTo>
                  <a:lnTo>
                    <a:pt x="3403" y="793054"/>
                  </a:lnTo>
                  <a:lnTo>
                    <a:pt x="5092" y="793054"/>
                  </a:lnTo>
                  <a:lnTo>
                    <a:pt x="5092" y="792843"/>
                  </a:lnTo>
                  <a:close/>
                </a:path>
                <a:path w="5715" h="838200">
                  <a:moveTo>
                    <a:pt x="0" y="0"/>
                  </a:moveTo>
                  <a:lnTo>
                    <a:pt x="0" y="39982"/>
                  </a:lnTo>
                  <a:lnTo>
                    <a:pt x="5092" y="41200"/>
                  </a:lnTo>
                  <a:lnTo>
                    <a:pt x="5092" y="1106"/>
                  </a:lnTo>
                  <a:lnTo>
                    <a:pt x="0" y="0"/>
                  </a:lnTo>
                  <a:close/>
                </a:path>
                <a:path w="5715" h="838200">
                  <a:moveTo>
                    <a:pt x="0" y="61216"/>
                  </a:moveTo>
                  <a:lnTo>
                    <a:pt x="0" y="101133"/>
                  </a:lnTo>
                  <a:lnTo>
                    <a:pt x="5092" y="102469"/>
                  </a:lnTo>
                  <a:lnTo>
                    <a:pt x="5092" y="62268"/>
                  </a:lnTo>
                  <a:lnTo>
                    <a:pt x="0" y="61216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52397" y="2083052"/>
              <a:ext cx="5715" cy="829944"/>
            </a:xfrm>
            <a:custGeom>
              <a:avLst/>
              <a:gdLst/>
              <a:ahLst/>
              <a:cxnLst/>
              <a:rect l="l" t="t" r="r" b="b"/>
              <a:pathLst>
                <a:path w="5715" h="829944">
                  <a:moveTo>
                    <a:pt x="5092" y="791101"/>
                  </a:moveTo>
                  <a:lnTo>
                    <a:pt x="0" y="791737"/>
                  </a:lnTo>
                  <a:lnTo>
                    <a:pt x="0" y="829883"/>
                  </a:lnTo>
                  <a:lnTo>
                    <a:pt x="5092" y="829284"/>
                  </a:lnTo>
                  <a:lnTo>
                    <a:pt x="5092" y="791101"/>
                  </a:lnTo>
                  <a:close/>
                </a:path>
                <a:path w="5715" h="829944">
                  <a:moveTo>
                    <a:pt x="0" y="0"/>
                  </a:moveTo>
                  <a:lnTo>
                    <a:pt x="0" y="40094"/>
                  </a:lnTo>
                  <a:lnTo>
                    <a:pt x="5092" y="41311"/>
                  </a:lnTo>
                  <a:lnTo>
                    <a:pt x="5092" y="1106"/>
                  </a:lnTo>
                  <a:lnTo>
                    <a:pt x="0" y="0"/>
                  </a:lnTo>
                  <a:close/>
                </a:path>
                <a:path w="5715" h="829944">
                  <a:moveTo>
                    <a:pt x="0" y="61162"/>
                  </a:moveTo>
                  <a:lnTo>
                    <a:pt x="0" y="101363"/>
                  </a:lnTo>
                  <a:lnTo>
                    <a:pt x="5092" y="102699"/>
                  </a:lnTo>
                  <a:lnTo>
                    <a:pt x="5092" y="62215"/>
                  </a:lnTo>
                  <a:lnTo>
                    <a:pt x="0" y="61162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57490" y="2084159"/>
              <a:ext cx="5715" cy="828675"/>
            </a:xfrm>
            <a:custGeom>
              <a:avLst/>
              <a:gdLst/>
              <a:ahLst/>
              <a:cxnLst/>
              <a:rect l="l" t="t" r="r" b="b"/>
              <a:pathLst>
                <a:path w="5715" h="828675">
                  <a:moveTo>
                    <a:pt x="5092" y="789359"/>
                  </a:moveTo>
                  <a:lnTo>
                    <a:pt x="0" y="789995"/>
                  </a:lnTo>
                  <a:lnTo>
                    <a:pt x="0" y="828178"/>
                  </a:lnTo>
                  <a:lnTo>
                    <a:pt x="5092" y="827579"/>
                  </a:lnTo>
                  <a:lnTo>
                    <a:pt x="5092" y="789359"/>
                  </a:lnTo>
                  <a:close/>
                </a:path>
                <a:path w="5715" h="828675">
                  <a:moveTo>
                    <a:pt x="0" y="0"/>
                  </a:moveTo>
                  <a:lnTo>
                    <a:pt x="0" y="40205"/>
                  </a:lnTo>
                  <a:lnTo>
                    <a:pt x="5092" y="41661"/>
                  </a:lnTo>
                  <a:lnTo>
                    <a:pt x="5092" y="1106"/>
                  </a:lnTo>
                  <a:lnTo>
                    <a:pt x="0" y="0"/>
                  </a:lnTo>
                  <a:close/>
                </a:path>
                <a:path w="5715" h="828675">
                  <a:moveTo>
                    <a:pt x="0" y="61108"/>
                  </a:moveTo>
                  <a:lnTo>
                    <a:pt x="0" y="101592"/>
                  </a:lnTo>
                  <a:lnTo>
                    <a:pt x="5092" y="102928"/>
                  </a:lnTo>
                  <a:lnTo>
                    <a:pt x="5092" y="62381"/>
                  </a:lnTo>
                  <a:lnTo>
                    <a:pt x="3642" y="61861"/>
                  </a:lnTo>
                  <a:lnTo>
                    <a:pt x="0" y="61108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62583" y="2085265"/>
              <a:ext cx="5715" cy="826769"/>
            </a:xfrm>
            <a:custGeom>
              <a:avLst/>
              <a:gdLst/>
              <a:ahLst/>
              <a:cxnLst/>
              <a:rect l="l" t="t" r="r" b="b"/>
              <a:pathLst>
                <a:path w="5715" h="826769">
                  <a:moveTo>
                    <a:pt x="5092" y="787617"/>
                  </a:moveTo>
                  <a:lnTo>
                    <a:pt x="0" y="788253"/>
                  </a:lnTo>
                  <a:lnTo>
                    <a:pt x="0" y="826472"/>
                  </a:lnTo>
                  <a:lnTo>
                    <a:pt x="5092" y="825873"/>
                  </a:lnTo>
                  <a:lnTo>
                    <a:pt x="5092" y="787617"/>
                  </a:lnTo>
                  <a:close/>
                </a:path>
                <a:path w="5715" h="826769">
                  <a:moveTo>
                    <a:pt x="0" y="0"/>
                  </a:moveTo>
                  <a:lnTo>
                    <a:pt x="0" y="40554"/>
                  </a:lnTo>
                  <a:lnTo>
                    <a:pt x="5092" y="42024"/>
                  </a:lnTo>
                  <a:lnTo>
                    <a:pt x="5092" y="1129"/>
                  </a:lnTo>
                  <a:lnTo>
                    <a:pt x="4900" y="1064"/>
                  </a:lnTo>
                  <a:lnTo>
                    <a:pt x="0" y="0"/>
                  </a:lnTo>
                  <a:close/>
                </a:path>
                <a:path w="5715" h="826769">
                  <a:moveTo>
                    <a:pt x="0" y="61274"/>
                  </a:moveTo>
                  <a:lnTo>
                    <a:pt x="0" y="101822"/>
                  </a:lnTo>
                  <a:lnTo>
                    <a:pt x="5092" y="103158"/>
                  </a:lnTo>
                  <a:lnTo>
                    <a:pt x="5092" y="63099"/>
                  </a:lnTo>
                  <a:lnTo>
                    <a:pt x="0" y="61274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67675" y="2086395"/>
              <a:ext cx="5715" cy="824865"/>
            </a:xfrm>
            <a:custGeom>
              <a:avLst/>
              <a:gdLst/>
              <a:ahLst/>
              <a:cxnLst/>
              <a:rect l="l" t="t" r="r" b="b"/>
              <a:pathLst>
                <a:path w="5715" h="824864">
                  <a:moveTo>
                    <a:pt x="5092" y="785852"/>
                  </a:moveTo>
                  <a:lnTo>
                    <a:pt x="0" y="786488"/>
                  </a:lnTo>
                  <a:lnTo>
                    <a:pt x="0" y="824744"/>
                  </a:lnTo>
                  <a:lnTo>
                    <a:pt x="5092" y="824145"/>
                  </a:lnTo>
                  <a:lnTo>
                    <a:pt x="5092" y="785852"/>
                  </a:lnTo>
                  <a:close/>
                </a:path>
                <a:path w="5715" h="824864">
                  <a:moveTo>
                    <a:pt x="0" y="0"/>
                  </a:moveTo>
                  <a:lnTo>
                    <a:pt x="0" y="40895"/>
                  </a:lnTo>
                  <a:lnTo>
                    <a:pt x="5092" y="42365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24864">
                  <a:moveTo>
                    <a:pt x="0" y="61970"/>
                  </a:moveTo>
                  <a:lnTo>
                    <a:pt x="0" y="102028"/>
                  </a:lnTo>
                  <a:lnTo>
                    <a:pt x="2960" y="102805"/>
                  </a:lnTo>
                  <a:lnTo>
                    <a:pt x="5092" y="103817"/>
                  </a:lnTo>
                  <a:lnTo>
                    <a:pt x="5092" y="63794"/>
                  </a:lnTo>
                  <a:lnTo>
                    <a:pt x="0" y="6197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72768" y="2088111"/>
              <a:ext cx="5715" cy="822960"/>
            </a:xfrm>
            <a:custGeom>
              <a:avLst/>
              <a:gdLst/>
              <a:ahLst/>
              <a:cxnLst/>
              <a:rect l="l" t="t" r="r" b="b"/>
              <a:pathLst>
                <a:path w="5715" h="822960">
                  <a:moveTo>
                    <a:pt x="5092" y="783501"/>
                  </a:moveTo>
                  <a:lnTo>
                    <a:pt x="0" y="784136"/>
                  </a:lnTo>
                  <a:lnTo>
                    <a:pt x="0" y="822428"/>
                  </a:lnTo>
                  <a:lnTo>
                    <a:pt x="5092" y="821829"/>
                  </a:lnTo>
                  <a:lnTo>
                    <a:pt x="5092" y="783501"/>
                  </a:lnTo>
                  <a:close/>
                </a:path>
                <a:path w="5715" h="822960">
                  <a:moveTo>
                    <a:pt x="0" y="0"/>
                  </a:moveTo>
                  <a:lnTo>
                    <a:pt x="0" y="40648"/>
                  </a:lnTo>
                  <a:lnTo>
                    <a:pt x="5092" y="42118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22960">
                  <a:moveTo>
                    <a:pt x="0" y="62078"/>
                  </a:moveTo>
                  <a:lnTo>
                    <a:pt x="0" y="102101"/>
                  </a:lnTo>
                  <a:lnTo>
                    <a:pt x="5092" y="104520"/>
                  </a:lnTo>
                  <a:lnTo>
                    <a:pt x="5092" y="63903"/>
                  </a:lnTo>
                  <a:lnTo>
                    <a:pt x="0" y="6207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77861" y="2089828"/>
              <a:ext cx="5715" cy="820419"/>
            </a:xfrm>
            <a:custGeom>
              <a:avLst/>
              <a:gdLst/>
              <a:ahLst/>
              <a:cxnLst/>
              <a:rect l="l" t="t" r="r" b="b"/>
              <a:pathLst>
                <a:path w="5715" h="820419">
                  <a:moveTo>
                    <a:pt x="5092" y="781149"/>
                  </a:moveTo>
                  <a:lnTo>
                    <a:pt x="0" y="781784"/>
                  </a:lnTo>
                  <a:lnTo>
                    <a:pt x="0" y="820113"/>
                  </a:lnTo>
                  <a:lnTo>
                    <a:pt x="5092" y="819514"/>
                  </a:lnTo>
                  <a:lnTo>
                    <a:pt x="5092" y="781149"/>
                  </a:lnTo>
                  <a:close/>
                </a:path>
                <a:path w="5715" h="820419">
                  <a:moveTo>
                    <a:pt x="0" y="0"/>
                  </a:moveTo>
                  <a:lnTo>
                    <a:pt x="0" y="40402"/>
                  </a:lnTo>
                  <a:lnTo>
                    <a:pt x="5092" y="41871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20419">
                  <a:moveTo>
                    <a:pt x="0" y="62186"/>
                  </a:moveTo>
                  <a:lnTo>
                    <a:pt x="0" y="102803"/>
                  </a:lnTo>
                  <a:lnTo>
                    <a:pt x="5092" y="105222"/>
                  </a:lnTo>
                  <a:lnTo>
                    <a:pt x="5092" y="64011"/>
                  </a:lnTo>
                  <a:lnTo>
                    <a:pt x="0" y="62186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82954" y="2091545"/>
              <a:ext cx="5715" cy="817880"/>
            </a:xfrm>
            <a:custGeom>
              <a:avLst/>
              <a:gdLst/>
              <a:ahLst/>
              <a:cxnLst/>
              <a:rect l="l" t="t" r="r" b="b"/>
              <a:pathLst>
                <a:path w="5715" h="817880">
                  <a:moveTo>
                    <a:pt x="5092" y="778797"/>
                  </a:moveTo>
                  <a:lnTo>
                    <a:pt x="0" y="779432"/>
                  </a:lnTo>
                  <a:lnTo>
                    <a:pt x="0" y="817797"/>
                  </a:lnTo>
                  <a:lnTo>
                    <a:pt x="5092" y="817192"/>
                  </a:lnTo>
                  <a:lnTo>
                    <a:pt x="5092" y="778797"/>
                  </a:lnTo>
                  <a:close/>
                </a:path>
                <a:path w="5715" h="817880">
                  <a:moveTo>
                    <a:pt x="0" y="0"/>
                  </a:moveTo>
                  <a:lnTo>
                    <a:pt x="0" y="40155"/>
                  </a:lnTo>
                  <a:lnTo>
                    <a:pt x="5092" y="41625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17880">
                  <a:moveTo>
                    <a:pt x="0" y="62295"/>
                  </a:moveTo>
                  <a:lnTo>
                    <a:pt x="0" y="103505"/>
                  </a:lnTo>
                  <a:lnTo>
                    <a:pt x="5092" y="105924"/>
                  </a:lnTo>
                  <a:lnTo>
                    <a:pt x="5092" y="64119"/>
                  </a:lnTo>
                  <a:lnTo>
                    <a:pt x="0" y="62295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88046" y="2093261"/>
              <a:ext cx="5715" cy="815975"/>
            </a:xfrm>
            <a:custGeom>
              <a:avLst/>
              <a:gdLst/>
              <a:ahLst/>
              <a:cxnLst/>
              <a:rect l="l" t="t" r="r" b="b"/>
              <a:pathLst>
                <a:path w="5715" h="815975">
                  <a:moveTo>
                    <a:pt x="5092" y="776149"/>
                  </a:moveTo>
                  <a:lnTo>
                    <a:pt x="3378" y="776659"/>
                  </a:lnTo>
                  <a:lnTo>
                    <a:pt x="0" y="777080"/>
                  </a:lnTo>
                  <a:lnTo>
                    <a:pt x="0" y="815476"/>
                  </a:lnTo>
                  <a:lnTo>
                    <a:pt x="5092" y="814870"/>
                  </a:lnTo>
                  <a:lnTo>
                    <a:pt x="5092" y="776149"/>
                  </a:lnTo>
                  <a:close/>
                </a:path>
                <a:path w="5715" h="815975">
                  <a:moveTo>
                    <a:pt x="0" y="0"/>
                  </a:moveTo>
                  <a:lnTo>
                    <a:pt x="0" y="39908"/>
                  </a:lnTo>
                  <a:lnTo>
                    <a:pt x="520" y="40059"/>
                  </a:lnTo>
                  <a:lnTo>
                    <a:pt x="5092" y="41920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15975">
                  <a:moveTo>
                    <a:pt x="0" y="62403"/>
                  </a:moveTo>
                  <a:lnTo>
                    <a:pt x="0" y="104207"/>
                  </a:lnTo>
                  <a:lnTo>
                    <a:pt x="5092" y="106626"/>
                  </a:lnTo>
                  <a:lnTo>
                    <a:pt x="5092" y="64228"/>
                  </a:lnTo>
                  <a:lnTo>
                    <a:pt x="0" y="62403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93126" y="2094973"/>
              <a:ext cx="5715" cy="813435"/>
            </a:xfrm>
            <a:custGeom>
              <a:avLst/>
              <a:gdLst/>
              <a:ahLst/>
              <a:cxnLst/>
              <a:rect l="l" t="t" r="r" b="b"/>
              <a:pathLst>
                <a:path w="5715" h="813435">
                  <a:moveTo>
                    <a:pt x="5092" y="772926"/>
                  </a:moveTo>
                  <a:lnTo>
                    <a:pt x="0" y="774440"/>
                  </a:lnTo>
                  <a:lnTo>
                    <a:pt x="0" y="813159"/>
                  </a:lnTo>
                  <a:lnTo>
                    <a:pt x="949" y="813046"/>
                  </a:lnTo>
                  <a:lnTo>
                    <a:pt x="5092" y="812041"/>
                  </a:lnTo>
                  <a:lnTo>
                    <a:pt x="5092" y="772926"/>
                  </a:lnTo>
                  <a:close/>
                </a:path>
                <a:path w="5715" h="813435">
                  <a:moveTo>
                    <a:pt x="0" y="0"/>
                  </a:moveTo>
                  <a:lnTo>
                    <a:pt x="0" y="40203"/>
                  </a:lnTo>
                  <a:lnTo>
                    <a:pt x="5092" y="42277"/>
                  </a:lnTo>
                  <a:lnTo>
                    <a:pt x="5092" y="1716"/>
                  </a:lnTo>
                  <a:lnTo>
                    <a:pt x="0" y="0"/>
                  </a:lnTo>
                  <a:close/>
                </a:path>
                <a:path w="5715" h="813435">
                  <a:moveTo>
                    <a:pt x="0" y="62511"/>
                  </a:moveTo>
                  <a:lnTo>
                    <a:pt x="0" y="104908"/>
                  </a:lnTo>
                  <a:lnTo>
                    <a:pt x="5092" y="107326"/>
                  </a:lnTo>
                  <a:lnTo>
                    <a:pt x="5092" y="64336"/>
                  </a:lnTo>
                  <a:lnTo>
                    <a:pt x="0" y="62511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98219" y="2096690"/>
              <a:ext cx="5715" cy="810895"/>
            </a:xfrm>
            <a:custGeom>
              <a:avLst/>
              <a:gdLst/>
              <a:ahLst/>
              <a:cxnLst/>
              <a:rect l="l" t="t" r="r" b="b"/>
              <a:pathLst>
                <a:path w="5715" h="810894">
                  <a:moveTo>
                    <a:pt x="5092" y="769695"/>
                  </a:moveTo>
                  <a:lnTo>
                    <a:pt x="0" y="771209"/>
                  </a:lnTo>
                  <a:lnTo>
                    <a:pt x="0" y="810324"/>
                  </a:lnTo>
                  <a:lnTo>
                    <a:pt x="5092" y="809089"/>
                  </a:lnTo>
                  <a:lnTo>
                    <a:pt x="5092" y="769695"/>
                  </a:lnTo>
                  <a:close/>
                </a:path>
                <a:path w="5715" h="810894">
                  <a:moveTo>
                    <a:pt x="0" y="0"/>
                  </a:moveTo>
                  <a:lnTo>
                    <a:pt x="0" y="40560"/>
                  </a:lnTo>
                  <a:lnTo>
                    <a:pt x="5092" y="42634"/>
                  </a:lnTo>
                  <a:lnTo>
                    <a:pt x="5092" y="1840"/>
                  </a:lnTo>
                  <a:lnTo>
                    <a:pt x="3174" y="1070"/>
                  </a:lnTo>
                  <a:lnTo>
                    <a:pt x="0" y="0"/>
                  </a:lnTo>
                  <a:close/>
                </a:path>
                <a:path w="5715" h="810894">
                  <a:moveTo>
                    <a:pt x="0" y="62619"/>
                  </a:moveTo>
                  <a:lnTo>
                    <a:pt x="0" y="105610"/>
                  </a:lnTo>
                  <a:lnTo>
                    <a:pt x="5092" y="108029"/>
                  </a:lnTo>
                  <a:lnTo>
                    <a:pt x="5092" y="64444"/>
                  </a:lnTo>
                  <a:lnTo>
                    <a:pt x="0" y="62619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303312" y="2098530"/>
              <a:ext cx="5715" cy="807720"/>
            </a:xfrm>
            <a:custGeom>
              <a:avLst/>
              <a:gdLst/>
              <a:ahLst/>
              <a:cxnLst/>
              <a:rect l="l" t="t" r="r" b="b"/>
              <a:pathLst>
                <a:path w="5715" h="807719">
                  <a:moveTo>
                    <a:pt x="5092" y="766340"/>
                  </a:moveTo>
                  <a:lnTo>
                    <a:pt x="0" y="767855"/>
                  </a:lnTo>
                  <a:lnTo>
                    <a:pt x="0" y="807249"/>
                  </a:lnTo>
                  <a:lnTo>
                    <a:pt x="5092" y="806013"/>
                  </a:lnTo>
                  <a:lnTo>
                    <a:pt x="5092" y="766340"/>
                  </a:lnTo>
                  <a:close/>
                </a:path>
                <a:path w="5715" h="807719">
                  <a:moveTo>
                    <a:pt x="0" y="0"/>
                  </a:moveTo>
                  <a:lnTo>
                    <a:pt x="0" y="40794"/>
                  </a:lnTo>
                  <a:lnTo>
                    <a:pt x="5092" y="42868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807719">
                  <a:moveTo>
                    <a:pt x="0" y="62604"/>
                  </a:moveTo>
                  <a:lnTo>
                    <a:pt x="0" y="106188"/>
                  </a:lnTo>
                  <a:lnTo>
                    <a:pt x="5092" y="108607"/>
                  </a:lnTo>
                  <a:lnTo>
                    <a:pt x="5092" y="64652"/>
                  </a:lnTo>
                  <a:lnTo>
                    <a:pt x="3894" y="64000"/>
                  </a:lnTo>
                  <a:lnTo>
                    <a:pt x="0" y="62604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08404" y="2100575"/>
              <a:ext cx="5715" cy="804545"/>
            </a:xfrm>
            <a:custGeom>
              <a:avLst/>
              <a:gdLst/>
              <a:ahLst/>
              <a:cxnLst/>
              <a:rect l="l" t="t" r="r" b="b"/>
              <a:pathLst>
                <a:path w="5715" h="804544">
                  <a:moveTo>
                    <a:pt x="5092" y="762781"/>
                  </a:moveTo>
                  <a:lnTo>
                    <a:pt x="0" y="764296"/>
                  </a:lnTo>
                  <a:lnTo>
                    <a:pt x="0" y="803968"/>
                  </a:lnTo>
                  <a:lnTo>
                    <a:pt x="5092" y="802732"/>
                  </a:lnTo>
                  <a:lnTo>
                    <a:pt x="5092" y="762781"/>
                  </a:lnTo>
                  <a:close/>
                </a:path>
                <a:path w="5715" h="804544">
                  <a:moveTo>
                    <a:pt x="0" y="0"/>
                  </a:moveTo>
                  <a:lnTo>
                    <a:pt x="0" y="40824"/>
                  </a:lnTo>
                  <a:lnTo>
                    <a:pt x="5092" y="42898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804544">
                  <a:moveTo>
                    <a:pt x="0" y="62607"/>
                  </a:moveTo>
                  <a:lnTo>
                    <a:pt x="0" y="106563"/>
                  </a:lnTo>
                  <a:lnTo>
                    <a:pt x="5092" y="108981"/>
                  </a:lnTo>
                  <a:lnTo>
                    <a:pt x="5092" y="65380"/>
                  </a:lnTo>
                  <a:lnTo>
                    <a:pt x="0" y="62607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13497" y="2102619"/>
              <a:ext cx="5715" cy="800735"/>
            </a:xfrm>
            <a:custGeom>
              <a:avLst/>
              <a:gdLst/>
              <a:ahLst/>
              <a:cxnLst/>
              <a:rect l="l" t="t" r="r" b="b"/>
              <a:pathLst>
                <a:path w="5715" h="800735">
                  <a:moveTo>
                    <a:pt x="5092" y="759222"/>
                  </a:moveTo>
                  <a:lnTo>
                    <a:pt x="0" y="760737"/>
                  </a:lnTo>
                  <a:lnTo>
                    <a:pt x="0" y="800688"/>
                  </a:lnTo>
                  <a:lnTo>
                    <a:pt x="1514" y="800320"/>
                  </a:lnTo>
                  <a:lnTo>
                    <a:pt x="5092" y="799209"/>
                  </a:lnTo>
                  <a:lnTo>
                    <a:pt x="5092" y="759222"/>
                  </a:lnTo>
                  <a:close/>
                </a:path>
                <a:path w="5715" h="800735">
                  <a:moveTo>
                    <a:pt x="0" y="0"/>
                  </a:moveTo>
                  <a:lnTo>
                    <a:pt x="0" y="40853"/>
                  </a:lnTo>
                  <a:lnTo>
                    <a:pt x="5092" y="42927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800735">
                  <a:moveTo>
                    <a:pt x="0" y="63335"/>
                  </a:moveTo>
                  <a:lnTo>
                    <a:pt x="0" y="106937"/>
                  </a:lnTo>
                  <a:lnTo>
                    <a:pt x="5092" y="109355"/>
                  </a:lnTo>
                  <a:lnTo>
                    <a:pt x="5092" y="66108"/>
                  </a:lnTo>
                  <a:lnTo>
                    <a:pt x="0" y="63335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318590" y="2104664"/>
              <a:ext cx="5715" cy="797560"/>
            </a:xfrm>
            <a:custGeom>
              <a:avLst/>
              <a:gdLst/>
              <a:ahLst/>
              <a:cxnLst/>
              <a:rect l="l" t="t" r="r" b="b"/>
              <a:pathLst>
                <a:path w="5715" h="797560">
                  <a:moveTo>
                    <a:pt x="5092" y="755663"/>
                  </a:moveTo>
                  <a:lnTo>
                    <a:pt x="0" y="757178"/>
                  </a:lnTo>
                  <a:lnTo>
                    <a:pt x="0" y="797164"/>
                  </a:lnTo>
                  <a:lnTo>
                    <a:pt x="5092" y="795582"/>
                  </a:lnTo>
                  <a:lnTo>
                    <a:pt x="5092" y="755663"/>
                  </a:lnTo>
                  <a:close/>
                </a:path>
                <a:path w="5715" h="797560">
                  <a:moveTo>
                    <a:pt x="0" y="0"/>
                  </a:moveTo>
                  <a:lnTo>
                    <a:pt x="0" y="40882"/>
                  </a:lnTo>
                  <a:lnTo>
                    <a:pt x="1162" y="41356"/>
                  </a:lnTo>
                  <a:lnTo>
                    <a:pt x="5092" y="43420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797560">
                  <a:moveTo>
                    <a:pt x="0" y="64064"/>
                  </a:moveTo>
                  <a:lnTo>
                    <a:pt x="0" y="107311"/>
                  </a:lnTo>
                  <a:lnTo>
                    <a:pt x="178" y="107396"/>
                  </a:lnTo>
                  <a:lnTo>
                    <a:pt x="5092" y="111026"/>
                  </a:lnTo>
                  <a:lnTo>
                    <a:pt x="5092" y="66837"/>
                  </a:lnTo>
                  <a:lnTo>
                    <a:pt x="0" y="64064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323682" y="2106709"/>
              <a:ext cx="5715" cy="793750"/>
            </a:xfrm>
            <a:custGeom>
              <a:avLst/>
              <a:gdLst/>
              <a:ahLst/>
              <a:cxnLst/>
              <a:rect l="l" t="t" r="r" b="b"/>
              <a:pathLst>
                <a:path w="5715" h="793750">
                  <a:moveTo>
                    <a:pt x="5092" y="752104"/>
                  </a:moveTo>
                  <a:lnTo>
                    <a:pt x="0" y="753619"/>
                  </a:lnTo>
                  <a:lnTo>
                    <a:pt x="0" y="793538"/>
                  </a:lnTo>
                  <a:lnTo>
                    <a:pt x="5092" y="791956"/>
                  </a:lnTo>
                  <a:lnTo>
                    <a:pt x="5092" y="752104"/>
                  </a:lnTo>
                  <a:close/>
                </a:path>
                <a:path w="5715" h="793750">
                  <a:moveTo>
                    <a:pt x="0" y="0"/>
                  </a:moveTo>
                  <a:lnTo>
                    <a:pt x="0" y="41375"/>
                  </a:lnTo>
                  <a:lnTo>
                    <a:pt x="5092" y="44049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793750">
                  <a:moveTo>
                    <a:pt x="0" y="64792"/>
                  </a:moveTo>
                  <a:lnTo>
                    <a:pt x="0" y="108981"/>
                  </a:lnTo>
                  <a:lnTo>
                    <a:pt x="5092" y="112743"/>
                  </a:lnTo>
                  <a:lnTo>
                    <a:pt x="5092" y="67565"/>
                  </a:lnTo>
                  <a:lnTo>
                    <a:pt x="0" y="64792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328775" y="2108753"/>
              <a:ext cx="5715" cy="789940"/>
            </a:xfrm>
            <a:custGeom>
              <a:avLst/>
              <a:gdLst/>
              <a:ahLst/>
              <a:cxnLst/>
              <a:rect l="l" t="t" r="r" b="b"/>
              <a:pathLst>
                <a:path w="5715" h="789939">
                  <a:moveTo>
                    <a:pt x="5092" y="747863"/>
                  </a:moveTo>
                  <a:lnTo>
                    <a:pt x="1087" y="749736"/>
                  </a:lnTo>
                  <a:lnTo>
                    <a:pt x="0" y="750060"/>
                  </a:lnTo>
                  <a:lnTo>
                    <a:pt x="0" y="789911"/>
                  </a:lnTo>
                  <a:lnTo>
                    <a:pt x="5092" y="788329"/>
                  </a:lnTo>
                  <a:lnTo>
                    <a:pt x="5092" y="747863"/>
                  </a:lnTo>
                  <a:close/>
                </a:path>
                <a:path w="5715" h="789939">
                  <a:moveTo>
                    <a:pt x="0" y="0"/>
                  </a:moveTo>
                  <a:lnTo>
                    <a:pt x="0" y="42004"/>
                  </a:lnTo>
                  <a:lnTo>
                    <a:pt x="5092" y="44679"/>
                  </a:lnTo>
                  <a:lnTo>
                    <a:pt x="5092" y="2044"/>
                  </a:lnTo>
                  <a:lnTo>
                    <a:pt x="0" y="0"/>
                  </a:lnTo>
                  <a:close/>
                </a:path>
                <a:path w="5715" h="789939">
                  <a:moveTo>
                    <a:pt x="0" y="65520"/>
                  </a:moveTo>
                  <a:lnTo>
                    <a:pt x="0" y="110698"/>
                  </a:lnTo>
                  <a:lnTo>
                    <a:pt x="5092" y="114460"/>
                  </a:lnTo>
                  <a:lnTo>
                    <a:pt x="5092" y="68293"/>
                  </a:lnTo>
                  <a:lnTo>
                    <a:pt x="0" y="6552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333868" y="2110798"/>
              <a:ext cx="5715" cy="786765"/>
            </a:xfrm>
            <a:custGeom>
              <a:avLst/>
              <a:gdLst/>
              <a:ahLst/>
              <a:cxnLst/>
              <a:rect l="l" t="t" r="r" b="b"/>
              <a:pathLst>
                <a:path w="5715" h="786764">
                  <a:moveTo>
                    <a:pt x="5092" y="743436"/>
                  </a:moveTo>
                  <a:lnTo>
                    <a:pt x="0" y="745818"/>
                  </a:lnTo>
                  <a:lnTo>
                    <a:pt x="0" y="786285"/>
                  </a:lnTo>
                  <a:lnTo>
                    <a:pt x="1587" y="785792"/>
                  </a:lnTo>
                  <a:lnTo>
                    <a:pt x="5092" y="784608"/>
                  </a:lnTo>
                  <a:lnTo>
                    <a:pt x="5092" y="743436"/>
                  </a:lnTo>
                  <a:close/>
                </a:path>
                <a:path w="5715" h="786764">
                  <a:moveTo>
                    <a:pt x="0" y="0"/>
                  </a:moveTo>
                  <a:lnTo>
                    <a:pt x="0" y="42634"/>
                  </a:lnTo>
                  <a:lnTo>
                    <a:pt x="5092" y="45308"/>
                  </a:lnTo>
                  <a:lnTo>
                    <a:pt x="5092" y="2342"/>
                  </a:lnTo>
                  <a:lnTo>
                    <a:pt x="2321" y="932"/>
                  </a:lnTo>
                  <a:lnTo>
                    <a:pt x="0" y="0"/>
                  </a:lnTo>
                  <a:close/>
                </a:path>
                <a:path w="5715" h="786764">
                  <a:moveTo>
                    <a:pt x="0" y="66248"/>
                  </a:moveTo>
                  <a:lnTo>
                    <a:pt x="0" y="112416"/>
                  </a:lnTo>
                  <a:lnTo>
                    <a:pt x="5092" y="116178"/>
                  </a:lnTo>
                  <a:lnTo>
                    <a:pt x="5092" y="69021"/>
                  </a:lnTo>
                  <a:lnTo>
                    <a:pt x="0" y="66248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38961" y="2113141"/>
              <a:ext cx="5715" cy="782320"/>
            </a:xfrm>
            <a:custGeom>
              <a:avLst/>
              <a:gdLst/>
              <a:ahLst/>
              <a:cxnLst/>
              <a:rect l="l" t="t" r="r" b="b"/>
              <a:pathLst>
                <a:path w="5715" h="782319">
                  <a:moveTo>
                    <a:pt x="5092" y="738711"/>
                  </a:moveTo>
                  <a:lnTo>
                    <a:pt x="0" y="741094"/>
                  </a:lnTo>
                  <a:lnTo>
                    <a:pt x="0" y="782266"/>
                  </a:lnTo>
                  <a:lnTo>
                    <a:pt x="5092" y="780546"/>
                  </a:lnTo>
                  <a:lnTo>
                    <a:pt x="5092" y="738711"/>
                  </a:lnTo>
                  <a:close/>
                </a:path>
                <a:path w="5715" h="782319">
                  <a:moveTo>
                    <a:pt x="0" y="66679"/>
                  </a:moveTo>
                  <a:lnTo>
                    <a:pt x="0" y="113835"/>
                  </a:lnTo>
                  <a:lnTo>
                    <a:pt x="5092" y="117597"/>
                  </a:lnTo>
                  <a:lnTo>
                    <a:pt x="5092" y="69451"/>
                  </a:lnTo>
                  <a:lnTo>
                    <a:pt x="0" y="66679"/>
                  </a:lnTo>
                  <a:close/>
                </a:path>
                <a:path w="5715" h="782319">
                  <a:moveTo>
                    <a:pt x="0" y="0"/>
                  </a:moveTo>
                  <a:lnTo>
                    <a:pt x="0" y="42966"/>
                  </a:lnTo>
                  <a:lnTo>
                    <a:pt x="5092" y="45640"/>
                  </a:lnTo>
                  <a:lnTo>
                    <a:pt x="5092" y="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344053" y="2115733"/>
              <a:ext cx="5715" cy="778510"/>
            </a:xfrm>
            <a:custGeom>
              <a:avLst/>
              <a:gdLst/>
              <a:ahLst/>
              <a:cxnLst/>
              <a:rect l="l" t="t" r="r" b="b"/>
              <a:pathLst>
                <a:path w="5715" h="778510">
                  <a:moveTo>
                    <a:pt x="5092" y="733737"/>
                  </a:moveTo>
                  <a:lnTo>
                    <a:pt x="0" y="736119"/>
                  </a:lnTo>
                  <a:lnTo>
                    <a:pt x="0" y="777954"/>
                  </a:lnTo>
                  <a:lnTo>
                    <a:pt x="5092" y="776235"/>
                  </a:lnTo>
                  <a:lnTo>
                    <a:pt x="5092" y="733737"/>
                  </a:lnTo>
                  <a:close/>
                </a:path>
                <a:path w="5715" h="778510">
                  <a:moveTo>
                    <a:pt x="0" y="66859"/>
                  </a:moveTo>
                  <a:lnTo>
                    <a:pt x="0" y="115005"/>
                  </a:lnTo>
                  <a:lnTo>
                    <a:pt x="5092" y="118767"/>
                  </a:lnTo>
                  <a:lnTo>
                    <a:pt x="5092" y="69632"/>
                  </a:lnTo>
                  <a:lnTo>
                    <a:pt x="0" y="66859"/>
                  </a:lnTo>
                  <a:close/>
                </a:path>
                <a:path w="5715" h="778510">
                  <a:moveTo>
                    <a:pt x="0" y="0"/>
                  </a:moveTo>
                  <a:lnTo>
                    <a:pt x="0" y="43048"/>
                  </a:lnTo>
                  <a:lnTo>
                    <a:pt x="4721" y="45527"/>
                  </a:lnTo>
                  <a:lnTo>
                    <a:pt x="5092" y="45774"/>
                  </a:lnTo>
                  <a:lnTo>
                    <a:pt x="5092" y="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349146" y="2118325"/>
              <a:ext cx="5715" cy="774065"/>
            </a:xfrm>
            <a:custGeom>
              <a:avLst/>
              <a:gdLst/>
              <a:ahLst/>
              <a:cxnLst/>
              <a:rect l="l" t="t" r="r" b="b"/>
              <a:pathLst>
                <a:path w="5715" h="774064">
                  <a:moveTo>
                    <a:pt x="5092" y="728763"/>
                  </a:moveTo>
                  <a:lnTo>
                    <a:pt x="0" y="731145"/>
                  </a:lnTo>
                  <a:lnTo>
                    <a:pt x="0" y="773643"/>
                  </a:lnTo>
                  <a:lnTo>
                    <a:pt x="5092" y="771924"/>
                  </a:lnTo>
                  <a:lnTo>
                    <a:pt x="5092" y="728763"/>
                  </a:lnTo>
                  <a:close/>
                </a:path>
                <a:path w="5715" h="774064">
                  <a:moveTo>
                    <a:pt x="0" y="67040"/>
                  </a:moveTo>
                  <a:lnTo>
                    <a:pt x="0" y="116175"/>
                  </a:lnTo>
                  <a:lnTo>
                    <a:pt x="5092" y="119937"/>
                  </a:lnTo>
                  <a:lnTo>
                    <a:pt x="5092" y="71062"/>
                  </a:lnTo>
                  <a:lnTo>
                    <a:pt x="0" y="67040"/>
                  </a:lnTo>
                  <a:close/>
                </a:path>
                <a:path w="5715" h="774064">
                  <a:moveTo>
                    <a:pt x="0" y="0"/>
                  </a:moveTo>
                  <a:lnTo>
                    <a:pt x="0" y="43182"/>
                  </a:lnTo>
                  <a:lnTo>
                    <a:pt x="5092" y="46565"/>
                  </a:lnTo>
                  <a:lnTo>
                    <a:pt x="5092" y="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354226" y="2120911"/>
              <a:ext cx="5715" cy="769620"/>
            </a:xfrm>
            <a:custGeom>
              <a:avLst/>
              <a:gdLst/>
              <a:ahLst/>
              <a:cxnLst/>
              <a:rect l="l" t="t" r="r" b="b"/>
              <a:pathLst>
                <a:path w="5715" h="769619">
                  <a:moveTo>
                    <a:pt x="5092" y="723801"/>
                  </a:moveTo>
                  <a:lnTo>
                    <a:pt x="0" y="726183"/>
                  </a:lnTo>
                  <a:lnTo>
                    <a:pt x="0" y="769342"/>
                  </a:lnTo>
                  <a:lnTo>
                    <a:pt x="3801" y="768059"/>
                  </a:lnTo>
                  <a:lnTo>
                    <a:pt x="5092" y="767444"/>
                  </a:lnTo>
                  <a:lnTo>
                    <a:pt x="5092" y="723801"/>
                  </a:lnTo>
                  <a:close/>
                </a:path>
                <a:path w="5715" h="769619">
                  <a:moveTo>
                    <a:pt x="0" y="68466"/>
                  </a:moveTo>
                  <a:lnTo>
                    <a:pt x="0" y="117342"/>
                  </a:lnTo>
                  <a:lnTo>
                    <a:pt x="5092" y="121104"/>
                  </a:lnTo>
                  <a:lnTo>
                    <a:pt x="5092" y="72499"/>
                  </a:lnTo>
                  <a:lnTo>
                    <a:pt x="0" y="68466"/>
                  </a:lnTo>
                  <a:close/>
                </a:path>
                <a:path w="5715" h="769619">
                  <a:moveTo>
                    <a:pt x="0" y="0"/>
                  </a:moveTo>
                  <a:lnTo>
                    <a:pt x="0" y="43971"/>
                  </a:lnTo>
                  <a:lnTo>
                    <a:pt x="5092" y="47355"/>
                  </a:lnTo>
                  <a:lnTo>
                    <a:pt x="5092" y="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59319" y="2123503"/>
              <a:ext cx="5715" cy="765175"/>
            </a:xfrm>
            <a:custGeom>
              <a:avLst/>
              <a:gdLst/>
              <a:ahLst/>
              <a:cxnLst/>
              <a:rect l="l" t="t" r="r" b="b"/>
              <a:pathLst>
                <a:path w="5715" h="765175">
                  <a:moveTo>
                    <a:pt x="5092" y="718827"/>
                  </a:moveTo>
                  <a:lnTo>
                    <a:pt x="0" y="721209"/>
                  </a:lnTo>
                  <a:lnTo>
                    <a:pt x="0" y="764852"/>
                  </a:lnTo>
                  <a:lnTo>
                    <a:pt x="5092" y="762427"/>
                  </a:lnTo>
                  <a:lnTo>
                    <a:pt x="5092" y="718827"/>
                  </a:lnTo>
                  <a:close/>
                </a:path>
                <a:path w="5715" h="765175">
                  <a:moveTo>
                    <a:pt x="0" y="69907"/>
                  </a:moveTo>
                  <a:lnTo>
                    <a:pt x="0" y="118512"/>
                  </a:lnTo>
                  <a:lnTo>
                    <a:pt x="711" y="119037"/>
                  </a:lnTo>
                  <a:lnTo>
                    <a:pt x="5092" y="122117"/>
                  </a:lnTo>
                  <a:lnTo>
                    <a:pt x="5092" y="73940"/>
                  </a:lnTo>
                  <a:lnTo>
                    <a:pt x="0" y="69907"/>
                  </a:lnTo>
                  <a:close/>
                </a:path>
                <a:path w="5715" h="765175">
                  <a:moveTo>
                    <a:pt x="0" y="0"/>
                  </a:moveTo>
                  <a:lnTo>
                    <a:pt x="0" y="44763"/>
                  </a:lnTo>
                  <a:lnTo>
                    <a:pt x="5092" y="48146"/>
                  </a:lnTo>
                  <a:lnTo>
                    <a:pt x="5092" y="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4411" y="2126095"/>
              <a:ext cx="5715" cy="760095"/>
            </a:xfrm>
            <a:custGeom>
              <a:avLst/>
              <a:gdLst/>
              <a:ahLst/>
              <a:cxnLst/>
              <a:rect l="l" t="t" r="r" b="b"/>
              <a:pathLst>
                <a:path w="5715" h="760094">
                  <a:moveTo>
                    <a:pt x="5092" y="713064"/>
                  </a:moveTo>
                  <a:lnTo>
                    <a:pt x="748" y="715885"/>
                  </a:lnTo>
                  <a:lnTo>
                    <a:pt x="0" y="716235"/>
                  </a:lnTo>
                  <a:lnTo>
                    <a:pt x="0" y="759835"/>
                  </a:lnTo>
                  <a:lnTo>
                    <a:pt x="5092" y="757411"/>
                  </a:lnTo>
                  <a:lnTo>
                    <a:pt x="5092" y="713064"/>
                  </a:lnTo>
                  <a:close/>
                </a:path>
                <a:path w="5715" h="760094">
                  <a:moveTo>
                    <a:pt x="0" y="71347"/>
                  </a:moveTo>
                  <a:lnTo>
                    <a:pt x="0" y="119525"/>
                  </a:lnTo>
                  <a:lnTo>
                    <a:pt x="2845" y="121525"/>
                  </a:lnTo>
                  <a:lnTo>
                    <a:pt x="5092" y="122945"/>
                  </a:lnTo>
                  <a:lnTo>
                    <a:pt x="5092" y="75380"/>
                  </a:lnTo>
                  <a:lnTo>
                    <a:pt x="0" y="71347"/>
                  </a:lnTo>
                  <a:close/>
                </a:path>
                <a:path w="5715" h="760094">
                  <a:moveTo>
                    <a:pt x="0" y="0"/>
                  </a:moveTo>
                  <a:lnTo>
                    <a:pt x="0" y="45554"/>
                  </a:lnTo>
                  <a:lnTo>
                    <a:pt x="5092" y="48938"/>
                  </a:lnTo>
                  <a:lnTo>
                    <a:pt x="5092" y="2740"/>
                  </a:lnTo>
                  <a:lnTo>
                    <a:pt x="4214" y="2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69504" y="2128835"/>
              <a:ext cx="5715" cy="755015"/>
            </a:xfrm>
            <a:custGeom>
              <a:avLst/>
              <a:gdLst/>
              <a:ahLst/>
              <a:cxnLst/>
              <a:rect l="l" t="t" r="r" b="b"/>
              <a:pathLst>
                <a:path w="5715" h="755014">
                  <a:moveTo>
                    <a:pt x="5092" y="707017"/>
                  </a:moveTo>
                  <a:lnTo>
                    <a:pt x="0" y="710324"/>
                  </a:lnTo>
                  <a:lnTo>
                    <a:pt x="0" y="754670"/>
                  </a:lnTo>
                  <a:lnTo>
                    <a:pt x="5092" y="752245"/>
                  </a:lnTo>
                  <a:lnTo>
                    <a:pt x="5092" y="707017"/>
                  </a:lnTo>
                  <a:close/>
                </a:path>
                <a:path w="5715" h="755014">
                  <a:moveTo>
                    <a:pt x="0" y="72640"/>
                  </a:moveTo>
                  <a:lnTo>
                    <a:pt x="0" y="120205"/>
                  </a:lnTo>
                  <a:lnTo>
                    <a:pt x="5092" y="123423"/>
                  </a:lnTo>
                  <a:lnTo>
                    <a:pt x="5092" y="76673"/>
                  </a:lnTo>
                  <a:lnTo>
                    <a:pt x="0" y="72640"/>
                  </a:lnTo>
                  <a:close/>
                </a:path>
                <a:path w="5715" h="755014">
                  <a:moveTo>
                    <a:pt x="0" y="0"/>
                  </a:moveTo>
                  <a:lnTo>
                    <a:pt x="0" y="46197"/>
                  </a:lnTo>
                  <a:lnTo>
                    <a:pt x="5092" y="49581"/>
                  </a:lnTo>
                  <a:lnTo>
                    <a:pt x="5092" y="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74597" y="2132289"/>
              <a:ext cx="5715" cy="749300"/>
            </a:xfrm>
            <a:custGeom>
              <a:avLst/>
              <a:gdLst/>
              <a:ahLst/>
              <a:cxnLst/>
              <a:rect l="l" t="t" r="r" b="b"/>
              <a:pathLst>
                <a:path w="5715" h="749300">
                  <a:moveTo>
                    <a:pt x="5092" y="700257"/>
                  </a:moveTo>
                  <a:lnTo>
                    <a:pt x="0" y="703563"/>
                  </a:lnTo>
                  <a:lnTo>
                    <a:pt x="0" y="748792"/>
                  </a:lnTo>
                  <a:lnTo>
                    <a:pt x="4770" y="746521"/>
                  </a:lnTo>
                  <a:lnTo>
                    <a:pt x="5092" y="746317"/>
                  </a:lnTo>
                  <a:lnTo>
                    <a:pt x="5092" y="700257"/>
                  </a:lnTo>
                  <a:close/>
                </a:path>
                <a:path w="5715" h="749300">
                  <a:moveTo>
                    <a:pt x="0" y="73219"/>
                  </a:moveTo>
                  <a:lnTo>
                    <a:pt x="0" y="119970"/>
                  </a:lnTo>
                  <a:lnTo>
                    <a:pt x="698" y="120411"/>
                  </a:lnTo>
                  <a:lnTo>
                    <a:pt x="5092" y="121702"/>
                  </a:lnTo>
                  <a:lnTo>
                    <a:pt x="5092" y="77252"/>
                  </a:lnTo>
                  <a:lnTo>
                    <a:pt x="0" y="73219"/>
                  </a:lnTo>
                  <a:close/>
                </a:path>
                <a:path w="5715" h="749300">
                  <a:moveTo>
                    <a:pt x="0" y="0"/>
                  </a:moveTo>
                  <a:lnTo>
                    <a:pt x="0" y="46128"/>
                  </a:lnTo>
                  <a:lnTo>
                    <a:pt x="938" y="46751"/>
                  </a:lnTo>
                  <a:lnTo>
                    <a:pt x="5092" y="50211"/>
                  </a:lnTo>
                  <a:lnTo>
                    <a:pt x="5092" y="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79689" y="2135742"/>
              <a:ext cx="5715" cy="742950"/>
            </a:xfrm>
            <a:custGeom>
              <a:avLst/>
              <a:gdLst/>
              <a:ahLst/>
              <a:cxnLst/>
              <a:rect l="l" t="t" r="r" b="b"/>
              <a:pathLst>
                <a:path w="5715" h="742950">
                  <a:moveTo>
                    <a:pt x="5092" y="693496"/>
                  </a:moveTo>
                  <a:lnTo>
                    <a:pt x="0" y="696803"/>
                  </a:lnTo>
                  <a:lnTo>
                    <a:pt x="0" y="742864"/>
                  </a:lnTo>
                  <a:lnTo>
                    <a:pt x="5092" y="739636"/>
                  </a:lnTo>
                  <a:lnTo>
                    <a:pt x="5092" y="693496"/>
                  </a:lnTo>
                  <a:close/>
                </a:path>
                <a:path w="5715" h="742950">
                  <a:moveTo>
                    <a:pt x="0" y="73799"/>
                  </a:moveTo>
                  <a:lnTo>
                    <a:pt x="0" y="118248"/>
                  </a:lnTo>
                  <a:lnTo>
                    <a:pt x="4254" y="119498"/>
                  </a:lnTo>
                  <a:lnTo>
                    <a:pt x="5092" y="119498"/>
                  </a:lnTo>
                  <a:lnTo>
                    <a:pt x="5092" y="77832"/>
                  </a:lnTo>
                  <a:lnTo>
                    <a:pt x="0" y="73799"/>
                  </a:lnTo>
                  <a:close/>
                </a:path>
                <a:path w="5715" h="742950">
                  <a:moveTo>
                    <a:pt x="0" y="0"/>
                  </a:moveTo>
                  <a:lnTo>
                    <a:pt x="0" y="46758"/>
                  </a:lnTo>
                  <a:lnTo>
                    <a:pt x="5092" y="50999"/>
                  </a:lnTo>
                  <a:lnTo>
                    <a:pt x="5092" y="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84782" y="2139195"/>
              <a:ext cx="5715" cy="736600"/>
            </a:xfrm>
            <a:custGeom>
              <a:avLst/>
              <a:gdLst/>
              <a:ahLst/>
              <a:cxnLst/>
              <a:rect l="l" t="t" r="r" b="b"/>
              <a:pathLst>
                <a:path w="5715" h="736600">
                  <a:moveTo>
                    <a:pt x="5092" y="686736"/>
                  </a:moveTo>
                  <a:lnTo>
                    <a:pt x="0" y="690043"/>
                  </a:lnTo>
                  <a:lnTo>
                    <a:pt x="0" y="736183"/>
                  </a:lnTo>
                  <a:lnTo>
                    <a:pt x="5092" y="732955"/>
                  </a:lnTo>
                  <a:lnTo>
                    <a:pt x="5092" y="686736"/>
                  </a:lnTo>
                  <a:close/>
                </a:path>
                <a:path w="5715" h="736600">
                  <a:moveTo>
                    <a:pt x="0" y="74379"/>
                  </a:moveTo>
                  <a:lnTo>
                    <a:pt x="0" y="116045"/>
                  </a:lnTo>
                  <a:lnTo>
                    <a:pt x="5092" y="116045"/>
                  </a:lnTo>
                  <a:lnTo>
                    <a:pt x="5092" y="77655"/>
                  </a:lnTo>
                  <a:lnTo>
                    <a:pt x="3200" y="76675"/>
                  </a:lnTo>
                  <a:lnTo>
                    <a:pt x="1295" y="75405"/>
                  </a:lnTo>
                  <a:lnTo>
                    <a:pt x="0" y="74379"/>
                  </a:lnTo>
                  <a:close/>
                </a:path>
                <a:path w="5715" h="736600">
                  <a:moveTo>
                    <a:pt x="0" y="0"/>
                  </a:moveTo>
                  <a:lnTo>
                    <a:pt x="0" y="47546"/>
                  </a:lnTo>
                  <a:lnTo>
                    <a:pt x="5092" y="51788"/>
                  </a:lnTo>
                  <a:lnTo>
                    <a:pt x="5092" y="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89875" y="2142648"/>
              <a:ext cx="5715" cy="729615"/>
            </a:xfrm>
            <a:custGeom>
              <a:avLst/>
              <a:gdLst/>
              <a:ahLst/>
              <a:cxnLst/>
              <a:rect l="l" t="t" r="r" b="b"/>
              <a:pathLst>
                <a:path w="5715" h="729614">
                  <a:moveTo>
                    <a:pt x="5092" y="679976"/>
                  </a:moveTo>
                  <a:lnTo>
                    <a:pt x="0" y="683283"/>
                  </a:lnTo>
                  <a:lnTo>
                    <a:pt x="0" y="729501"/>
                  </a:lnTo>
                  <a:lnTo>
                    <a:pt x="5092" y="726274"/>
                  </a:lnTo>
                  <a:lnTo>
                    <a:pt x="5092" y="679976"/>
                  </a:lnTo>
                  <a:close/>
                </a:path>
                <a:path w="5715" h="729614">
                  <a:moveTo>
                    <a:pt x="0" y="74202"/>
                  </a:moveTo>
                  <a:lnTo>
                    <a:pt x="0" y="112591"/>
                  </a:lnTo>
                  <a:lnTo>
                    <a:pt x="5092" y="112591"/>
                  </a:lnTo>
                  <a:lnTo>
                    <a:pt x="5092" y="74491"/>
                  </a:lnTo>
                  <a:lnTo>
                    <a:pt x="558" y="74491"/>
                  </a:lnTo>
                  <a:lnTo>
                    <a:pt x="0" y="74202"/>
                  </a:lnTo>
                  <a:close/>
                </a:path>
                <a:path w="5715" h="729614">
                  <a:moveTo>
                    <a:pt x="0" y="0"/>
                  </a:moveTo>
                  <a:lnTo>
                    <a:pt x="0" y="48334"/>
                  </a:lnTo>
                  <a:lnTo>
                    <a:pt x="5092" y="52576"/>
                  </a:lnTo>
                  <a:lnTo>
                    <a:pt x="5092" y="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94968" y="2146101"/>
              <a:ext cx="5715" cy="723265"/>
            </a:xfrm>
            <a:custGeom>
              <a:avLst/>
              <a:gdLst/>
              <a:ahLst/>
              <a:cxnLst/>
              <a:rect l="l" t="t" r="r" b="b"/>
              <a:pathLst>
                <a:path w="5715" h="723264">
                  <a:moveTo>
                    <a:pt x="5092" y="671961"/>
                  </a:moveTo>
                  <a:lnTo>
                    <a:pt x="1485" y="675558"/>
                  </a:lnTo>
                  <a:lnTo>
                    <a:pt x="0" y="676523"/>
                  </a:lnTo>
                  <a:lnTo>
                    <a:pt x="0" y="722820"/>
                  </a:lnTo>
                  <a:lnTo>
                    <a:pt x="4436" y="720008"/>
                  </a:lnTo>
                  <a:lnTo>
                    <a:pt x="5092" y="719562"/>
                  </a:lnTo>
                  <a:lnTo>
                    <a:pt x="5092" y="671961"/>
                  </a:lnTo>
                  <a:close/>
                </a:path>
                <a:path w="5715" h="723264">
                  <a:moveTo>
                    <a:pt x="5092" y="68244"/>
                  </a:moveTo>
                  <a:lnTo>
                    <a:pt x="3568" y="69768"/>
                  </a:lnTo>
                  <a:lnTo>
                    <a:pt x="914" y="71038"/>
                  </a:lnTo>
                  <a:lnTo>
                    <a:pt x="0" y="71038"/>
                  </a:lnTo>
                  <a:lnTo>
                    <a:pt x="0" y="109138"/>
                  </a:lnTo>
                  <a:lnTo>
                    <a:pt x="5092" y="109138"/>
                  </a:lnTo>
                  <a:lnTo>
                    <a:pt x="5092" y="68244"/>
                  </a:lnTo>
                  <a:close/>
                </a:path>
                <a:path w="5715" h="723264">
                  <a:moveTo>
                    <a:pt x="0" y="0"/>
                  </a:moveTo>
                  <a:lnTo>
                    <a:pt x="0" y="49123"/>
                  </a:lnTo>
                  <a:lnTo>
                    <a:pt x="4965" y="53258"/>
                  </a:lnTo>
                  <a:lnTo>
                    <a:pt x="5092" y="53419"/>
                  </a:lnTo>
                  <a:lnTo>
                    <a:pt x="5092" y="3682"/>
                  </a:lnTo>
                  <a:lnTo>
                    <a:pt x="3626" y="2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400060" y="2149784"/>
              <a:ext cx="5715" cy="716280"/>
            </a:xfrm>
            <a:custGeom>
              <a:avLst/>
              <a:gdLst/>
              <a:ahLst/>
              <a:cxnLst/>
              <a:rect l="l" t="t" r="r" b="b"/>
              <a:pathLst>
                <a:path w="5715" h="716280">
                  <a:moveTo>
                    <a:pt x="5092" y="663200"/>
                  </a:moveTo>
                  <a:lnTo>
                    <a:pt x="0" y="668279"/>
                  </a:lnTo>
                  <a:lnTo>
                    <a:pt x="0" y="715879"/>
                  </a:lnTo>
                  <a:lnTo>
                    <a:pt x="5092" y="712414"/>
                  </a:lnTo>
                  <a:lnTo>
                    <a:pt x="5092" y="663200"/>
                  </a:lnTo>
                  <a:close/>
                </a:path>
                <a:path w="5715" h="716280">
                  <a:moveTo>
                    <a:pt x="0" y="0"/>
                  </a:moveTo>
                  <a:lnTo>
                    <a:pt x="0" y="49736"/>
                  </a:lnTo>
                  <a:lnTo>
                    <a:pt x="1879" y="52115"/>
                  </a:lnTo>
                  <a:lnTo>
                    <a:pt x="3035" y="54655"/>
                  </a:lnTo>
                  <a:lnTo>
                    <a:pt x="3251" y="59735"/>
                  </a:lnTo>
                  <a:lnTo>
                    <a:pt x="2286" y="62275"/>
                  </a:lnTo>
                  <a:lnTo>
                    <a:pt x="0" y="64561"/>
                  </a:lnTo>
                  <a:lnTo>
                    <a:pt x="0" y="105455"/>
                  </a:lnTo>
                  <a:lnTo>
                    <a:pt x="3721" y="105455"/>
                  </a:lnTo>
                  <a:lnTo>
                    <a:pt x="5092" y="104775"/>
                  </a:lnTo>
                  <a:lnTo>
                    <a:pt x="5092" y="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405153" y="2153792"/>
              <a:ext cx="5715" cy="708660"/>
            </a:xfrm>
            <a:custGeom>
              <a:avLst/>
              <a:gdLst/>
              <a:ahLst/>
              <a:cxnLst/>
              <a:rect l="l" t="t" r="r" b="b"/>
              <a:pathLst>
                <a:path w="5715" h="708660">
                  <a:moveTo>
                    <a:pt x="5092" y="654126"/>
                  </a:moveTo>
                  <a:lnTo>
                    <a:pt x="0" y="659193"/>
                  </a:lnTo>
                  <a:lnTo>
                    <a:pt x="0" y="708418"/>
                  </a:lnTo>
                  <a:lnTo>
                    <a:pt x="5092" y="704951"/>
                  </a:lnTo>
                  <a:lnTo>
                    <a:pt x="5092" y="654126"/>
                  </a:lnTo>
                  <a:close/>
                </a:path>
                <a:path w="5715" h="708660">
                  <a:moveTo>
                    <a:pt x="5092" y="5080"/>
                  </a:moveTo>
                  <a:lnTo>
                    <a:pt x="2743" y="5080"/>
                  </a:lnTo>
                  <a:lnTo>
                    <a:pt x="27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99060"/>
                  </a:lnTo>
                  <a:lnTo>
                    <a:pt x="0" y="100330"/>
                  </a:lnTo>
                  <a:lnTo>
                    <a:pt x="2159" y="100330"/>
                  </a:lnTo>
                  <a:lnTo>
                    <a:pt x="2159" y="99060"/>
                  </a:lnTo>
                  <a:lnTo>
                    <a:pt x="3835" y="99060"/>
                  </a:lnTo>
                  <a:lnTo>
                    <a:pt x="5092" y="101015"/>
                  </a:lnTo>
                  <a:lnTo>
                    <a:pt x="5092" y="99060"/>
                  </a:lnTo>
                  <a:lnTo>
                    <a:pt x="5092" y="98907"/>
                  </a:lnTo>
                  <a:lnTo>
                    <a:pt x="5092" y="508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10233" y="2158275"/>
              <a:ext cx="5715" cy="701040"/>
            </a:xfrm>
            <a:custGeom>
              <a:avLst/>
              <a:gdLst/>
              <a:ahLst/>
              <a:cxnLst/>
              <a:rect l="l" t="t" r="r" b="b"/>
              <a:pathLst>
                <a:path w="5715" h="701039">
                  <a:moveTo>
                    <a:pt x="5092" y="644564"/>
                  </a:moveTo>
                  <a:lnTo>
                    <a:pt x="0" y="649643"/>
                  </a:lnTo>
                  <a:lnTo>
                    <a:pt x="0" y="700466"/>
                  </a:lnTo>
                  <a:lnTo>
                    <a:pt x="5092" y="697001"/>
                  </a:lnTo>
                  <a:lnTo>
                    <a:pt x="5092" y="644564"/>
                  </a:lnTo>
                  <a:close/>
                </a:path>
                <a:path w="5715" h="701039">
                  <a:moveTo>
                    <a:pt x="0" y="0"/>
                  </a:moveTo>
                  <a:lnTo>
                    <a:pt x="0" y="96507"/>
                  </a:lnTo>
                  <a:lnTo>
                    <a:pt x="5092" y="104459"/>
                  </a:lnTo>
                  <a:lnTo>
                    <a:pt x="5092" y="4250"/>
                  </a:lnTo>
                  <a:lnTo>
                    <a:pt x="0" y="0"/>
                  </a:lnTo>
                  <a:close/>
                </a:path>
                <a:path w="5715" h="701039">
                  <a:moveTo>
                    <a:pt x="5092" y="265968"/>
                  </a:moveTo>
                  <a:lnTo>
                    <a:pt x="2474" y="274764"/>
                  </a:lnTo>
                  <a:lnTo>
                    <a:pt x="1193" y="287464"/>
                  </a:lnTo>
                  <a:lnTo>
                    <a:pt x="1333" y="486854"/>
                  </a:lnTo>
                  <a:lnTo>
                    <a:pt x="2634" y="499554"/>
                  </a:lnTo>
                  <a:lnTo>
                    <a:pt x="5092" y="507764"/>
                  </a:lnTo>
                  <a:lnTo>
                    <a:pt x="5092" y="265968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15326" y="2162526"/>
              <a:ext cx="5715" cy="692785"/>
            </a:xfrm>
            <a:custGeom>
              <a:avLst/>
              <a:gdLst/>
              <a:ahLst/>
              <a:cxnLst/>
              <a:rect l="l" t="t" r="r" b="b"/>
              <a:pathLst>
                <a:path w="5715" h="692785">
                  <a:moveTo>
                    <a:pt x="5092" y="635235"/>
                  </a:moveTo>
                  <a:lnTo>
                    <a:pt x="0" y="640314"/>
                  </a:lnTo>
                  <a:lnTo>
                    <a:pt x="0" y="692750"/>
                  </a:lnTo>
                  <a:lnTo>
                    <a:pt x="2743" y="690883"/>
                  </a:lnTo>
                  <a:lnTo>
                    <a:pt x="5092" y="688804"/>
                  </a:lnTo>
                  <a:lnTo>
                    <a:pt x="5092" y="635235"/>
                  </a:lnTo>
                  <a:close/>
                </a:path>
                <a:path w="5715" h="692785">
                  <a:moveTo>
                    <a:pt x="5092" y="250522"/>
                  </a:moveTo>
                  <a:lnTo>
                    <a:pt x="1162" y="257813"/>
                  </a:lnTo>
                  <a:lnTo>
                    <a:pt x="0" y="261717"/>
                  </a:lnTo>
                  <a:lnTo>
                    <a:pt x="0" y="503513"/>
                  </a:lnTo>
                  <a:lnTo>
                    <a:pt x="1344" y="508003"/>
                  </a:lnTo>
                  <a:lnTo>
                    <a:pt x="5092" y="514934"/>
                  </a:lnTo>
                  <a:lnTo>
                    <a:pt x="5092" y="250522"/>
                  </a:lnTo>
                  <a:close/>
                </a:path>
                <a:path w="5715" h="692785">
                  <a:moveTo>
                    <a:pt x="0" y="0"/>
                  </a:moveTo>
                  <a:lnTo>
                    <a:pt x="0" y="100208"/>
                  </a:lnTo>
                  <a:lnTo>
                    <a:pt x="5092" y="108161"/>
                  </a:lnTo>
                  <a:lnTo>
                    <a:pt x="5092" y="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20418" y="2166777"/>
              <a:ext cx="5715" cy="685165"/>
            </a:xfrm>
            <a:custGeom>
              <a:avLst/>
              <a:gdLst/>
              <a:ahLst/>
              <a:cxnLst/>
              <a:rect l="l" t="t" r="r" b="b"/>
              <a:pathLst>
                <a:path w="5715" h="685164">
                  <a:moveTo>
                    <a:pt x="5092" y="624440"/>
                  </a:moveTo>
                  <a:lnTo>
                    <a:pt x="1505" y="629483"/>
                  </a:lnTo>
                  <a:lnTo>
                    <a:pt x="0" y="630984"/>
                  </a:lnTo>
                  <a:lnTo>
                    <a:pt x="0" y="684553"/>
                  </a:lnTo>
                  <a:lnTo>
                    <a:pt x="5092" y="680046"/>
                  </a:lnTo>
                  <a:lnTo>
                    <a:pt x="5092" y="624440"/>
                  </a:lnTo>
                  <a:close/>
                </a:path>
                <a:path w="5715" h="685164">
                  <a:moveTo>
                    <a:pt x="5092" y="238681"/>
                  </a:moveTo>
                  <a:lnTo>
                    <a:pt x="2231" y="242133"/>
                  </a:lnTo>
                  <a:lnTo>
                    <a:pt x="0" y="246271"/>
                  </a:lnTo>
                  <a:lnTo>
                    <a:pt x="0" y="510683"/>
                  </a:lnTo>
                  <a:lnTo>
                    <a:pt x="2433" y="515183"/>
                  </a:lnTo>
                  <a:lnTo>
                    <a:pt x="5092" y="518385"/>
                  </a:lnTo>
                  <a:lnTo>
                    <a:pt x="5092" y="238681"/>
                  </a:lnTo>
                  <a:close/>
                </a:path>
                <a:path w="5715" h="685164">
                  <a:moveTo>
                    <a:pt x="0" y="0"/>
                  </a:moveTo>
                  <a:lnTo>
                    <a:pt x="0" y="103910"/>
                  </a:lnTo>
                  <a:lnTo>
                    <a:pt x="5092" y="111863"/>
                  </a:lnTo>
                  <a:lnTo>
                    <a:pt x="5092" y="4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25511" y="2171572"/>
              <a:ext cx="5715" cy="675640"/>
            </a:xfrm>
            <a:custGeom>
              <a:avLst/>
              <a:gdLst/>
              <a:ahLst/>
              <a:cxnLst/>
              <a:rect l="l" t="t" r="r" b="b"/>
              <a:pathLst>
                <a:path w="5715" h="675639">
                  <a:moveTo>
                    <a:pt x="5092" y="612495"/>
                  </a:moveTo>
                  <a:lnTo>
                    <a:pt x="0" y="619645"/>
                  </a:lnTo>
                  <a:lnTo>
                    <a:pt x="0" y="675259"/>
                  </a:lnTo>
                  <a:lnTo>
                    <a:pt x="5092" y="670750"/>
                  </a:lnTo>
                  <a:lnTo>
                    <a:pt x="5092" y="612495"/>
                  </a:lnTo>
                  <a:close/>
                </a:path>
                <a:path w="5715" h="675639">
                  <a:moveTo>
                    <a:pt x="5092" y="227749"/>
                  </a:moveTo>
                  <a:lnTo>
                    <a:pt x="0" y="233895"/>
                  </a:lnTo>
                  <a:lnTo>
                    <a:pt x="0" y="513600"/>
                  </a:lnTo>
                  <a:lnTo>
                    <a:pt x="5092" y="519722"/>
                  </a:lnTo>
                  <a:lnTo>
                    <a:pt x="5092" y="227749"/>
                  </a:lnTo>
                  <a:close/>
                </a:path>
                <a:path w="5715" h="675639">
                  <a:moveTo>
                    <a:pt x="5092" y="5080"/>
                  </a:moveTo>
                  <a:lnTo>
                    <a:pt x="2717" y="5080"/>
                  </a:lnTo>
                  <a:lnTo>
                    <a:pt x="271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6680"/>
                  </a:lnTo>
                  <a:lnTo>
                    <a:pt x="965" y="106680"/>
                  </a:lnTo>
                  <a:lnTo>
                    <a:pt x="965" y="110490"/>
                  </a:lnTo>
                  <a:lnTo>
                    <a:pt x="3657" y="110490"/>
                  </a:lnTo>
                  <a:lnTo>
                    <a:pt x="3657" y="116840"/>
                  </a:lnTo>
                  <a:lnTo>
                    <a:pt x="5092" y="116840"/>
                  </a:lnTo>
                  <a:lnTo>
                    <a:pt x="5092" y="110490"/>
                  </a:lnTo>
                  <a:lnTo>
                    <a:pt x="5092" y="106680"/>
                  </a:lnTo>
                  <a:lnTo>
                    <a:pt x="5092" y="508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30604" y="2176945"/>
              <a:ext cx="5715" cy="665480"/>
            </a:xfrm>
            <a:custGeom>
              <a:avLst/>
              <a:gdLst/>
              <a:ahLst/>
              <a:cxnLst/>
              <a:rect l="l" t="t" r="r" b="b"/>
              <a:pathLst>
                <a:path w="5715" h="665480">
                  <a:moveTo>
                    <a:pt x="5092" y="599952"/>
                  </a:moveTo>
                  <a:lnTo>
                    <a:pt x="0" y="607112"/>
                  </a:lnTo>
                  <a:lnTo>
                    <a:pt x="0" y="665371"/>
                  </a:lnTo>
                  <a:lnTo>
                    <a:pt x="4684" y="661224"/>
                  </a:lnTo>
                  <a:lnTo>
                    <a:pt x="5092" y="660783"/>
                  </a:lnTo>
                  <a:lnTo>
                    <a:pt x="5092" y="599952"/>
                  </a:lnTo>
                  <a:close/>
                </a:path>
                <a:path w="5715" h="665480">
                  <a:moveTo>
                    <a:pt x="5092" y="216893"/>
                  </a:moveTo>
                  <a:lnTo>
                    <a:pt x="469" y="221804"/>
                  </a:lnTo>
                  <a:lnTo>
                    <a:pt x="0" y="222371"/>
                  </a:lnTo>
                  <a:lnTo>
                    <a:pt x="0" y="514349"/>
                  </a:lnTo>
                  <a:lnTo>
                    <a:pt x="685" y="515174"/>
                  </a:lnTo>
                  <a:lnTo>
                    <a:pt x="5092" y="518957"/>
                  </a:lnTo>
                  <a:lnTo>
                    <a:pt x="5092" y="216893"/>
                  </a:lnTo>
                  <a:close/>
                </a:path>
                <a:path w="5715" h="665480">
                  <a:moveTo>
                    <a:pt x="0" y="0"/>
                  </a:moveTo>
                  <a:lnTo>
                    <a:pt x="0" y="111316"/>
                  </a:lnTo>
                  <a:lnTo>
                    <a:pt x="5092" y="122102"/>
                  </a:lnTo>
                  <a:lnTo>
                    <a:pt x="5092" y="7422"/>
                  </a:lnTo>
                  <a:lnTo>
                    <a:pt x="1752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435696" y="2184368"/>
              <a:ext cx="5715" cy="653415"/>
            </a:xfrm>
            <a:custGeom>
              <a:avLst/>
              <a:gdLst/>
              <a:ahLst/>
              <a:cxnLst/>
              <a:rect l="l" t="t" r="r" b="b"/>
              <a:pathLst>
                <a:path w="5715" h="653414">
                  <a:moveTo>
                    <a:pt x="5092" y="585369"/>
                  </a:moveTo>
                  <a:lnTo>
                    <a:pt x="0" y="592529"/>
                  </a:lnTo>
                  <a:lnTo>
                    <a:pt x="0" y="653360"/>
                  </a:lnTo>
                  <a:lnTo>
                    <a:pt x="5092" y="647842"/>
                  </a:lnTo>
                  <a:lnTo>
                    <a:pt x="5092" y="585369"/>
                  </a:lnTo>
                  <a:close/>
                </a:path>
                <a:path w="5715" h="653414">
                  <a:moveTo>
                    <a:pt x="5092" y="205626"/>
                  </a:moveTo>
                  <a:lnTo>
                    <a:pt x="158" y="209301"/>
                  </a:lnTo>
                  <a:lnTo>
                    <a:pt x="0" y="209470"/>
                  </a:lnTo>
                  <a:lnTo>
                    <a:pt x="0" y="511534"/>
                  </a:lnTo>
                  <a:lnTo>
                    <a:pt x="1511" y="512831"/>
                  </a:lnTo>
                  <a:lnTo>
                    <a:pt x="5092" y="515646"/>
                  </a:lnTo>
                  <a:lnTo>
                    <a:pt x="5092" y="205626"/>
                  </a:lnTo>
                  <a:close/>
                </a:path>
                <a:path w="5715" h="653414">
                  <a:moveTo>
                    <a:pt x="0" y="0"/>
                  </a:moveTo>
                  <a:lnTo>
                    <a:pt x="0" y="114679"/>
                  </a:lnTo>
                  <a:lnTo>
                    <a:pt x="5092" y="125466"/>
                  </a:lnTo>
                  <a:lnTo>
                    <a:pt x="5092" y="47615"/>
                  </a:lnTo>
                  <a:lnTo>
                    <a:pt x="1600" y="42931"/>
                  </a:lnTo>
                  <a:lnTo>
                    <a:pt x="4648" y="35311"/>
                  </a:lnTo>
                  <a:lnTo>
                    <a:pt x="5092" y="32992"/>
                  </a:lnTo>
                  <a:lnTo>
                    <a:pt x="5092" y="15668"/>
                  </a:lnTo>
                  <a:lnTo>
                    <a:pt x="4520" y="11181"/>
                  </a:lnTo>
                  <a:lnTo>
                    <a:pt x="1436" y="2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440789" y="2200037"/>
              <a:ext cx="5715" cy="632460"/>
            </a:xfrm>
            <a:custGeom>
              <a:avLst/>
              <a:gdLst/>
              <a:ahLst/>
              <a:cxnLst/>
              <a:rect l="l" t="t" r="r" b="b"/>
              <a:pathLst>
                <a:path w="5715" h="632460">
                  <a:moveTo>
                    <a:pt x="5092" y="557005"/>
                  </a:moveTo>
                  <a:lnTo>
                    <a:pt x="104" y="569553"/>
                  </a:lnTo>
                  <a:lnTo>
                    <a:pt x="0" y="632174"/>
                  </a:lnTo>
                  <a:lnTo>
                    <a:pt x="5092" y="626657"/>
                  </a:lnTo>
                  <a:lnTo>
                    <a:pt x="5092" y="557005"/>
                  </a:lnTo>
                  <a:close/>
                </a:path>
                <a:path w="5715" h="632460">
                  <a:moveTo>
                    <a:pt x="5092" y="187527"/>
                  </a:moveTo>
                  <a:lnTo>
                    <a:pt x="180" y="189823"/>
                  </a:lnTo>
                  <a:lnTo>
                    <a:pt x="0" y="189958"/>
                  </a:lnTo>
                  <a:lnTo>
                    <a:pt x="0" y="499977"/>
                  </a:lnTo>
                  <a:lnTo>
                    <a:pt x="2882" y="502243"/>
                  </a:lnTo>
                  <a:lnTo>
                    <a:pt x="5092" y="503458"/>
                  </a:lnTo>
                  <a:lnTo>
                    <a:pt x="5092" y="187527"/>
                  </a:lnTo>
                  <a:close/>
                </a:path>
                <a:path w="5715" h="632460">
                  <a:moveTo>
                    <a:pt x="0" y="31947"/>
                  </a:moveTo>
                  <a:lnTo>
                    <a:pt x="0" y="109797"/>
                  </a:lnTo>
                  <a:lnTo>
                    <a:pt x="1206" y="112353"/>
                  </a:lnTo>
                  <a:lnTo>
                    <a:pt x="5092" y="125137"/>
                  </a:lnTo>
                  <a:lnTo>
                    <a:pt x="5092" y="38777"/>
                  </a:lnTo>
                  <a:lnTo>
                    <a:pt x="0" y="31947"/>
                  </a:lnTo>
                  <a:close/>
                </a:path>
                <a:path w="5715" h="632460">
                  <a:moveTo>
                    <a:pt x="0" y="0"/>
                  </a:moveTo>
                  <a:lnTo>
                    <a:pt x="0" y="17324"/>
                  </a:lnTo>
                  <a:lnTo>
                    <a:pt x="1015" y="12023"/>
                  </a:lnTo>
                  <a:lnTo>
                    <a:pt x="723" y="5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445882" y="2238814"/>
              <a:ext cx="5715" cy="588010"/>
            </a:xfrm>
            <a:custGeom>
              <a:avLst/>
              <a:gdLst/>
              <a:ahLst/>
              <a:cxnLst/>
              <a:rect l="l" t="t" r="r" b="b"/>
              <a:pathLst>
                <a:path w="5715" h="588010">
                  <a:moveTo>
                    <a:pt x="5092" y="505417"/>
                  </a:moveTo>
                  <a:lnTo>
                    <a:pt x="0" y="518228"/>
                  </a:lnTo>
                  <a:lnTo>
                    <a:pt x="0" y="587879"/>
                  </a:lnTo>
                  <a:lnTo>
                    <a:pt x="4646" y="582845"/>
                  </a:lnTo>
                  <a:lnTo>
                    <a:pt x="5092" y="582288"/>
                  </a:lnTo>
                  <a:lnTo>
                    <a:pt x="5092" y="505417"/>
                  </a:lnTo>
                  <a:close/>
                </a:path>
                <a:path w="5715" h="588010">
                  <a:moveTo>
                    <a:pt x="5092" y="145471"/>
                  </a:moveTo>
                  <a:lnTo>
                    <a:pt x="522" y="148505"/>
                  </a:lnTo>
                  <a:lnTo>
                    <a:pt x="0" y="148750"/>
                  </a:lnTo>
                  <a:lnTo>
                    <a:pt x="0" y="464680"/>
                  </a:lnTo>
                  <a:lnTo>
                    <a:pt x="4720" y="467275"/>
                  </a:lnTo>
                  <a:lnTo>
                    <a:pt x="5092" y="467404"/>
                  </a:lnTo>
                  <a:lnTo>
                    <a:pt x="5092" y="416159"/>
                  </a:lnTo>
                  <a:lnTo>
                    <a:pt x="4038" y="413935"/>
                  </a:lnTo>
                  <a:lnTo>
                    <a:pt x="3873" y="199305"/>
                  </a:lnTo>
                  <a:lnTo>
                    <a:pt x="5092" y="196206"/>
                  </a:lnTo>
                  <a:lnTo>
                    <a:pt x="5092" y="145471"/>
                  </a:lnTo>
                  <a:close/>
                </a:path>
                <a:path w="5715" h="588010">
                  <a:moveTo>
                    <a:pt x="0" y="0"/>
                  </a:moveTo>
                  <a:lnTo>
                    <a:pt x="0" y="86359"/>
                  </a:lnTo>
                  <a:lnTo>
                    <a:pt x="5092" y="103112"/>
                  </a:lnTo>
                  <a:lnTo>
                    <a:pt x="5092" y="6998"/>
                  </a:lnTo>
                  <a:lnTo>
                    <a:pt x="4672" y="6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50975" y="2245813"/>
              <a:ext cx="5715" cy="575310"/>
            </a:xfrm>
            <a:custGeom>
              <a:avLst/>
              <a:gdLst/>
              <a:ahLst/>
              <a:cxnLst/>
              <a:rect l="l" t="t" r="r" b="b"/>
              <a:pathLst>
                <a:path w="5715" h="575310">
                  <a:moveTo>
                    <a:pt x="5092" y="474325"/>
                  </a:moveTo>
                  <a:lnTo>
                    <a:pt x="2035" y="493297"/>
                  </a:lnTo>
                  <a:lnTo>
                    <a:pt x="0" y="498418"/>
                  </a:lnTo>
                  <a:lnTo>
                    <a:pt x="0" y="575289"/>
                  </a:lnTo>
                  <a:lnTo>
                    <a:pt x="5092" y="568924"/>
                  </a:lnTo>
                  <a:lnTo>
                    <a:pt x="5092" y="474325"/>
                  </a:lnTo>
                  <a:close/>
                </a:path>
                <a:path w="5715" h="575310">
                  <a:moveTo>
                    <a:pt x="0" y="409161"/>
                  </a:moveTo>
                  <a:lnTo>
                    <a:pt x="0" y="460406"/>
                  </a:lnTo>
                  <a:lnTo>
                    <a:pt x="5092" y="462173"/>
                  </a:lnTo>
                  <a:lnTo>
                    <a:pt x="5092" y="416943"/>
                  </a:lnTo>
                  <a:lnTo>
                    <a:pt x="1955" y="413287"/>
                  </a:lnTo>
                  <a:lnTo>
                    <a:pt x="0" y="409161"/>
                  </a:lnTo>
                  <a:close/>
                </a:path>
                <a:path w="5715" h="575310">
                  <a:moveTo>
                    <a:pt x="5092" y="135157"/>
                  </a:moveTo>
                  <a:lnTo>
                    <a:pt x="711" y="135157"/>
                  </a:lnTo>
                  <a:lnTo>
                    <a:pt x="1168" y="137697"/>
                  </a:lnTo>
                  <a:lnTo>
                    <a:pt x="0" y="138472"/>
                  </a:lnTo>
                  <a:lnTo>
                    <a:pt x="0" y="189207"/>
                  </a:lnTo>
                  <a:lnTo>
                    <a:pt x="1778" y="184687"/>
                  </a:lnTo>
                  <a:lnTo>
                    <a:pt x="5092" y="181618"/>
                  </a:lnTo>
                  <a:lnTo>
                    <a:pt x="5092" y="135157"/>
                  </a:lnTo>
                  <a:close/>
                </a:path>
                <a:path w="5715" h="575310">
                  <a:moveTo>
                    <a:pt x="0" y="0"/>
                  </a:moveTo>
                  <a:lnTo>
                    <a:pt x="0" y="96114"/>
                  </a:lnTo>
                  <a:lnTo>
                    <a:pt x="1058" y="99597"/>
                  </a:lnTo>
                  <a:lnTo>
                    <a:pt x="5092" y="125000"/>
                  </a:lnTo>
                  <a:lnTo>
                    <a:pt x="5092" y="8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456067" y="2254683"/>
              <a:ext cx="5715" cy="560070"/>
            </a:xfrm>
            <a:custGeom>
              <a:avLst/>
              <a:gdLst/>
              <a:ahLst/>
              <a:cxnLst/>
              <a:rect l="l" t="t" r="r" b="b"/>
              <a:pathLst>
                <a:path w="5715" h="560069">
                  <a:moveTo>
                    <a:pt x="0" y="408073"/>
                  </a:moveTo>
                  <a:lnTo>
                    <a:pt x="0" y="453303"/>
                  </a:lnTo>
                  <a:lnTo>
                    <a:pt x="1854" y="453947"/>
                  </a:lnTo>
                  <a:lnTo>
                    <a:pt x="0" y="465455"/>
                  </a:lnTo>
                  <a:lnTo>
                    <a:pt x="0" y="560053"/>
                  </a:lnTo>
                  <a:lnTo>
                    <a:pt x="5092" y="553688"/>
                  </a:lnTo>
                  <a:lnTo>
                    <a:pt x="5092" y="413360"/>
                  </a:lnTo>
                  <a:lnTo>
                    <a:pt x="2311" y="410767"/>
                  </a:lnTo>
                  <a:lnTo>
                    <a:pt x="0" y="408073"/>
                  </a:lnTo>
                  <a:close/>
                </a:path>
                <a:path w="5715" h="560069">
                  <a:moveTo>
                    <a:pt x="0" y="0"/>
                  </a:moveTo>
                  <a:lnTo>
                    <a:pt x="0" y="116130"/>
                  </a:lnTo>
                  <a:lnTo>
                    <a:pt x="1612" y="126287"/>
                  </a:lnTo>
                  <a:lnTo>
                    <a:pt x="0" y="126287"/>
                  </a:lnTo>
                  <a:lnTo>
                    <a:pt x="0" y="172747"/>
                  </a:lnTo>
                  <a:lnTo>
                    <a:pt x="5092" y="168032"/>
                  </a:lnTo>
                  <a:lnTo>
                    <a:pt x="5092" y="8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461160" y="2263553"/>
              <a:ext cx="5715" cy="544830"/>
            </a:xfrm>
            <a:custGeom>
              <a:avLst/>
              <a:gdLst/>
              <a:ahLst/>
              <a:cxnLst/>
              <a:rect l="l" t="t" r="r" b="b"/>
              <a:pathLst>
                <a:path w="5715" h="544830">
                  <a:moveTo>
                    <a:pt x="0" y="404490"/>
                  </a:moveTo>
                  <a:lnTo>
                    <a:pt x="0" y="544818"/>
                  </a:lnTo>
                  <a:lnTo>
                    <a:pt x="2577" y="541597"/>
                  </a:lnTo>
                  <a:lnTo>
                    <a:pt x="5092" y="537289"/>
                  </a:lnTo>
                  <a:lnTo>
                    <a:pt x="5092" y="407828"/>
                  </a:lnTo>
                  <a:lnTo>
                    <a:pt x="2666" y="406977"/>
                  </a:lnTo>
                  <a:lnTo>
                    <a:pt x="0" y="404490"/>
                  </a:lnTo>
                  <a:close/>
                </a:path>
                <a:path w="5715" h="544830">
                  <a:moveTo>
                    <a:pt x="0" y="0"/>
                  </a:moveTo>
                  <a:lnTo>
                    <a:pt x="0" y="159162"/>
                  </a:lnTo>
                  <a:lnTo>
                    <a:pt x="1193" y="158057"/>
                  </a:lnTo>
                  <a:lnTo>
                    <a:pt x="5092" y="156159"/>
                  </a:lnTo>
                  <a:lnTo>
                    <a:pt x="5092" y="10009"/>
                  </a:lnTo>
                  <a:lnTo>
                    <a:pt x="1060" y="1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66253" y="2273172"/>
              <a:ext cx="5715" cy="527050"/>
            </a:xfrm>
            <a:custGeom>
              <a:avLst/>
              <a:gdLst/>
              <a:ahLst/>
              <a:cxnLst/>
              <a:rect l="l" t="t" r="r" b="b"/>
              <a:pathLst>
                <a:path w="5715" h="527050">
                  <a:moveTo>
                    <a:pt x="5092" y="400050"/>
                  </a:moveTo>
                  <a:lnTo>
                    <a:pt x="3429" y="400050"/>
                  </a:lnTo>
                  <a:lnTo>
                    <a:pt x="3429" y="398780"/>
                  </a:lnTo>
                  <a:lnTo>
                    <a:pt x="0" y="398780"/>
                  </a:lnTo>
                  <a:lnTo>
                    <a:pt x="0" y="400050"/>
                  </a:lnTo>
                  <a:lnTo>
                    <a:pt x="0" y="519430"/>
                  </a:lnTo>
                  <a:lnTo>
                    <a:pt x="0" y="527050"/>
                  </a:lnTo>
                  <a:lnTo>
                    <a:pt x="2578" y="527050"/>
                  </a:lnTo>
                  <a:lnTo>
                    <a:pt x="2578" y="519430"/>
                  </a:lnTo>
                  <a:lnTo>
                    <a:pt x="5092" y="519430"/>
                  </a:lnTo>
                  <a:lnTo>
                    <a:pt x="5092" y="400050"/>
                  </a:lnTo>
                  <a:close/>
                </a:path>
                <a:path w="5715" h="527050">
                  <a:moveTo>
                    <a:pt x="5092" y="10160"/>
                  </a:moveTo>
                  <a:lnTo>
                    <a:pt x="2311" y="10160"/>
                  </a:lnTo>
                  <a:lnTo>
                    <a:pt x="231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44780"/>
                  </a:lnTo>
                  <a:lnTo>
                    <a:pt x="0" y="146050"/>
                  </a:lnTo>
                  <a:lnTo>
                    <a:pt x="2730" y="146050"/>
                  </a:lnTo>
                  <a:lnTo>
                    <a:pt x="2730" y="144780"/>
                  </a:lnTo>
                  <a:lnTo>
                    <a:pt x="5092" y="144780"/>
                  </a:lnTo>
                  <a:lnTo>
                    <a:pt x="5092" y="1016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71333" y="2283332"/>
              <a:ext cx="5715" cy="509270"/>
            </a:xfrm>
            <a:custGeom>
              <a:avLst/>
              <a:gdLst/>
              <a:ahLst/>
              <a:cxnLst/>
              <a:rect l="l" t="t" r="r" b="b"/>
              <a:pathLst>
                <a:path w="5715" h="509269">
                  <a:moveTo>
                    <a:pt x="5092" y="389890"/>
                  </a:moveTo>
                  <a:lnTo>
                    <a:pt x="0" y="389890"/>
                  </a:lnTo>
                  <a:lnTo>
                    <a:pt x="0" y="499110"/>
                  </a:lnTo>
                  <a:lnTo>
                    <a:pt x="0" y="502920"/>
                  </a:lnTo>
                  <a:lnTo>
                    <a:pt x="0" y="509270"/>
                  </a:lnTo>
                  <a:lnTo>
                    <a:pt x="1574" y="509270"/>
                  </a:lnTo>
                  <a:lnTo>
                    <a:pt x="1574" y="502920"/>
                  </a:lnTo>
                  <a:lnTo>
                    <a:pt x="4381" y="502920"/>
                  </a:lnTo>
                  <a:lnTo>
                    <a:pt x="4381" y="499110"/>
                  </a:lnTo>
                  <a:lnTo>
                    <a:pt x="5092" y="499110"/>
                  </a:lnTo>
                  <a:lnTo>
                    <a:pt x="5092" y="389890"/>
                  </a:lnTo>
                  <a:close/>
                </a:path>
                <a:path w="5715" h="509269">
                  <a:moveTo>
                    <a:pt x="5092" y="12700"/>
                  </a:moveTo>
                  <a:lnTo>
                    <a:pt x="3073" y="12700"/>
                  </a:lnTo>
                  <a:lnTo>
                    <a:pt x="3073" y="2540"/>
                  </a:lnTo>
                  <a:lnTo>
                    <a:pt x="368" y="2540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384" y="134620"/>
                  </a:lnTo>
                  <a:lnTo>
                    <a:pt x="1384" y="133350"/>
                  </a:lnTo>
                  <a:lnTo>
                    <a:pt x="5092" y="133350"/>
                  </a:lnTo>
                  <a:lnTo>
                    <a:pt x="5092" y="1270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76425" y="2296032"/>
              <a:ext cx="5715" cy="487045"/>
            </a:xfrm>
            <a:custGeom>
              <a:avLst/>
              <a:gdLst/>
              <a:ahLst/>
              <a:cxnLst/>
              <a:rect l="l" t="t" r="r" b="b"/>
              <a:pathLst>
                <a:path w="5715" h="487044">
                  <a:moveTo>
                    <a:pt x="5092" y="377037"/>
                  </a:moveTo>
                  <a:lnTo>
                    <a:pt x="0" y="377037"/>
                  </a:lnTo>
                  <a:lnTo>
                    <a:pt x="0" y="486879"/>
                  </a:lnTo>
                  <a:lnTo>
                    <a:pt x="5092" y="476478"/>
                  </a:lnTo>
                  <a:lnTo>
                    <a:pt x="5092" y="377037"/>
                  </a:lnTo>
                  <a:close/>
                </a:path>
                <a:path w="5715" h="487044">
                  <a:moveTo>
                    <a:pt x="5092" y="12700"/>
                  </a:moveTo>
                  <a:lnTo>
                    <a:pt x="4635" y="12700"/>
                  </a:lnTo>
                  <a:lnTo>
                    <a:pt x="4635" y="10160"/>
                  </a:lnTo>
                  <a:lnTo>
                    <a:pt x="2171" y="10160"/>
                  </a:lnTo>
                  <a:lnTo>
                    <a:pt x="217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20650"/>
                  </a:lnTo>
                  <a:lnTo>
                    <a:pt x="5092" y="120650"/>
                  </a:lnTo>
                  <a:lnTo>
                    <a:pt x="5092" y="1270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481518" y="2308906"/>
              <a:ext cx="5715" cy="464184"/>
            </a:xfrm>
            <a:custGeom>
              <a:avLst/>
              <a:gdLst/>
              <a:ahLst/>
              <a:cxnLst/>
              <a:rect l="l" t="t" r="r" b="b"/>
              <a:pathLst>
                <a:path w="5715" h="464185">
                  <a:moveTo>
                    <a:pt x="5092" y="363503"/>
                  </a:moveTo>
                  <a:lnTo>
                    <a:pt x="800" y="364164"/>
                  </a:lnTo>
                  <a:lnTo>
                    <a:pt x="0" y="364164"/>
                  </a:lnTo>
                  <a:lnTo>
                    <a:pt x="0" y="463601"/>
                  </a:lnTo>
                  <a:lnTo>
                    <a:pt x="2050" y="459414"/>
                  </a:lnTo>
                  <a:lnTo>
                    <a:pt x="5092" y="450416"/>
                  </a:lnTo>
                  <a:lnTo>
                    <a:pt x="5092" y="363503"/>
                  </a:lnTo>
                  <a:close/>
                </a:path>
                <a:path w="5715" h="464185">
                  <a:moveTo>
                    <a:pt x="0" y="0"/>
                  </a:moveTo>
                  <a:lnTo>
                    <a:pt x="0" y="107624"/>
                  </a:lnTo>
                  <a:lnTo>
                    <a:pt x="4800" y="107624"/>
                  </a:lnTo>
                  <a:lnTo>
                    <a:pt x="5092" y="107777"/>
                  </a:lnTo>
                  <a:lnTo>
                    <a:pt x="5092" y="16918"/>
                  </a:lnTo>
                  <a:lnTo>
                    <a:pt x="4626" y="14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86611" y="2325824"/>
              <a:ext cx="5715" cy="433705"/>
            </a:xfrm>
            <a:custGeom>
              <a:avLst/>
              <a:gdLst/>
              <a:ahLst/>
              <a:cxnLst/>
              <a:rect l="l" t="t" r="r" b="b"/>
              <a:pathLst>
                <a:path w="5715" h="433705">
                  <a:moveTo>
                    <a:pt x="5092" y="345249"/>
                  </a:moveTo>
                  <a:lnTo>
                    <a:pt x="3949" y="345975"/>
                  </a:lnTo>
                  <a:lnTo>
                    <a:pt x="0" y="346584"/>
                  </a:lnTo>
                  <a:lnTo>
                    <a:pt x="0" y="433497"/>
                  </a:lnTo>
                  <a:lnTo>
                    <a:pt x="3398" y="423445"/>
                  </a:lnTo>
                  <a:lnTo>
                    <a:pt x="5092" y="415167"/>
                  </a:lnTo>
                  <a:lnTo>
                    <a:pt x="5092" y="345249"/>
                  </a:lnTo>
                  <a:close/>
                </a:path>
                <a:path w="5715" h="433705">
                  <a:moveTo>
                    <a:pt x="0" y="0"/>
                  </a:moveTo>
                  <a:lnTo>
                    <a:pt x="0" y="90859"/>
                  </a:lnTo>
                  <a:lnTo>
                    <a:pt x="5092" y="93534"/>
                  </a:lnTo>
                  <a:lnTo>
                    <a:pt x="5092" y="23523"/>
                  </a:lnTo>
                  <a:lnTo>
                    <a:pt x="3960" y="17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91703" y="2349348"/>
              <a:ext cx="5715" cy="391795"/>
            </a:xfrm>
            <a:custGeom>
              <a:avLst/>
              <a:gdLst/>
              <a:ahLst/>
              <a:cxnLst/>
              <a:rect l="l" t="t" r="r" b="b"/>
              <a:pathLst>
                <a:path w="5715" h="391794">
                  <a:moveTo>
                    <a:pt x="5092" y="318360"/>
                  </a:moveTo>
                  <a:lnTo>
                    <a:pt x="4851" y="318642"/>
                  </a:lnTo>
                  <a:lnTo>
                    <a:pt x="0" y="321725"/>
                  </a:lnTo>
                  <a:lnTo>
                    <a:pt x="0" y="391644"/>
                  </a:lnTo>
                  <a:lnTo>
                    <a:pt x="2463" y="379602"/>
                  </a:lnTo>
                  <a:lnTo>
                    <a:pt x="4317" y="360552"/>
                  </a:lnTo>
                  <a:lnTo>
                    <a:pt x="5092" y="360199"/>
                  </a:lnTo>
                  <a:lnTo>
                    <a:pt x="5092" y="318360"/>
                  </a:lnTo>
                  <a:close/>
                </a:path>
                <a:path w="5715" h="391794">
                  <a:moveTo>
                    <a:pt x="0" y="0"/>
                  </a:moveTo>
                  <a:lnTo>
                    <a:pt x="0" y="70011"/>
                  </a:lnTo>
                  <a:lnTo>
                    <a:pt x="1866" y="70992"/>
                  </a:lnTo>
                  <a:lnTo>
                    <a:pt x="5092" y="73996"/>
                  </a:lnTo>
                  <a:lnTo>
                    <a:pt x="5092" y="31829"/>
                  </a:lnTo>
                  <a:lnTo>
                    <a:pt x="4419" y="31622"/>
                  </a:lnTo>
                  <a:lnTo>
                    <a:pt x="2196" y="1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96796" y="2381177"/>
              <a:ext cx="5715" cy="328930"/>
            </a:xfrm>
            <a:custGeom>
              <a:avLst/>
              <a:gdLst/>
              <a:ahLst/>
              <a:cxnLst/>
              <a:rect l="l" t="t" r="r" b="b"/>
              <a:pathLst>
                <a:path w="5715" h="328930">
                  <a:moveTo>
                    <a:pt x="5092" y="280574"/>
                  </a:moveTo>
                  <a:lnTo>
                    <a:pt x="0" y="286530"/>
                  </a:lnTo>
                  <a:lnTo>
                    <a:pt x="0" y="328369"/>
                  </a:lnTo>
                  <a:lnTo>
                    <a:pt x="5092" y="326046"/>
                  </a:lnTo>
                  <a:lnTo>
                    <a:pt x="5092" y="280574"/>
                  </a:lnTo>
                  <a:close/>
                </a:path>
                <a:path w="5715" h="328930">
                  <a:moveTo>
                    <a:pt x="0" y="0"/>
                  </a:moveTo>
                  <a:lnTo>
                    <a:pt x="0" y="42167"/>
                  </a:lnTo>
                  <a:lnTo>
                    <a:pt x="5092" y="46910"/>
                  </a:lnTo>
                  <a:lnTo>
                    <a:pt x="5092" y="1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01889" y="2382743"/>
              <a:ext cx="5715" cy="324485"/>
            </a:xfrm>
            <a:custGeom>
              <a:avLst/>
              <a:gdLst/>
              <a:ahLst/>
              <a:cxnLst/>
              <a:rect l="l" t="t" r="r" b="b"/>
              <a:pathLst>
                <a:path w="5715" h="324485">
                  <a:moveTo>
                    <a:pt x="5092" y="270484"/>
                  </a:moveTo>
                  <a:lnTo>
                    <a:pt x="3352" y="275087"/>
                  </a:lnTo>
                  <a:lnTo>
                    <a:pt x="0" y="279008"/>
                  </a:lnTo>
                  <a:lnTo>
                    <a:pt x="0" y="324481"/>
                  </a:lnTo>
                  <a:lnTo>
                    <a:pt x="5092" y="322158"/>
                  </a:lnTo>
                  <a:lnTo>
                    <a:pt x="5092" y="270484"/>
                  </a:lnTo>
                  <a:close/>
                </a:path>
                <a:path w="5715" h="324485">
                  <a:moveTo>
                    <a:pt x="0" y="0"/>
                  </a:moveTo>
                  <a:lnTo>
                    <a:pt x="0" y="45344"/>
                  </a:lnTo>
                  <a:lnTo>
                    <a:pt x="2590" y="47757"/>
                  </a:lnTo>
                  <a:lnTo>
                    <a:pt x="5092" y="54118"/>
                  </a:lnTo>
                  <a:lnTo>
                    <a:pt x="5092" y="2034"/>
                  </a:lnTo>
                  <a:lnTo>
                    <a:pt x="2496" y="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506981" y="2384777"/>
              <a:ext cx="5715" cy="320675"/>
            </a:xfrm>
            <a:custGeom>
              <a:avLst/>
              <a:gdLst/>
              <a:ahLst/>
              <a:cxnLst/>
              <a:rect l="l" t="t" r="r" b="b"/>
              <a:pathLst>
                <a:path w="5715" h="320675">
                  <a:moveTo>
                    <a:pt x="5092" y="220033"/>
                  </a:moveTo>
                  <a:lnTo>
                    <a:pt x="622" y="226063"/>
                  </a:lnTo>
                  <a:lnTo>
                    <a:pt x="660" y="266703"/>
                  </a:lnTo>
                  <a:lnTo>
                    <a:pt x="0" y="268450"/>
                  </a:lnTo>
                  <a:lnTo>
                    <a:pt x="0" y="320124"/>
                  </a:lnTo>
                  <a:lnTo>
                    <a:pt x="5092" y="317801"/>
                  </a:lnTo>
                  <a:lnTo>
                    <a:pt x="5092" y="220033"/>
                  </a:lnTo>
                  <a:close/>
                </a:path>
                <a:path w="5715" h="320675">
                  <a:moveTo>
                    <a:pt x="0" y="0"/>
                  </a:moveTo>
                  <a:lnTo>
                    <a:pt x="0" y="52084"/>
                  </a:lnTo>
                  <a:lnTo>
                    <a:pt x="495" y="53343"/>
                  </a:lnTo>
                  <a:lnTo>
                    <a:pt x="584" y="181613"/>
                  </a:lnTo>
                  <a:lnTo>
                    <a:pt x="2086" y="189233"/>
                  </a:lnTo>
                  <a:lnTo>
                    <a:pt x="5092" y="193914"/>
                  </a:lnTo>
                  <a:lnTo>
                    <a:pt x="5092" y="2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512074" y="2387261"/>
              <a:ext cx="5715" cy="315595"/>
            </a:xfrm>
            <a:custGeom>
              <a:avLst/>
              <a:gdLst/>
              <a:ahLst/>
              <a:cxnLst/>
              <a:rect l="l" t="t" r="r" b="b"/>
              <a:pathLst>
                <a:path w="5715" h="315594">
                  <a:moveTo>
                    <a:pt x="5092" y="214319"/>
                  </a:moveTo>
                  <a:lnTo>
                    <a:pt x="2120" y="214688"/>
                  </a:lnTo>
                  <a:lnTo>
                    <a:pt x="0" y="217549"/>
                  </a:lnTo>
                  <a:lnTo>
                    <a:pt x="0" y="315316"/>
                  </a:lnTo>
                  <a:lnTo>
                    <a:pt x="653" y="315018"/>
                  </a:lnTo>
                  <a:lnTo>
                    <a:pt x="5092" y="311802"/>
                  </a:lnTo>
                  <a:lnTo>
                    <a:pt x="5092" y="214319"/>
                  </a:lnTo>
                  <a:close/>
                </a:path>
                <a:path w="5715" h="315594">
                  <a:moveTo>
                    <a:pt x="0" y="0"/>
                  </a:moveTo>
                  <a:lnTo>
                    <a:pt x="0" y="191430"/>
                  </a:lnTo>
                  <a:lnTo>
                    <a:pt x="1071" y="193098"/>
                  </a:lnTo>
                  <a:lnTo>
                    <a:pt x="5092" y="195636"/>
                  </a:lnTo>
                  <a:lnTo>
                    <a:pt x="5092" y="3534"/>
                  </a:lnTo>
                  <a:lnTo>
                    <a:pt x="120" y="58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517167" y="2390796"/>
              <a:ext cx="5715" cy="308610"/>
            </a:xfrm>
            <a:custGeom>
              <a:avLst/>
              <a:gdLst/>
              <a:ahLst/>
              <a:cxnLst/>
              <a:rect l="l" t="t" r="r" b="b"/>
              <a:pathLst>
                <a:path w="5715" h="308610">
                  <a:moveTo>
                    <a:pt x="5092" y="210151"/>
                  </a:moveTo>
                  <a:lnTo>
                    <a:pt x="0" y="210784"/>
                  </a:lnTo>
                  <a:lnTo>
                    <a:pt x="0" y="308267"/>
                  </a:lnTo>
                  <a:lnTo>
                    <a:pt x="5092" y="304577"/>
                  </a:lnTo>
                  <a:lnTo>
                    <a:pt x="5092" y="210151"/>
                  </a:lnTo>
                  <a:close/>
                </a:path>
                <a:path w="5715" h="308610">
                  <a:moveTo>
                    <a:pt x="0" y="0"/>
                  </a:moveTo>
                  <a:lnTo>
                    <a:pt x="0" y="192101"/>
                  </a:lnTo>
                  <a:lnTo>
                    <a:pt x="2016" y="193374"/>
                  </a:lnTo>
                  <a:lnTo>
                    <a:pt x="5092" y="193903"/>
                  </a:lnTo>
                  <a:lnTo>
                    <a:pt x="5092" y="4282"/>
                  </a:lnTo>
                  <a:lnTo>
                    <a:pt x="2294" y="1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522260" y="2395092"/>
              <a:ext cx="5715" cy="299720"/>
            </a:xfrm>
            <a:custGeom>
              <a:avLst/>
              <a:gdLst/>
              <a:ahLst/>
              <a:cxnLst/>
              <a:rect l="l" t="t" r="r" b="b"/>
              <a:pathLst>
                <a:path w="5715" h="299719">
                  <a:moveTo>
                    <a:pt x="5092" y="205740"/>
                  </a:moveTo>
                  <a:lnTo>
                    <a:pt x="0" y="205740"/>
                  </a:lnTo>
                  <a:lnTo>
                    <a:pt x="0" y="295910"/>
                  </a:lnTo>
                  <a:lnTo>
                    <a:pt x="0" y="297180"/>
                  </a:lnTo>
                  <a:lnTo>
                    <a:pt x="0" y="299720"/>
                  </a:lnTo>
                  <a:lnTo>
                    <a:pt x="2527" y="299720"/>
                  </a:lnTo>
                  <a:lnTo>
                    <a:pt x="2527" y="297180"/>
                  </a:lnTo>
                  <a:lnTo>
                    <a:pt x="4826" y="297180"/>
                  </a:lnTo>
                  <a:lnTo>
                    <a:pt x="4826" y="295910"/>
                  </a:lnTo>
                  <a:lnTo>
                    <a:pt x="5092" y="295910"/>
                  </a:lnTo>
                  <a:lnTo>
                    <a:pt x="5092" y="205740"/>
                  </a:lnTo>
                  <a:close/>
                </a:path>
                <a:path w="5715" h="299719">
                  <a:moveTo>
                    <a:pt x="5092" y="5080"/>
                  </a:moveTo>
                  <a:lnTo>
                    <a:pt x="4584" y="5080"/>
                  </a:lnTo>
                  <a:lnTo>
                    <a:pt x="4584" y="3810"/>
                  </a:lnTo>
                  <a:lnTo>
                    <a:pt x="1993" y="3810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89230"/>
                  </a:lnTo>
                  <a:lnTo>
                    <a:pt x="1498" y="189230"/>
                  </a:lnTo>
                  <a:lnTo>
                    <a:pt x="1498" y="190500"/>
                  </a:lnTo>
                  <a:lnTo>
                    <a:pt x="5092" y="190500"/>
                  </a:lnTo>
                  <a:lnTo>
                    <a:pt x="5092" y="189230"/>
                  </a:lnTo>
                  <a:lnTo>
                    <a:pt x="5092" y="508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527352" y="2400172"/>
              <a:ext cx="10795" cy="290830"/>
            </a:xfrm>
            <a:custGeom>
              <a:avLst/>
              <a:gdLst/>
              <a:ahLst/>
              <a:cxnLst/>
              <a:rect l="l" t="t" r="r" b="b"/>
              <a:pathLst>
                <a:path w="10794" h="290830">
                  <a:moveTo>
                    <a:pt x="10172" y="202641"/>
                  </a:moveTo>
                  <a:lnTo>
                    <a:pt x="9359" y="201777"/>
                  </a:lnTo>
                  <a:lnTo>
                    <a:pt x="5092" y="200660"/>
                  </a:lnTo>
                  <a:lnTo>
                    <a:pt x="0" y="200660"/>
                  </a:lnTo>
                  <a:lnTo>
                    <a:pt x="0" y="283210"/>
                  </a:lnTo>
                  <a:lnTo>
                    <a:pt x="0" y="290830"/>
                  </a:lnTo>
                  <a:lnTo>
                    <a:pt x="2844" y="290830"/>
                  </a:lnTo>
                  <a:lnTo>
                    <a:pt x="2844" y="283210"/>
                  </a:lnTo>
                  <a:lnTo>
                    <a:pt x="5080" y="283210"/>
                  </a:lnTo>
                  <a:lnTo>
                    <a:pt x="5080" y="283832"/>
                  </a:lnTo>
                  <a:lnTo>
                    <a:pt x="10058" y="276707"/>
                  </a:lnTo>
                  <a:lnTo>
                    <a:pt x="10172" y="202641"/>
                  </a:lnTo>
                  <a:close/>
                </a:path>
                <a:path w="10794" h="290830">
                  <a:moveTo>
                    <a:pt x="10172" y="13195"/>
                  </a:moveTo>
                  <a:lnTo>
                    <a:pt x="9829" y="12547"/>
                  </a:lnTo>
                  <a:lnTo>
                    <a:pt x="5092" y="5359"/>
                  </a:lnTo>
                  <a:lnTo>
                    <a:pt x="5092" y="5080"/>
                  </a:lnTo>
                  <a:lnTo>
                    <a:pt x="2527" y="5080"/>
                  </a:lnTo>
                  <a:lnTo>
                    <a:pt x="2527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84150"/>
                  </a:lnTo>
                  <a:lnTo>
                    <a:pt x="0" y="185420"/>
                  </a:lnTo>
                  <a:lnTo>
                    <a:pt x="4940" y="185420"/>
                  </a:lnTo>
                  <a:lnTo>
                    <a:pt x="4940" y="184150"/>
                  </a:lnTo>
                  <a:lnTo>
                    <a:pt x="5080" y="184150"/>
                  </a:lnTo>
                  <a:lnTo>
                    <a:pt x="5080" y="184772"/>
                  </a:lnTo>
                  <a:lnTo>
                    <a:pt x="10172" y="184200"/>
                  </a:lnTo>
                  <a:lnTo>
                    <a:pt x="10172" y="13195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537525" y="2413368"/>
              <a:ext cx="5715" cy="263525"/>
            </a:xfrm>
            <a:custGeom>
              <a:avLst/>
              <a:gdLst/>
              <a:ahLst/>
              <a:cxnLst/>
              <a:rect l="l" t="t" r="r" b="b"/>
              <a:pathLst>
                <a:path w="5715" h="263525">
                  <a:moveTo>
                    <a:pt x="0" y="189438"/>
                  </a:moveTo>
                  <a:lnTo>
                    <a:pt x="0" y="263236"/>
                  </a:lnTo>
                  <a:lnTo>
                    <a:pt x="5092" y="250546"/>
                  </a:lnTo>
                  <a:lnTo>
                    <a:pt x="5092" y="194798"/>
                  </a:lnTo>
                  <a:lnTo>
                    <a:pt x="0" y="189438"/>
                  </a:lnTo>
                  <a:close/>
                </a:path>
                <a:path w="5715" h="263525">
                  <a:moveTo>
                    <a:pt x="0" y="0"/>
                  </a:moveTo>
                  <a:lnTo>
                    <a:pt x="0" y="171005"/>
                  </a:lnTo>
                  <a:lnTo>
                    <a:pt x="1816" y="170802"/>
                  </a:lnTo>
                  <a:lnTo>
                    <a:pt x="5092" y="166383"/>
                  </a:lnTo>
                  <a:lnTo>
                    <a:pt x="5092" y="11790"/>
                  </a:lnTo>
                  <a:lnTo>
                    <a:pt x="3589" y="6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2618" y="2425159"/>
              <a:ext cx="90436" cy="238755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997788" y="2404617"/>
              <a:ext cx="1270" cy="310515"/>
            </a:xfrm>
            <a:custGeom>
              <a:avLst/>
              <a:gdLst/>
              <a:ahLst/>
              <a:cxnLst/>
              <a:rect l="l" t="t" r="r" b="b"/>
              <a:pathLst>
                <a:path w="1269" h="310514">
                  <a:moveTo>
                    <a:pt x="812" y="267119"/>
                  </a:moveTo>
                  <a:lnTo>
                    <a:pt x="0" y="270675"/>
                  </a:lnTo>
                  <a:lnTo>
                    <a:pt x="0" y="309918"/>
                  </a:lnTo>
                  <a:lnTo>
                    <a:pt x="812" y="309918"/>
                  </a:lnTo>
                  <a:lnTo>
                    <a:pt x="812" y="267119"/>
                  </a:lnTo>
                  <a:close/>
                </a:path>
                <a:path w="1269" h="310514">
                  <a:moveTo>
                    <a:pt x="812" y="127469"/>
                  </a:moveTo>
                  <a:lnTo>
                    <a:pt x="0" y="118541"/>
                  </a:lnTo>
                  <a:lnTo>
                    <a:pt x="0" y="235254"/>
                  </a:lnTo>
                  <a:lnTo>
                    <a:pt x="812" y="236474"/>
                  </a:lnTo>
                  <a:lnTo>
                    <a:pt x="812" y="127469"/>
                  </a:lnTo>
                  <a:close/>
                </a:path>
                <a:path w="1269" h="310514">
                  <a:moveTo>
                    <a:pt x="812" y="0"/>
                  </a:moveTo>
                  <a:lnTo>
                    <a:pt x="0" y="1092"/>
                  </a:lnTo>
                  <a:lnTo>
                    <a:pt x="0" y="118541"/>
                  </a:lnTo>
                  <a:lnTo>
                    <a:pt x="812" y="11252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98601" y="2401724"/>
              <a:ext cx="2540" cy="313055"/>
            </a:xfrm>
            <a:custGeom>
              <a:avLst/>
              <a:gdLst/>
              <a:ahLst/>
              <a:cxnLst/>
              <a:rect l="l" t="t" r="r" b="b"/>
              <a:pathLst>
                <a:path w="2540" h="313055">
                  <a:moveTo>
                    <a:pt x="2159" y="260583"/>
                  </a:moveTo>
                  <a:lnTo>
                    <a:pt x="0" y="270009"/>
                  </a:lnTo>
                  <a:lnTo>
                    <a:pt x="0" y="312811"/>
                  </a:lnTo>
                  <a:lnTo>
                    <a:pt x="2159" y="312811"/>
                  </a:lnTo>
                  <a:lnTo>
                    <a:pt x="2159" y="260583"/>
                  </a:lnTo>
                  <a:close/>
                </a:path>
                <a:path w="2540" h="313055">
                  <a:moveTo>
                    <a:pt x="0" y="130358"/>
                  </a:moveTo>
                  <a:lnTo>
                    <a:pt x="0" y="239355"/>
                  </a:lnTo>
                  <a:lnTo>
                    <a:pt x="2159" y="242577"/>
                  </a:lnTo>
                  <a:lnTo>
                    <a:pt x="2159" y="151967"/>
                  </a:lnTo>
                  <a:lnTo>
                    <a:pt x="1876" y="150954"/>
                  </a:lnTo>
                  <a:lnTo>
                    <a:pt x="0" y="130358"/>
                  </a:lnTo>
                  <a:close/>
                </a:path>
                <a:path w="2540" h="313055">
                  <a:moveTo>
                    <a:pt x="2159" y="0"/>
                  </a:moveTo>
                  <a:lnTo>
                    <a:pt x="0" y="2889"/>
                  </a:lnTo>
                  <a:lnTo>
                    <a:pt x="0" y="115404"/>
                  </a:lnTo>
                  <a:lnTo>
                    <a:pt x="2159" y="9938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00772" y="2398826"/>
              <a:ext cx="2540" cy="316230"/>
            </a:xfrm>
            <a:custGeom>
              <a:avLst/>
              <a:gdLst/>
              <a:ahLst/>
              <a:cxnLst/>
              <a:rect l="l" t="t" r="r" b="b"/>
              <a:pathLst>
                <a:path w="2540" h="316230">
                  <a:moveTo>
                    <a:pt x="2159" y="254000"/>
                  </a:moveTo>
                  <a:lnTo>
                    <a:pt x="0" y="263436"/>
                  </a:lnTo>
                  <a:lnTo>
                    <a:pt x="0" y="315709"/>
                  </a:lnTo>
                  <a:lnTo>
                    <a:pt x="2159" y="315709"/>
                  </a:lnTo>
                  <a:lnTo>
                    <a:pt x="2159" y="254000"/>
                  </a:lnTo>
                  <a:close/>
                </a:path>
                <a:path w="2540" h="316230">
                  <a:moveTo>
                    <a:pt x="2159" y="162648"/>
                  </a:moveTo>
                  <a:lnTo>
                    <a:pt x="0" y="154914"/>
                  </a:lnTo>
                  <a:lnTo>
                    <a:pt x="0" y="245503"/>
                  </a:lnTo>
                  <a:lnTo>
                    <a:pt x="2159" y="248729"/>
                  </a:lnTo>
                  <a:lnTo>
                    <a:pt x="2159" y="162648"/>
                  </a:lnTo>
                  <a:close/>
                </a:path>
                <a:path w="2540" h="316230">
                  <a:moveTo>
                    <a:pt x="2159" y="0"/>
                  </a:moveTo>
                  <a:lnTo>
                    <a:pt x="0" y="2882"/>
                  </a:lnTo>
                  <a:lnTo>
                    <a:pt x="0" y="102196"/>
                  </a:lnTo>
                  <a:lnTo>
                    <a:pt x="2159" y="861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02931" y="2395928"/>
              <a:ext cx="2540" cy="318770"/>
            </a:xfrm>
            <a:custGeom>
              <a:avLst/>
              <a:gdLst/>
              <a:ahLst/>
              <a:cxnLst/>
              <a:rect l="l" t="t" r="r" b="b"/>
              <a:pathLst>
                <a:path w="2540" h="318769">
                  <a:moveTo>
                    <a:pt x="0" y="165544"/>
                  </a:moveTo>
                  <a:lnTo>
                    <a:pt x="0" y="251615"/>
                  </a:lnTo>
                  <a:lnTo>
                    <a:pt x="901" y="252961"/>
                  </a:lnTo>
                  <a:lnTo>
                    <a:pt x="0" y="256898"/>
                  </a:lnTo>
                  <a:lnTo>
                    <a:pt x="0" y="318607"/>
                  </a:lnTo>
                  <a:lnTo>
                    <a:pt x="2159" y="318607"/>
                  </a:lnTo>
                  <a:lnTo>
                    <a:pt x="2159" y="173279"/>
                  </a:lnTo>
                  <a:lnTo>
                    <a:pt x="0" y="165544"/>
                  </a:lnTo>
                  <a:close/>
                </a:path>
                <a:path w="2540" h="318769">
                  <a:moveTo>
                    <a:pt x="2159" y="0"/>
                  </a:moveTo>
                  <a:lnTo>
                    <a:pt x="0" y="2889"/>
                  </a:lnTo>
                  <a:lnTo>
                    <a:pt x="0" y="89068"/>
                  </a:lnTo>
                  <a:lnTo>
                    <a:pt x="688" y="83961"/>
                  </a:lnTo>
                  <a:lnTo>
                    <a:pt x="2159" y="80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05090" y="2393822"/>
              <a:ext cx="2540" cy="321310"/>
            </a:xfrm>
            <a:custGeom>
              <a:avLst/>
              <a:gdLst/>
              <a:ahLst/>
              <a:cxnLst/>
              <a:rect l="l" t="t" r="r" b="b"/>
              <a:pathLst>
                <a:path w="2540" h="321310">
                  <a:moveTo>
                    <a:pt x="2159" y="183121"/>
                  </a:moveTo>
                  <a:lnTo>
                    <a:pt x="0" y="175387"/>
                  </a:lnTo>
                  <a:lnTo>
                    <a:pt x="0" y="320713"/>
                  </a:lnTo>
                  <a:lnTo>
                    <a:pt x="2159" y="320713"/>
                  </a:lnTo>
                  <a:lnTo>
                    <a:pt x="2159" y="183121"/>
                  </a:lnTo>
                  <a:close/>
                </a:path>
                <a:path w="2540" h="321310">
                  <a:moveTo>
                    <a:pt x="2159" y="0"/>
                  </a:moveTo>
                  <a:lnTo>
                    <a:pt x="1244" y="0"/>
                  </a:lnTo>
                  <a:lnTo>
                    <a:pt x="1244" y="1270"/>
                  </a:lnTo>
                  <a:lnTo>
                    <a:pt x="139" y="1270"/>
                  </a:lnTo>
                  <a:lnTo>
                    <a:pt x="139" y="2540"/>
                  </a:lnTo>
                  <a:lnTo>
                    <a:pt x="0" y="2540"/>
                  </a:lnTo>
                  <a:lnTo>
                    <a:pt x="0" y="77470"/>
                  </a:lnTo>
                  <a:lnTo>
                    <a:pt x="0" y="82550"/>
                  </a:lnTo>
                  <a:lnTo>
                    <a:pt x="1079" y="82550"/>
                  </a:lnTo>
                  <a:lnTo>
                    <a:pt x="1079" y="77470"/>
                  </a:lnTo>
                  <a:lnTo>
                    <a:pt x="2159" y="77470"/>
                  </a:lnTo>
                  <a:lnTo>
                    <a:pt x="2159" y="2540"/>
                  </a:lnTo>
                  <a:lnTo>
                    <a:pt x="2159" y="127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07249" y="2391092"/>
              <a:ext cx="2540" cy="324485"/>
            </a:xfrm>
            <a:custGeom>
              <a:avLst/>
              <a:gdLst/>
              <a:ahLst/>
              <a:cxnLst/>
              <a:rect l="l" t="t" r="r" b="b"/>
              <a:pathLst>
                <a:path w="2540" h="324485">
                  <a:moveTo>
                    <a:pt x="2159" y="191960"/>
                  </a:moveTo>
                  <a:lnTo>
                    <a:pt x="1511" y="191960"/>
                  </a:lnTo>
                  <a:lnTo>
                    <a:pt x="1511" y="189420"/>
                  </a:lnTo>
                  <a:lnTo>
                    <a:pt x="457" y="189420"/>
                  </a:lnTo>
                  <a:lnTo>
                    <a:pt x="457" y="185610"/>
                  </a:lnTo>
                  <a:lnTo>
                    <a:pt x="0" y="185610"/>
                  </a:lnTo>
                  <a:lnTo>
                    <a:pt x="0" y="189420"/>
                  </a:lnTo>
                  <a:lnTo>
                    <a:pt x="0" y="191960"/>
                  </a:lnTo>
                  <a:lnTo>
                    <a:pt x="0" y="324040"/>
                  </a:lnTo>
                  <a:lnTo>
                    <a:pt x="2159" y="324040"/>
                  </a:lnTo>
                  <a:lnTo>
                    <a:pt x="2159" y="191960"/>
                  </a:lnTo>
                  <a:close/>
                </a:path>
                <a:path w="2540" h="324485">
                  <a:moveTo>
                    <a:pt x="2159" y="0"/>
                  </a:moveTo>
                  <a:lnTo>
                    <a:pt x="0" y="2374"/>
                  </a:lnTo>
                  <a:lnTo>
                    <a:pt x="0" y="80213"/>
                  </a:lnTo>
                  <a:lnTo>
                    <a:pt x="2159" y="7510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009421" y="2388704"/>
              <a:ext cx="2540" cy="326390"/>
            </a:xfrm>
            <a:custGeom>
              <a:avLst/>
              <a:gdLst/>
              <a:ahLst/>
              <a:cxnLst/>
              <a:rect l="l" t="t" r="r" b="b"/>
              <a:pathLst>
                <a:path w="2540" h="326389">
                  <a:moveTo>
                    <a:pt x="2159" y="198856"/>
                  </a:moveTo>
                  <a:lnTo>
                    <a:pt x="0" y="194424"/>
                  </a:lnTo>
                  <a:lnTo>
                    <a:pt x="0" y="325831"/>
                  </a:lnTo>
                  <a:lnTo>
                    <a:pt x="2159" y="325831"/>
                  </a:lnTo>
                  <a:lnTo>
                    <a:pt x="2159" y="198856"/>
                  </a:lnTo>
                  <a:close/>
                </a:path>
                <a:path w="2540" h="326389">
                  <a:moveTo>
                    <a:pt x="2159" y="0"/>
                  </a:moveTo>
                  <a:lnTo>
                    <a:pt x="0" y="2374"/>
                  </a:lnTo>
                  <a:lnTo>
                    <a:pt x="0" y="77470"/>
                  </a:lnTo>
                  <a:lnTo>
                    <a:pt x="2159" y="7236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011580" y="2386329"/>
              <a:ext cx="2540" cy="328295"/>
            </a:xfrm>
            <a:custGeom>
              <a:avLst/>
              <a:gdLst/>
              <a:ahLst/>
              <a:cxnLst/>
              <a:rect l="l" t="t" r="r" b="b"/>
              <a:pathLst>
                <a:path w="2540" h="328294">
                  <a:moveTo>
                    <a:pt x="2159" y="205676"/>
                  </a:moveTo>
                  <a:lnTo>
                    <a:pt x="0" y="201231"/>
                  </a:lnTo>
                  <a:lnTo>
                    <a:pt x="0" y="328206"/>
                  </a:lnTo>
                  <a:lnTo>
                    <a:pt x="2159" y="328206"/>
                  </a:lnTo>
                  <a:lnTo>
                    <a:pt x="2159" y="205676"/>
                  </a:lnTo>
                  <a:close/>
                </a:path>
                <a:path w="2540" h="328294">
                  <a:moveTo>
                    <a:pt x="2159" y="0"/>
                  </a:moveTo>
                  <a:lnTo>
                    <a:pt x="0" y="2374"/>
                  </a:lnTo>
                  <a:lnTo>
                    <a:pt x="0" y="74739"/>
                  </a:lnTo>
                  <a:lnTo>
                    <a:pt x="2159" y="6963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13739" y="2383954"/>
              <a:ext cx="2540" cy="330835"/>
            </a:xfrm>
            <a:custGeom>
              <a:avLst/>
              <a:gdLst/>
              <a:ahLst/>
              <a:cxnLst/>
              <a:rect l="l" t="t" r="r" b="b"/>
              <a:pathLst>
                <a:path w="2540" h="330835">
                  <a:moveTo>
                    <a:pt x="2159" y="212483"/>
                  </a:moveTo>
                  <a:lnTo>
                    <a:pt x="0" y="208051"/>
                  </a:lnTo>
                  <a:lnTo>
                    <a:pt x="0" y="330581"/>
                  </a:lnTo>
                  <a:lnTo>
                    <a:pt x="2159" y="330581"/>
                  </a:lnTo>
                  <a:lnTo>
                    <a:pt x="2159" y="212483"/>
                  </a:lnTo>
                  <a:close/>
                </a:path>
                <a:path w="2540" h="330835">
                  <a:moveTo>
                    <a:pt x="2159" y="0"/>
                  </a:moveTo>
                  <a:lnTo>
                    <a:pt x="0" y="2374"/>
                  </a:lnTo>
                  <a:lnTo>
                    <a:pt x="0" y="72009"/>
                  </a:lnTo>
                  <a:lnTo>
                    <a:pt x="2159" y="668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5898" y="2381579"/>
              <a:ext cx="2540" cy="333375"/>
            </a:xfrm>
            <a:custGeom>
              <a:avLst/>
              <a:gdLst/>
              <a:ahLst/>
              <a:cxnLst/>
              <a:rect l="l" t="t" r="r" b="b"/>
              <a:pathLst>
                <a:path w="2540" h="333375">
                  <a:moveTo>
                    <a:pt x="2159" y="219290"/>
                  </a:moveTo>
                  <a:lnTo>
                    <a:pt x="0" y="214858"/>
                  </a:lnTo>
                  <a:lnTo>
                    <a:pt x="0" y="332955"/>
                  </a:lnTo>
                  <a:lnTo>
                    <a:pt x="2159" y="332955"/>
                  </a:lnTo>
                  <a:lnTo>
                    <a:pt x="2159" y="219290"/>
                  </a:lnTo>
                  <a:close/>
                </a:path>
                <a:path w="2540" h="333375">
                  <a:moveTo>
                    <a:pt x="2159" y="0"/>
                  </a:moveTo>
                  <a:lnTo>
                    <a:pt x="0" y="2374"/>
                  </a:lnTo>
                  <a:lnTo>
                    <a:pt x="0" y="69265"/>
                  </a:lnTo>
                  <a:lnTo>
                    <a:pt x="2159" y="641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18070" y="2379852"/>
              <a:ext cx="2540" cy="335280"/>
            </a:xfrm>
            <a:custGeom>
              <a:avLst/>
              <a:gdLst/>
              <a:ahLst/>
              <a:cxnLst/>
              <a:rect l="l" t="t" r="r" b="b"/>
              <a:pathLst>
                <a:path w="2540" h="335280">
                  <a:moveTo>
                    <a:pt x="2159" y="225488"/>
                  </a:moveTo>
                  <a:lnTo>
                    <a:pt x="0" y="221043"/>
                  </a:lnTo>
                  <a:lnTo>
                    <a:pt x="0" y="334683"/>
                  </a:lnTo>
                  <a:lnTo>
                    <a:pt x="2159" y="334683"/>
                  </a:lnTo>
                  <a:lnTo>
                    <a:pt x="2159" y="225488"/>
                  </a:lnTo>
                  <a:close/>
                </a:path>
                <a:path w="2540" h="335280">
                  <a:moveTo>
                    <a:pt x="2159" y="0"/>
                  </a:moveTo>
                  <a:lnTo>
                    <a:pt x="1054" y="0"/>
                  </a:lnTo>
                  <a:lnTo>
                    <a:pt x="1054" y="1270"/>
                  </a:lnTo>
                  <a:lnTo>
                    <a:pt x="0" y="1270"/>
                  </a:lnTo>
                  <a:lnTo>
                    <a:pt x="0" y="60960"/>
                  </a:lnTo>
                  <a:lnTo>
                    <a:pt x="0" y="66040"/>
                  </a:lnTo>
                  <a:lnTo>
                    <a:pt x="990" y="66040"/>
                  </a:lnTo>
                  <a:lnTo>
                    <a:pt x="990" y="60960"/>
                  </a:lnTo>
                  <a:lnTo>
                    <a:pt x="2159" y="60960"/>
                  </a:lnTo>
                  <a:lnTo>
                    <a:pt x="2159" y="127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020229" y="2377541"/>
              <a:ext cx="2540" cy="337820"/>
            </a:xfrm>
            <a:custGeom>
              <a:avLst/>
              <a:gdLst/>
              <a:ahLst/>
              <a:cxnLst/>
              <a:rect l="l" t="t" r="r" b="b"/>
              <a:pathLst>
                <a:path w="2540" h="337819">
                  <a:moveTo>
                    <a:pt x="2159" y="230911"/>
                  </a:moveTo>
                  <a:lnTo>
                    <a:pt x="1308" y="230911"/>
                  </a:lnTo>
                  <a:lnTo>
                    <a:pt x="1308" y="229641"/>
                  </a:lnTo>
                  <a:lnTo>
                    <a:pt x="584" y="229641"/>
                  </a:lnTo>
                  <a:lnTo>
                    <a:pt x="584" y="228371"/>
                  </a:lnTo>
                  <a:lnTo>
                    <a:pt x="0" y="228371"/>
                  </a:lnTo>
                  <a:lnTo>
                    <a:pt x="0" y="229641"/>
                  </a:lnTo>
                  <a:lnTo>
                    <a:pt x="0" y="230911"/>
                  </a:lnTo>
                  <a:lnTo>
                    <a:pt x="0" y="337591"/>
                  </a:lnTo>
                  <a:lnTo>
                    <a:pt x="2159" y="337591"/>
                  </a:lnTo>
                  <a:lnTo>
                    <a:pt x="2159" y="230911"/>
                  </a:lnTo>
                  <a:close/>
                </a:path>
                <a:path w="2540" h="337819">
                  <a:moveTo>
                    <a:pt x="2159" y="0"/>
                  </a:moveTo>
                  <a:lnTo>
                    <a:pt x="0" y="1955"/>
                  </a:lnTo>
                  <a:lnTo>
                    <a:pt x="0" y="63233"/>
                  </a:lnTo>
                  <a:lnTo>
                    <a:pt x="2159" y="6043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22388" y="2375572"/>
              <a:ext cx="2540" cy="339090"/>
            </a:xfrm>
            <a:custGeom>
              <a:avLst/>
              <a:gdLst/>
              <a:ahLst/>
              <a:cxnLst/>
              <a:rect l="l" t="t" r="r" b="b"/>
              <a:pathLst>
                <a:path w="2540" h="339089">
                  <a:moveTo>
                    <a:pt x="2159" y="236321"/>
                  </a:moveTo>
                  <a:lnTo>
                    <a:pt x="0" y="233387"/>
                  </a:lnTo>
                  <a:lnTo>
                    <a:pt x="0" y="338963"/>
                  </a:lnTo>
                  <a:lnTo>
                    <a:pt x="2159" y="338963"/>
                  </a:lnTo>
                  <a:lnTo>
                    <a:pt x="2159" y="236321"/>
                  </a:lnTo>
                  <a:close/>
                </a:path>
                <a:path w="2540" h="339089">
                  <a:moveTo>
                    <a:pt x="2159" y="0"/>
                  </a:moveTo>
                  <a:lnTo>
                    <a:pt x="0" y="1968"/>
                  </a:lnTo>
                  <a:lnTo>
                    <a:pt x="0" y="62407"/>
                  </a:lnTo>
                  <a:lnTo>
                    <a:pt x="2159" y="5961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24547" y="2373604"/>
              <a:ext cx="2540" cy="340995"/>
            </a:xfrm>
            <a:custGeom>
              <a:avLst/>
              <a:gdLst/>
              <a:ahLst/>
              <a:cxnLst/>
              <a:rect l="l" t="t" r="r" b="b"/>
              <a:pathLst>
                <a:path w="2540" h="340994">
                  <a:moveTo>
                    <a:pt x="2159" y="241223"/>
                  </a:moveTo>
                  <a:lnTo>
                    <a:pt x="0" y="238290"/>
                  </a:lnTo>
                  <a:lnTo>
                    <a:pt x="0" y="340931"/>
                  </a:lnTo>
                  <a:lnTo>
                    <a:pt x="2159" y="340931"/>
                  </a:lnTo>
                  <a:lnTo>
                    <a:pt x="2159" y="241223"/>
                  </a:lnTo>
                  <a:close/>
                </a:path>
                <a:path w="2540" h="340994">
                  <a:moveTo>
                    <a:pt x="2159" y="0"/>
                  </a:moveTo>
                  <a:lnTo>
                    <a:pt x="0" y="1968"/>
                  </a:lnTo>
                  <a:lnTo>
                    <a:pt x="0" y="61582"/>
                  </a:lnTo>
                  <a:lnTo>
                    <a:pt x="2159" y="5878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026706" y="2371648"/>
              <a:ext cx="2540" cy="343535"/>
            </a:xfrm>
            <a:custGeom>
              <a:avLst/>
              <a:gdLst/>
              <a:ahLst/>
              <a:cxnLst/>
              <a:rect l="l" t="t" r="r" b="b"/>
              <a:pathLst>
                <a:path w="2540" h="343535">
                  <a:moveTo>
                    <a:pt x="2159" y="245694"/>
                  </a:moveTo>
                  <a:lnTo>
                    <a:pt x="914" y="245694"/>
                  </a:lnTo>
                  <a:lnTo>
                    <a:pt x="914" y="243154"/>
                  </a:lnTo>
                  <a:lnTo>
                    <a:pt x="0" y="243154"/>
                  </a:lnTo>
                  <a:lnTo>
                    <a:pt x="0" y="245694"/>
                  </a:lnTo>
                  <a:lnTo>
                    <a:pt x="0" y="338404"/>
                  </a:lnTo>
                  <a:lnTo>
                    <a:pt x="0" y="343484"/>
                  </a:lnTo>
                  <a:lnTo>
                    <a:pt x="1638" y="343484"/>
                  </a:lnTo>
                  <a:lnTo>
                    <a:pt x="1638" y="342887"/>
                  </a:lnTo>
                  <a:lnTo>
                    <a:pt x="2159" y="342887"/>
                  </a:lnTo>
                  <a:lnTo>
                    <a:pt x="2159" y="342353"/>
                  </a:lnTo>
                  <a:lnTo>
                    <a:pt x="1638" y="342646"/>
                  </a:lnTo>
                  <a:lnTo>
                    <a:pt x="1638" y="338404"/>
                  </a:lnTo>
                  <a:lnTo>
                    <a:pt x="2159" y="338404"/>
                  </a:lnTo>
                  <a:lnTo>
                    <a:pt x="2159" y="245694"/>
                  </a:lnTo>
                  <a:close/>
                </a:path>
                <a:path w="2540" h="343535">
                  <a:moveTo>
                    <a:pt x="2159" y="0"/>
                  </a:moveTo>
                  <a:lnTo>
                    <a:pt x="0" y="1955"/>
                  </a:lnTo>
                  <a:lnTo>
                    <a:pt x="0" y="60744"/>
                  </a:lnTo>
                  <a:lnTo>
                    <a:pt x="2159" y="5796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28877" y="2369667"/>
              <a:ext cx="2540" cy="345440"/>
            </a:xfrm>
            <a:custGeom>
              <a:avLst/>
              <a:gdLst/>
              <a:ahLst/>
              <a:cxnLst/>
              <a:rect l="l" t="t" r="r" b="b"/>
              <a:pathLst>
                <a:path w="2540" h="345439">
                  <a:moveTo>
                    <a:pt x="2159" y="343128"/>
                  </a:moveTo>
                  <a:lnTo>
                    <a:pt x="0" y="344335"/>
                  </a:lnTo>
                  <a:lnTo>
                    <a:pt x="0" y="344868"/>
                  </a:lnTo>
                  <a:lnTo>
                    <a:pt x="2159" y="344868"/>
                  </a:lnTo>
                  <a:lnTo>
                    <a:pt x="2159" y="343128"/>
                  </a:lnTo>
                  <a:close/>
                </a:path>
                <a:path w="2540" h="345439">
                  <a:moveTo>
                    <a:pt x="2159" y="251053"/>
                  </a:moveTo>
                  <a:lnTo>
                    <a:pt x="0" y="248119"/>
                  </a:lnTo>
                  <a:lnTo>
                    <a:pt x="0" y="340601"/>
                  </a:lnTo>
                  <a:lnTo>
                    <a:pt x="2159" y="331177"/>
                  </a:lnTo>
                  <a:lnTo>
                    <a:pt x="2159" y="251053"/>
                  </a:lnTo>
                  <a:close/>
                </a:path>
                <a:path w="2540" h="345439">
                  <a:moveTo>
                    <a:pt x="2159" y="0"/>
                  </a:moveTo>
                  <a:lnTo>
                    <a:pt x="0" y="1968"/>
                  </a:lnTo>
                  <a:lnTo>
                    <a:pt x="0" y="59918"/>
                  </a:lnTo>
                  <a:lnTo>
                    <a:pt x="2159" y="5712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31036" y="2367735"/>
              <a:ext cx="2540" cy="347345"/>
            </a:xfrm>
            <a:custGeom>
              <a:avLst/>
              <a:gdLst/>
              <a:ahLst/>
              <a:cxnLst/>
              <a:rect l="l" t="t" r="r" b="b"/>
              <a:pathLst>
                <a:path w="2540" h="347344">
                  <a:moveTo>
                    <a:pt x="2159" y="343859"/>
                  </a:moveTo>
                  <a:lnTo>
                    <a:pt x="0" y="345058"/>
                  </a:lnTo>
                  <a:lnTo>
                    <a:pt x="0" y="346801"/>
                  </a:lnTo>
                  <a:lnTo>
                    <a:pt x="2159" y="346801"/>
                  </a:lnTo>
                  <a:lnTo>
                    <a:pt x="2159" y="343859"/>
                  </a:lnTo>
                  <a:close/>
                </a:path>
                <a:path w="2540" h="347344">
                  <a:moveTo>
                    <a:pt x="0" y="252975"/>
                  </a:moveTo>
                  <a:lnTo>
                    <a:pt x="0" y="333099"/>
                  </a:lnTo>
                  <a:lnTo>
                    <a:pt x="2159" y="323669"/>
                  </a:lnTo>
                  <a:lnTo>
                    <a:pt x="2159" y="255908"/>
                  </a:lnTo>
                  <a:lnTo>
                    <a:pt x="0" y="252975"/>
                  </a:lnTo>
                  <a:close/>
                </a:path>
                <a:path w="2540" h="347344">
                  <a:moveTo>
                    <a:pt x="2159" y="0"/>
                  </a:moveTo>
                  <a:lnTo>
                    <a:pt x="1948" y="157"/>
                  </a:lnTo>
                  <a:lnTo>
                    <a:pt x="0" y="1929"/>
                  </a:lnTo>
                  <a:lnTo>
                    <a:pt x="0" y="59055"/>
                  </a:lnTo>
                  <a:lnTo>
                    <a:pt x="2159" y="5626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33195" y="2366121"/>
              <a:ext cx="2540" cy="348615"/>
            </a:xfrm>
            <a:custGeom>
              <a:avLst/>
              <a:gdLst/>
              <a:ahLst/>
              <a:cxnLst/>
              <a:rect l="l" t="t" r="r" b="b"/>
              <a:pathLst>
                <a:path w="2540" h="348614">
                  <a:moveTo>
                    <a:pt x="2159" y="344273"/>
                  </a:moveTo>
                  <a:lnTo>
                    <a:pt x="0" y="345472"/>
                  </a:lnTo>
                  <a:lnTo>
                    <a:pt x="0" y="348414"/>
                  </a:lnTo>
                  <a:lnTo>
                    <a:pt x="2159" y="348414"/>
                  </a:lnTo>
                  <a:lnTo>
                    <a:pt x="2159" y="344273"/>
                  </a:lnTo>
                  <a:close/>
                </a:path>
                <a:path w="2540" h="348614">
                  <a:moveTo>
                    <a:pt x="0" y="257521"/>
                  </a:moveTo>
                  <a:lnTo>
                    <a:pt x="0" y="325282"/>
                  </a:lnTo>
                  <a:lnTo>
                    <a:pt x="2159" y="315852"/>
                  </a:lnTo>
                  <a:lnTo>
                    <a:pt x="2159" y="260455"/>
                  </a:lnTo>
                  <a:lnTo>
                    <a:pt x="0" y="257521"/>
                  </a:lnTo>
                  <a:close/>
                </a:path>
                <a:path w="2540" h="348614">
                  <a:moveTo>
                    <a:pt x="2159" y="0"/>
                  </a:moveTo>
                  <a:lnTo>
                    <a:pt x="0" y="1613"/>
                  </a:lnTo>
                  <a:lnTo>
                    <a:pt x="0" y="57875"/>
                  </a:lnTo>
                  <a:lnTo>
                    <a:pt x="2159" y="550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35354" y="2364508"/>
              <a:ext cx="2540" cy="350520"/>
            </a:xfrm>
            <a:custGeom>
              <a:avLst/>
              <a:gdLst/>
              <a:ahLst/>
              <a:cxnLst/>
              <a:rect l="l" t="t" r="r" b="b"/>
              <a:pathLst>
                <a:path w="2540" h="350519">
                  <a:moveTo>
                    <a:pt x="2159" y="344687"/>
                  </a:moveTo>
                  <a:lnTo>
                    <a:pt x="0" y="345886"/>
                  </a:lnTo>
                  <a:lnTo>
                    <a:pt x="0" y="350027"/>
                  </a:lnTo>
                  <a:lnTo>
                    <a:pt x="2159" y="350027"/>
                  </a:lnTo>
                  <a:lnTo>
                    <a:pt x="2159" y="344687"/>
                  </a:lnTo>
                  <a:close/>
                </a:path>
                <a:path w="2540" h="350519">
                  <a:moveTo>
                    <a:pt x="0" y="262068"/>
                  </a:moveTo>
                  <a:lnTo>
                    <a:pt x="0" y="317465"/>
                  </a:lnTo>
                  <a:lnTo>
                    <a:pt x="2159" y="308035"/>
                  </a:lnTo>
                  <a:lnTo>
                    <a:pt x="2159" y="265002"/>
                  </a:lnTo>
                  <a:lnTo>
                    <a:pt x="0" y="262068"/>
                  </a:lnTo>
                  <a:close/>
                </a:path>
                <a:path w="2540" h="350519">
                  <a:moveTo>
                    <a:pt x="2159" y="0"/>
                  </a:moveTo>
                  <a:lnTo>
                    <a:pt x="0" y="1613"/>
                  </a:lnTo>
                  <a:lnTo>
                    <a:pt x="0" y="56696"/>
                  </a:lnTo>
                  <a:lnTo>
                    <a:pt x="2159" y="5390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37526" y="2362886"/>
              <a:ext cx="2540" cy="351790"/>
            </a:xfrm>
            <a:custGeom>
              <a:avLst/>
              <a:gdLst/>
              <a:ahLst/>
              <a:cxnLst/>
              <a:rect l="l" t="t" r="r" b="b"/>
              <a:pathLst>
                <a:path w="2540" h="351789">
                  <a:moveTo>
                    <a:pt x="2159" y="345104"/>
                  </a:moveTo>
                  <a:lnTo>
                    <a:pt x="0" y="346303"/>
                  </a:lnTo>
                  <a:lnTo>
                    <a:pt x="0" y="351650"/>
                  </a:lnTo>
                  <a:lnTo>
                    <a:pt x="2159" y="351650"/>
                  </a:lnTo>
                  <a:lnTo>
                    <a:pt x="2159" y="345104"/>
                  </a:lnTo>
                  <a:close/>
                </a:path>
                <a:path w="2540" h="351789">
                  <a:moveTo>
                    <a:pt x="0" y="266642"/>
                  </a:moveTo>
                  <a:lnTo>
                    <a:pt x="0" y="309602"/>
                  </a:lnTo>
                  <a:lnTo>
                    <a:pt x="2159" y="300172"/>
                  </a:lnTo>
                  <a:lnTo>
                    <a:pt x="2159" y="269364"/>
                  </a:lnTo>
                  <a:lnTo>
                    <a:pt x="1257" y="268350"/>
                  </a:lnTo>
                  <a:lnTo>
                    <a:pt x="0" y="266642"/>
                  </a:lnTo>
                  <a:close/>
                </a:path>
                <a:path w="2540" h="351789">
                  <a:moveTo>
                    <a:pt x="2159" y="0"/>
                  </a:moveTo>
                  <a:lnTo>
                    <a:pt x="0" y="1613"/>
                  </a:lnTo>
                  <a:lnTo>
                    <a:pt x="0" y="55509"/>
                  </a:lnTo>
                  <a:lnTo>
                    <a:pt x="2159" y="5271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39685" y="2361272"/>
              <a:ext cx="2540" cy="353695"/>
            </a:xfrm>
            <a:custGeom>
              <a:avLst/>
              <a:gdLst/>
              <a:ahLst/>
              <a:cxnLst/>
              <a:rect l="l" t="t" r="r" b="b"/>
              <a:pathLst>
                <a:path w="2540" h="353694">
                  <a:moveTo>
                    <a:pt x="2159" y="345518"/>
                  </a:moveTo>
                  <a:lnTo>
                    <a:pt x="0" y="346717"/>
                  </a:lnTo>
                  <a:lnTo>
                    <a:pt x="0" y="353263"/>
                  </a:lnTo>
                  <a:lnTo>
                    <a:pt x="2159" y="353263"/>
                  </a:lnTo>
                  <a:lnTo>
                    <a:pt x="2159" y="345518"/>
                  </a:lnTo>
                  <a:close/>
                </a:path>
                <a:path w="2540" h="353694">
                  <a:moveTo>
                    <a:pt x="0" y="270977"/>
                  </a:moveTo>
                  <a:lnTo>
                    <a:pt x="0" y="301785"/>
                  </a:lnTo>
                  <a:lnTo>
                    <a:pt x="2159" y="292355"/>
                  </a:lnTo>
                  <a:lnTo>
                    <a:pt x="2159" y="273405"/>
                  </a:lnTo>
                  <a:lnTo>
                    <a:pt x="0" y="270977"/>
                  </a:lnTo>
                  <a:close/>
                </a:path>
                <a:path w="2540" h="353694">
                  <a:moveTo>
                    <a:pt x="2159" y="0"/>
                  </a:moveTo>
                  <a:lnTo>
                    <a:pt x="0" y="1613"/>
                  </a:lnTo>
                  <a:lnTo>
                    <a:pt x="0" y="54329"/>
                  </a:lnTo>
                  <a:lnTo>
                    <a:pt x="2159" y="5153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4184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45398"/>
                  </a:moveTo>
                  <a:lnTo>
                    <a:pt x="0" y="34659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45398"/>
                  </a:lnTo>
                  <a:close/>
                </a:path>
                <a:path w="2540" h="354964">
                  <a:moveTo>
                    <a:pt x="0" y="274485"/>
                  </a:moveTo>
                  <a:lnTo>
                    <a:pt x="0" y="293435"/>
                  </a:lnTo>
                  <a:lnTo>
                    <a:pt x="2159" y="284005"/>
                  </a:lnTo>
                  <a:lnTo>
                    <a:pt x="2159" y="280110"/>
                  </a:lnTo>
                  <a:lnTo>
                    <a:pt x="1015" y="275628"/>
                  </a:lnTo>
                  <a:lnTo>
                    <a:pt x="0" y="27448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1444" y="0"/>
                  </a:lnTo>
                  <a:lnTo>
                    <a:pt x="0" y="1079"/>
                  </a:lnTo>
                  <a:lnTo>
                    <a:pt x="0" y="52616"/>
                  </a:lnTo>
                  <a:lnTo>
                    <a:pt x="2159" y="4982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04400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44199"/>
                  </a:moveTo>
                  <a:lnTo>
                    <a:pt x="0" y="34539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44199"/>
                  </a:lnTo>
                  <a:close/>
                </a:path>
                <a:path w="2540" h="354964">
                  <a:moveTo>
                    <a:pt x="0" y="280110"/>
                  </a:moveTo>
                  <a:lnTo>
                    <a:pt x="0" y="284005"/>
                  </a:lnTo>
                  <a:lnTo>
                    <a:pt x="469" y="281952"/>
                  </a:lnTo>
                  <a:lnTo>
                    <a:pt x="0" y="28011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9823"/>
                  </a:lnTo>
                  <a:lnTo>
                    <a:pt x="1573" y="47788"/>
                  </a:lnTo>
                  <a:lnTo>
                    <a:pt x="2159" y="4733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04617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42993"/>
                  </a:moveTo>
                  <a:lnTo>
                    <a:pt x="0" y="344192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4299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7325"/>
                  </a:lnTo>
                  <a:lnTo>
                    <a:pt x="2159" y="4565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4833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41794"/>
                  </a:moveTo>
                  <a:lnTo>
                    <a:pt x="0" y="34299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4179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5656"/>
                  </a:lnTo>
                  <a:lnTo>
                    <a:pt x="2159" y="4398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5049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40594"/>
                  </a:moveTo>
                  <a:lnTo>
                    <a:pt x="0" y="34179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4059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3987"/>
                  </a:lnTo>
                  <a:lnTo>
                    <a:pt x="2159" y="4231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5265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9395"/>
                  </a:moveTo>
                  <a:lnTo>
                    <a:pt x="0" y="34059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939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2318"/>
                  </a:lnTo>
                  <a:lnTo>
                    <a:pt x="2159" y="406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05482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8189"/>
                  </a:moveTo>
                  <a:lnTo>
                    <a:pt x="0" y="33938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818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0639"/>
                  </a:lnTo>
                  <a:lnTo>
                    <a:pt x="2159" y="3897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5698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6990"/>
                  </a:moveTo>
                  <a:lnTo>
                    <a:pt x="0" y="33818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699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8970"/>
                  </a:lnTo>
                  <a:lnTo>
                    <a:pt x="2159" y="3730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5914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5791"/>
                  </a:moveTo>
                  <a:lnTo>
                    <a:pt x="0" y="33699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5791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7301"/>
                  </a:lnTo>
                  <a:lnTo>
                    <a:pt x="2159" y="3563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6130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4592"/>
                  </a:moveTo>
                  <a:lnTo>
                    <a:pt x="0" y="335791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459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5632"/>
                  </a:lnTo>
                  <a:lnTo>
                    <a:pt x="2159" y="339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6345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3393"/>
                  </a:moveTo>
                  <a:lnTo>
                    <a:pt x="0" y="334592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339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3963"/>
                  </a:lnTo>
                  <a:lnTo>
                    <a:pt x="2159" y="3229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6563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2186"/>
                  </a:moveTo>
                  <a:lnTo>
                    <a:pt x="0" y="33338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218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2285"/>
                  </a:lnTo>
                  <a:lnTo>
                    <a:pt x="2159" y="3061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6779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30987"/>
                  </a:moveTo>
                  <a:lnTo>
                    <a:pt x="0" y="33218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3098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0616"/>
                  </a:lnTo>
                  <a:lnTo>
                    <a:pt x="2159" y="2894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6994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9788"/>
                  </a:moveTo>
                  <a:lnTo>
                    <a:pt x="0" y="33098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9788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8947"/>
                  </a:lnTo>
                  <a:lnTo>
                    <a:pt x="2159" y="2727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7210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8589"/>
                  </a:moveTo>
                  <a:lnTo>
                    <a:pt x="0" y="32978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858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7278"/>
                  </a:lnTo>
                  <a:lnTo>
                    <a:pt x="2159" y="2560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7428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7383"/>
                  </a:moveTo>
                  <a:lnTo>
                    <a:pt x="0" y="328582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738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5599"/>
                  </a:lnTo>
                  <a:lnTo>
                    <a:pt x="2159" y="2393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7643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6184"/>
                  </a:moveTo>
                  <a:lnTo>
                    <a:pt x="0" y="32738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618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3930"/>
                  </a:lnTo>
                  <a:lnTo>
                    <a:pt x="2159" y="2227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7859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993"/>
                  </a:moveTo>
                  <a:lnTo>
                    <a:pt x="0" y="32618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99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2275"/>
                  </a:lnTo>
                  <a:lnTo>
                    <a:pt x="2159" y="2136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08075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786"/>
                  </a:moveTo>
                  <a:lnTo>
                    <a:pt x="0" y="32499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78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1361"/>
                  </a:lnTo>
                  <a:lnTo>
                    <a:pt x="2159" y="2044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8292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2580"/>
                  </a:moveTo>
                  <a:lnTo>
                    <a:pt x="0" y="32378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258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0447"/>
                  </a:lnTo>
                  <a:lnTo>
                    <a:pt x="2159" y="1953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8508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1386"/>
                  </a:moveTo>
                  <a:lnTo>
                    <a:pt x="0" y="32258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138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9532"/>
                  </a:lnTo>
                  <a:lnTo>
                    <a:pt x="2159" y="1861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8724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192"/>
                  </a:moveTo>
                  <a:lnTo>
                    <a:pt x="0" y="32138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19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8618"/>
                  </a:lnTo>
                  <a:lnTo>
                    <a:pt x="2159" y="1770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8940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8985"/>
                  </a:moveTo>
                  <a:lnTo>
                    <a:pt x="0" y="320192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898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7703"/>
                  </a:lnTo>
                  <a:lnTo>
                    <a:pt x="2159" y="1680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9156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7792"/>
                  </a:moveTo>
                  <a:lnTo>
                    <a:pt x="0" y="31898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779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6802"/>
                  </a:lnTo>
                  <a:lnTo>
                    <a:pt x="2159" y="1588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9373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6585"/>
                  </a:moveTo>
                  <a:lnTo>
                    <a:pt x="0" y="31777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658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2159" y="149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09589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5814"/>
                  </a:moveTo>
                  <a:lnTo>
                    <a:pt x="1219" y="315899"/>
                  </a:lnTo>
                  <a:lnTo>
                    <a:pt x="0" y="31657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581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4958"/>
                  </a:lnTo>
                  <a:lnTo>
                    <a:pt x="2159" y="1404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09805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5620"/>
                  </a:moveTo>
                  <a:lnTo>
                    <a:pt x="0" y="31582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562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4046"/>
                  </a:lnTo>
                  <a:lnTo>
                    <a:pt x="2159" y="1314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10021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5429"/>
                  </a:moveTo>
                  <a:lnTo>
                    <a:pt x="0" y="31562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542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3144"/>
                  </a:lnTo>
                  <a:lnTo>
                    <a:pt x="2159" y="1223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10238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355" y="315391"/>
                  </a:moveTo>
                  <a:lnTo>
                    <a:pt x="0" y="31542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6010"/>
                  </a:lnTo>
                  <a:lnTo>
                    <a:pt x="355" y="315391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2214"/>
                  </a:lnTo>
                  <a:lnTo>
                    <a:pt x="2159" y="1130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10454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6763"/>
                  </a:moveTo>
                  <a:lnTo>
                    <a:pt x="0" y="31601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676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1303"/>
                  </a:lnTo>
                  <a:lnTo>
                    <a:pt x="2159" y="1040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10670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0" y="316752"/>
                  </a:moveTo>
                  <a:lnTo>
                    <a:pt x="0" y="354342"/>
                  </a:lnTo>
                  <a:lnTo>
                    <a:pt x="2159" y="354342"/>
                  </a:lnTo>
                  <a:lnTo>
                    <a:pt x="2159" y="317446"/>
                  </a:lnTo>
                  <a:lnTo>
                    <a:pt x="1143" y="317144"/>
                  </a:lnTo>
                  <a:lnTo>
                    <a:pt x="0" y="31675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0389"/>
                  </a:lnTo>
                  <a:lnTo>
                    <a:pt x="2159" y="94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0886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8096"/>
                  </a:moveTo>
                  <a:lnTo>
                    <a:pt x="0" y="31744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809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9486"/>
                  </a:lnTo>
                  <a:lnTo>
                    <a:pt x="2159" y="857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11103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8744"/>
                  </a:moveTo>
                  <a:lnTo>
                    <a:pt x="0" y="31809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874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8559"/>
                  </a:lnTo>
                  <a:lnTo>
                    <a:pt x="2159" y="765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11318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19379"/>
                  </a:moveTo>
                  <a:lnTo>
                    <a:pt x="0" y="318744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19379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7658"/>
                  </a:lnTo>
                  <a:lnTo>
                    <a:pt x="2171" y="6743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11535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027"/>
                  </a:moveTo>
                  <a:lnTo>
                    <a:pt x="0" y="31937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02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159" y="582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11751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662"/>
                  </a:moveTo>
                  <a:lnTo>
                    <a:pt x="0" y="32002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66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829"/>
                  </a:lnTo>
                  <a:lnTo>
                    <a:pt x="2159" y="55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11967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0" y="320660"/>
                  </a:moveTo>
                  <a:lnTo>
                    <a:pt x="0" y="354342"/>
                  </a:lnTo>
                  <a:lnTo>
                    <a:pt x="2159" y="354342"/>
                  </a:lnTo>
                  <a:lnTo>
                    <a:pt x="2159" y="321205"/>
                  </a:lnTo>
                  <a:lnTo>
                    <a:pt x="1056" y="320974"/>
                  </a:lnTo>
                  <a:lnTo>
                    <a:pt x="0" y="32066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537"/>
                  </a:lnTo>
                  <a:lnTo>
                    <a:pt x="2159" y="524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12184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1665"/>
                  </a:moveTo>
                  <a:lnTo>
                    <a:pt x="0" y="32120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166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245"/>
                  </a:lnTo>
                  <a:lnTo>
                    <a:pt x="2159" y="496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12400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2110"/>
                  </a:moveTo>
                  <a:lnTo>
                    <a:pt x="0" y="32166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211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2159" y="467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12614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22567"/>
                  </a:moveTo>
                  <a:lnTo>
                    <a:pt x="0" y="322110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22567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2171" y="438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12831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011"/>
                  </a:moveTo>
                  <a:lnTo>
                    <a:pt x="0" y="32256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011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381"/>
                  </a:lnTo>
                  <a:lnTo>
                    <a:pt x="2159" y="40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13049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469"/>
                  </a:moveTo>
                  <a:lnTo>
                    <a:pt x="0" y="32302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46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089"/>
                  </a:lnTo>
                  <a:lnTo>
                    <a:pt x="2159" y="379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3264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0" y="323464"/>
                  </a:moveTo>
                  <a:lnTo>
                    <a:pt x="0" y="354342"/>
                  </a:lnTo>
                  <a:lnTo>
                    <a:pt x="2159" y="354342"/>
                  </a:lnTo>
                  <a:lnTo>
                    <a:pt x="2159" y="323834"/>
                  </a:lnTo>
                  <a:lnTo>
                    <a:pt x="1217" y="323718"/>
                  </a:lnTo>
                  <a:lnTo>
                    <a:pt x="0" y="32346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787"/>
                  </a:lnTo>
                  <a:lnTo>
                    <a:pt x="2159" y="349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3480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104"/>
                  </a:moveTo>
                  <a:lnTo>
                    <a:pt x="0" y="32383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10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505"/>
                  </a:lnTo>
                  <a:lnTo>
                    <a:pt x="2159" y="321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13695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24370"/>
                  </a:moveTo>
                  <a:lnTo>
                    <a:pt x="0" y="324104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24370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3213"/>
                  </a:lnTo>
                  <a:lnTo>
                    <a:pt x="2171" y="292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13913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637"/>
                  </a:moveTo>
                  <a:lnTo>
                    <a:pt x="0" y="32437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63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921"/>
                  </a:lnTo>
                  <a:lnTo>
                    <a:pt x="2159" y="262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14129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904"/>
                  </a:moveTo>
                  <a:lnTo>
                    <a:pt x="0" y="32463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90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628"/>
                  </a:lnTo>
                  <a:lnTo>
                    <a:pt x="2159" y="233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14345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170"/>
                  </a:moveTo>
                  <a:lnTo>
                    <a:pt x="0" y="32490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17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336"/>
                  </a:lnTo>
                  <a:lnTo>
                    <a:pt x="2159" y="204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14561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0" y="325169"/>
                  </a:moveTo>
                  <a:lnTo>
                    <a:pt x="0" y="354342"/>
                  </a:lnTo>
                  <a:lnTo>
                    <a:pt x="2159" y="354342"/>
                  </a:lnTo>
                  <a:lnTo>
                    <a:pt x="2159" y="325391"/>
                  </a:lnTo>
                  <a:lnTo>
                    <a:pt x="1608" y="325368"/>
                  </a:lnTo>
                  <a:lnTo>
                    <a:pt x="0" y="32516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040"/>
                  </a:lnTo>
                  <a:lnTo>
                    <a:pt x="2159" y="17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14778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488"/>
                  </a:moveTo>
                  <a:lnTo>
                    <a:pt x="0" y="32539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488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2159" y="14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14994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577"/>
                  </a:moveTo>
                  <a:lnTo>
                    <a:pt x="0" y="32548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57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460"/>
                  </a:lnTo>
                  <a:lnTo>
                    <a:pt x="2159" y="116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15210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666"/>
                  </a:moveTo>
                  <a:lnTo>
                    <a:pt x="0" y="32557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66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168"/>
                  </a:lnTo>
                  <a:lnTo>
                    <a:pt x="2159" y="8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15426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755"/>
                  </a:moveTo>
                  <a:lnTo>
                    <a:pt x="0" y="32566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75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2159" y="58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15642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843"/>
                  </a:moveTo>
                  <a:lnTo>
                    <a:pt x="0" y="32575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84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159" y="30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15859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0" y="325832"/>
                  </a:moveTo>
                  <a:lnTo>
                    <a:pt x="0" y="354342"/>
                  </a:lnTo>
                  <a:lnTo>
                    <a:pt x="2159" y="354342"/>
                  </a:lnTo>
                  <a:lnTo>
                    <a:pt x="2159" y="325920"/>
                  </a:lnTo>
                  <a:lnTo>
                    <a:pt x="0" y="32583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6075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629"/>
                  </a:moveTo>
                  <a:lnTo>
                    <a:pt x="0" y="32592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62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2159" y="2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6291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348"/>
                  </a:moveTo>
                  <a:lnTo>
                    <a:pt x="0" y="32564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348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2159" y="58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16507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5056"/>
                  </a:moveTo>
                  <a:lnTo>
                    <a:pt x="0" y="32534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505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159" y="8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16723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24764"/>
                  </a:moveTo>
                  <a:lnTo>
                    <a:pt x="0" y="325056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24764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876"/>
                  </a:lnTo>
                  <a:lnTo>
                    <a:pt x="2171" y="116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16940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472"/>
                  </a:moveTo>
                  <a:lnTo>
                    <a:pt x="0" y="32476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472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168"/>
                  </a:lnTo>
                  <a:lnTo>
                    <a:pt x="2159" y="14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17156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4180"/>
                  </a:moveTo>
                  <a:lnTo>
                    <a:pt x="0" y="324472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4180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460"/>
                  </a:lnTo>
                  <a:lnTo>
                    <a:pt x="2159" y="175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173721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888"/>
                  </a:moveTo>
                  <a:lnTo>
                    <a:pt x="0" y="324180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888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752"/>
                  </a:lnTo>
                  <a:lnTo>
                    <a:pt x="2159" y="204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17589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596"/>
                  </a:moveTo>
                  <a:lnTo>
                    <a:pt x="0" y="323888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596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044"/>
                  </a:lnTo>
                  <a:lnTo>
                    <a:pt x="2159" y="233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17805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3303"/>
                  </a:moveTo>
                  <a:lnTo>
                    <a:pt x="0" y="323596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330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336"/>
                  </a:lnTo>
                  <a:lnTo>
                    <a:pt x="2159" y="262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8019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23011"/>
                  </a:moveTo>
                  <a:lnTo>
                    <a:pt x="0" y="323303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23011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2628"/>
                  </a:lnTo>
                  <a:lnTo>
                    <a:pt x="2171" y="292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18237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2719"/>
                  </a:moveTo>
                  <a:lnTo>
                    <a:pt x="0" y="323011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271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2921"/>
                  </a:lnTo>
                  <a:lnTo>
                    <a:pt x="2159" y="321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18452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2427"/>
                  </a:moveTo>
                  <a:lnTo>
                    <a:pt x="0" y="32271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242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213"/>
                  </a:lnTo>
                  <a:lnTo>
                    <a:pt x="2159" y="350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186700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2135"/>
                  </a:moveTo>
                  <a:lnTo>
                    <a:pt x="0" y="32242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213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505"/>
                  </a:lnTo>
                  <a:lnTo>
                    <a:pt x="2159" y="379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18885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1843"/>
                  </a:moveTo>
                  <a:lnTo>
                    <a:pt x="0" y="32213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184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3797"/>
                  </a:lnTo>
                  <a:lnTo>
                    <a:pt x="2159" y="40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19100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71" y="321551"/>
                  </a:moveTo>
                  <a:lnTo>
                    <a:pt x="0" y="321843"/>
                  </a:lnTo>
                  <a:lnTo>
                    <a:pt x="0" y="354342"/>
                  </a:lnTo>
                  <a:lnTo>
                    <a:pt x="2171" y="354342"/>
                  </a:lnTo>
                  <a:lnTo>
                    <a:pt x="2171" y="321551"/>
                  </a:lnTo>
                  <a:close/>
                </a:path>
                <a:path w="2540" h="354964">
                  <a:moveTo>
                    <a:pt x="2171" y="0"/>
                  </a:moveTo>
                  <a:lnTo>
                    <a:pt x="0" y="0"/>
                  </a:lnTo>
                  <a:lnTo>
                    <a:pt x="0" y="4089"/>
                  </a:lnTo>
                  <a:lnTo>
                    <a:pt x="2171" y="438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19317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1259"/>
                  </a:moveTo>
                  <a:lnTo>
                    <a:pt x="0" y="321551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125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381"/>
                  </a:lnTo>
                  <a:lnTo>
                    <a:pt x="2159" y="467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195349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967"/>
                  </a:moveTo>
                  <a:lnTo>
                    <a:pt x="0" y="32125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96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673"/>
                  </a:lnTo>
                  <a:lnTo>
                    <a:pt x="2159" y="496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19750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687"/>
                  </a:moveTo>
                  <a:lnTo>
                    <a:pt x="0" y="32096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687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2159" y="524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19966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395"/>
                  </a:moveTo>
                  <a:lnTo>
                    <a:pt x="0" y="320687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39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245"/>
                  </a:lnTo>
                  <a:lnTo>
                    <a:pt x="2159" y="553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0182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20103"/>
                  </a:moveTo>
                  <a:lnTo>
                    <a:pt x="0" y="32039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2010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537"/>
                  </a:lnTo>
                  <a:lnTo>
                    <a:pt x="2159" y="582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203998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9189"/>
                  </a:moveTo>
                  <a:lnTo>
                    <a:pt x="0" y="32010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918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5829"/>
                  </a:lnTo>
                  <a:lnTo>
                    <a:pt x="2159" y="674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06157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8274"/>
                  </a:moveTo>
                  <a:lnTo>
                    <a:pt x="0" y="31918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8274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6743"/>
                  </a:lnTo>
                  <a:lnTo>
                    <a:pt x="2159" y="765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20831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7373"/>
                  </a:moveTo>
                  <a:lnTo>
                    <a:pt x="0" y="318274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7373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7658"/>
                  </a:lnTo>
                  <a:lnTo>
                    <a:pt x="2159" y="855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1047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6458"/>
                  </a:moveTo>
                  <a:lnTo>
                    <a:pt x="0" y="317373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6458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8559"/>
                  </a:lnTo>
                  <a:lnTo>
                    <a:pt x="2159" y="947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212646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5531"/>
                  </a:moveTo>
                  <a:lnTo>
                    <a:pt x="0" y="31644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5531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9486"/>
                  </a:lnTo>
                  <a:lnTo>
                    <a:pt x="2159" y="1040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214805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4629"/>
                  </a:moveTo>
                  <a:lnTo>
                    <a:pt x="0" y="315531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462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0401"/>
                  </a:lnTo>
                  <a:lnTo>
                    <a:pt x="2159" y="1130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216964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3715"/>
                  </a:moveTo>
                  <a:lnTo>
                    <a:pt x="0" y="314629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3715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1303"/>
                  </a:lnTo>
                  <a:lnTo>
                    <a:pt x="2159" y="1221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219123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2801"/>
                  </a:moveTo>
                  <a:lnTo>
                    <a:pt x="0" y="313715"/>
                  </a:lnTo>
                  <a:lnTo>
                    <a:pt x="0" y="354342"/>
                  </a:lnTo>
                  <a:lnTo>
                    <a:pt x="2159" y="354342"/>
                  </a:lnTo>
                  <a:lnTo>
                    <a:pt x="2159" y="312801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2217"/>
                  </a:lnTo>
                  <a:lnTo>
                    <a:pt x="2159" y="1313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221282" y="2360193"/>
              <a:ext cx="2540" cy="354965"/>
            </a:xfrm>
            <a:custGeom>
              <a:avLst/>
              <a:gdLst/>
              <a:ahLst/>
              <a:cxnLst/>
              <a:rect l="l" t="t" r="r" b="b"/>
              <a:pathLst>
                <a:path w="2540" h="354964">
                  <a:moveTo>
                    <a:pt x="2159" y="311879"/>
                  </a:moveTo>
                  <a:lnTo>
                    <a:pt x="0" y="312791"/>
                  </a:lnTo>
                  <a:lnTo>
                    <a:pt x="0" y="354342"/>
                  </a:lnTo>
                  <a:lnTo>
                    <a:pt x="980" y="354342"/>
                  </a:lnTo>
                  <a:lnTo>
                    <a:pt x="2159" y="353912"/>
                  </a:lnTo>
                  <a:lnTo>
                    <a:pt x="2159" y="311879"/>
                  </a:lnTo>
                  <a:close/>
                </a:path>
                <a:path w="2540" h="354964">
                  <a:moveTo>
                    <a:pt x="2159" y="0"/>
                  </a:moveTo>
                  <a:lnTo>
                    <a:pt x="0" y="0"/>
                  </a:lnTo>
                  <a:lnTo>
                    <a:pt x="0" y="13128"/>
                  </a:lnTo>
                  <a:lnTo>
                    <a:pt x="2159" y="1404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223454" y="2360193"/>
              <a:ext cx="2540" cy="354330"/>
            </a:xfrm>
            <a:custGeom>
              <a:avLst/>
              <a:gdLst/>
              <a:ahLst/>
              <a:cxnLst/>
              <a:rect l="l" t="t" r="r" b="b"/>
              <a:pathLst>
                <a:path w="2540" h="354330">
                  <a:moveTo>
                    <a:pt x="2159" y="310972"/>
                  </a:moveTo>
                  <a:lnTo>
                    <a:pt x="0" y="311873"/>
                  </a:lnTo>
                  <a:lnTo>
                    <a:pt x="0" y="353910"/>
                  </a:lnTo>
                  <a:lnTo>
                    <a:pt x="2159" y="353123"/>
                  </a:lnTo>
                  <a:lnTo>
                    <a:pt x="2159" y="310972"/>
                  </a:lnTo>
                  <a:close/>
                </a:path>
                <a:path w="2540" h="354330">
                  <a:moveTo>
                    <a:pt x="2159" y="0"/>
                  </a:moveTo>
                  <a:lnTo>
                    <a:pt x="0" y="0"/>
                  </a:lnTo>
                  <a:lnTo>
                    <a:pt x="0" y="14058"/>
                  </a:lnTo>
                  <a:lnTo>
                    <a:pt x="2159" y="149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225613" y="2360193"/>
              <a:ext cx="2540" cy="353695"/>
            </a:xfrm>
            <a:custGeom>
              <a:avLst/>
              <a:gdLst/>
              <a:ahLst/>
              <a:cxnLst/>
              <a:rect l="l" t="t" r="r" b="b"/>
              <a:pathLst>
                <a:path w="2540" h="353694">
                  <a:moveTo>
                    <a:pt x="2159" y="310057"/>
                  </a:moveTo>
                  <a:lnTo>
                    <a:pt x="0" y="310972"/>
                  </a:lnTo>
                  <a:lnTo>
                    <a:pt x="0" y="353123"/>
                  </a:lnTo>
                  <a:lnTo>
                    <a:pt x="2159" y="352336"/>
                  </a:lnTo>
                  <a:lnTo>
                    <a:pt x="2159" y="310057"/>
                  </a:lnTo>
                  <a:close/>
                </a:path>
                <a:path w="2540" h="353694">
                  <a:moveTo>
                    <a:pt x="2159" y="0"/>
                  </a:moveTo>
                  <a:lnTo>
                    <a:pt x="0" y="0"/>
                  </a:lnTo>
                  <a:lnTo>
                    <a:pt x="0" y="14960"/>
                  </a:lnTo>
                  <a:lnTo>
                    <a:pt x="2159" y="1587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227772" y="2360193"/>
              <a:ext cx="2540" cy="352425"/>
            </a:xfrm>
            <a:custGeom>
              <a:avLst/>
              <a:gdLst/>
              <a:ahLst/>
              <a:cxnLst/>
              <a:rect l="l" t="t" r="r" b="b"/>
              <a:pathLst>
                <a:path w="2540" h="352425">
                  <a:moveTo>
                    <a:pt x="2159" y="309143"/>
                  </a:moveTo>
                  <a:lnTo>
                    <a:pt x="0" y="310057"/>
                  </a:lnTo>
                  <a:lnTo>
                    <a:pt x="0" y="352336"/>
                  </a:lnTo>
                  <a:lnTo>
                    <a:pt x="2159" y="351548"/>
                  </a:lnTo>
                  <a:lnTo>
                    <a:pt x="2159" y="309143"/>
                  </a:lnTo>
                  <a:close/>
                </a:path>
                <a:path w="2540" h="352425">
                  <a:moveTo>
                    <a:pt x="2159" y="0"/>
                  </a:moveTo>
                  <a:lnTo>
                    <a:pt x="0" y="0"/>
                  </a:lnTo>
                  <a:lnTo>
                    <a:pt x="0" y="15875"/>
                  </a:lnTo>
                  <a:lnTo>
                    <a:pt x="2159" y="167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229931" y="2360193"/>
              <a:ext cx="2540" cy="351790"/>
            </a:xfrm>
            <a:custGeom>
              <a:avLst/>
              <a:gdLst/>
              <a:ahLst/>
              <a:cxnLst/>
              <a:rect l="l" t="t" r="r" b="b"/>
              <a:pathLst>
                <a:path w="2540" h="351789">
                  <a:moveTo>
                    <a:pt x="2159" y="308229"/>
                  </a:moveTo>
                  <a:lnTo>
                    <a:pt x="0" y="309143"/>
                  </a:lnTo>
                  <a:lnTo>
                    <a:pt x="0" y="351548"/>
                  </a:lnTo>
                  <a:lnTo>
                    <a:pt x="2159" y="350761"/>
                  </a:lnTo>
                  <a:lnTo>
                    <a:pt x="2159" y="308229"/>
                  </a:lnTo>
                  <a:close/>
                </a:path>
                <a:path w="2540" h="351789">
                  <a:moveTo>
                    <a:pt x="2159" y="0"/>
                  </a:moveTo>
                  <a:lnTo>
                    <a:pt x="0" y="0"/>
                  </a:lnTo>
                  <a:lnTo>
                    <a:pt x="0" y="16789"/>
                  </a:lnTo>
                  <a:lnTo>
                    <a:pt x="2159" y="1770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232103" y="2360193"/>
              <a:ext cx="2540" cy="351155"/>
            </a:xfrm>
            <a:custGeom>
              <a:avLst/>
              <a:gdLst/>
              <a:ahLst/>
              <a:cxnLst/>
              <a:rect l="l" t="t" r="r" b="b"/>
              <a:pathLst>
                <a:path w="2540" h="351155">
                  <a:moveTo>
                    <a:pt x="2159" y="307314"/>
                  </a:moveTo>
                  <a:lnTo>
                    <a:pt x="0" y="308229"/>
                  </a:lnTo>
                  <a:lnTo>
                    <a:pt x="0" y="350761"/>
                  </a:lnTo>
                  <a:lnTo>
                    <a:pt x="2159" y="349961"/>
                  </a:lnTo>
                  <a:lnTo>
                    <a:pt x="2159" y="307314"/>
                  </a:lnTo>
                  <a:close/>
                </a:path>
                <a:path w="2540" h="351155">
                  <a:moveTo>
                    <a:pt x="2159" y="0"/>
                  </a:moveTo>
                  <a:lnTo>
                    <a:pt x="0" y="0"/>
                  </a:lnTo>
                  <a:lnTo>
                    <a:pt x="0" y="17703"/>
                  </a:lnTo>
                  <a:lnTo>
                    <a:pt x="2159" y="1861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234262" y="2360193"/>
              <a:ext cx="2540" cy="350520"/>
            </a:xfrm>
            <a:custGeom>
              <a:avLst/>
              <a:gdLst/>
              <a:ahLst/>
              <a:cxnLst/>
              <a:rect l="l" t="t" r="r" b="b"/>
              <a:pathLst>
                <a:path w="2540" h="350519">
                  <a:moveTo>
                    <a:pt x="2159" y="306400"/>
                  </a:moveTo>
                  <a:lnTo>
                    <a:pt x="0" y="307314"/>
                  </a:lnTo>
                  <a:lnTo>
                    <a:pt x="0" y="349961"/>
                  </a:lnTo>
                  <a:lnTo>
                    <a:pt x="2159" y="349173"/>
                  </a:lnTo>
                  <a:lnTo>
                    <a:pt x="2159" y="306400"/>
                  </a:lnTo>
                  <a:close/>
                </a:path>
                <a:path w="2540" h="350519">
                  <a:moveTo>
                    <a:pt x="2159" y="0"/>
                  </a:moveTo>
                  <a:lnTo>
                    <a:pt x="0" y="0"/>
                  </a:lnTo>
                  <a:lnTo>
                    <a:pt x="0" y="18618"/>
                  </a:lnTo>
                  <a:lnTo>
                    <a:pt x="2159" y="1953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236421" y="2360193"/>
              <a:ext cx="2540" cy="349250"/>
            </a:xfrm>
            <a:custGeom>
              <a:avLst/>
              <a:gdLst/>
              <a:ahLst/>
              <a:cxnLst/>
              <a:rect l="l" t="t" r="r" b="b"/>
              <a:pathLst>
                <a:path w="2540" h="349250">
                  <a:moveTo>
                    <a:pt x="2159" y="305485"/>
                  </a:moveTo>
                  <a:lnTo>
                    <a:pt x="0" y="306400"/>
                  </a:lnTo>
                  <a:lnTo>
                    <a:pt x="0" y="349173"/>
                  </a:lnTo>
                  <a:lnTo>
                    <a:pt x="2159" y="348386"/>
                  </a:lnTo>
                  <a:lnTo>
                    <a:pt x="2159" y="305485"/>
                  </a:lnTo>
                  <a:close/>
                </a:path>
                <a:path w="2540" h="349250">
                  <a:moveTo>
                    <a:pt x="2159" y="0"/>
                  </a:moveTo>
                  <a:lnTo>
                    <a:pt x="0" y="0"/>
                  </a:lnTo>
                  <a:lnTo>
                    <a:pt x="0" y="19532"/>
                  </a:lnTo>
                  <a:lnTo>
                    <a:pt x="2159" y="2044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238580" y="2360193"/>
              <a:ext cx="2540" cy="348615"/>
            </a:xfrm>
            <a:custGeom>
              <a:avLst/>
              <a:gdLst/>
              <a:ahLst/>
              <a:cxnLst/>
              <a:rect l="l" t="t" r="r" b="b"/>
              <a:pathLst>
                <a:path w="2540" h="348614">
                  <a:moveTo>
                    <a:pt x="2159" y="0"/>
                  </a:moveTo>
                  <a:lnTo>
                    <a:pt x="0" y="0"/>
                  </a:lnTo>
                  <a:lnTo>
                    <a:pt x="0" y="20441"/>
                  </a:lnTo>
                  <a:lnTo>
                    <a:pt x="2159" y="21354"/>
                  </a:lnTo>
                  <a:lnTo>
                    <a:pt x="2159" y="0"/>
                  </a:lnTo>
                  <a:close/>
                </a:path>
                <a:path w="2540" h="348614">
                  <a:moveTo>
                    <a:pt x="2159" y="304566"/>
                  </a:moveTo>
                  <a:lnTo>
                    <a:pt x="0" y="305478"/>
                  </a:lnTo>
                  <a:lnTo>
                    <a:pt x="0" y="348383"/>
                  </a:lnTo>
                  <a:lnTo>
                    <a:pt x="444" y="348221"/>
                  </a:lnTo>
                  <a:lnTo>
                    <a:pt x="2159" y="347396"/>
                  </a:lnTo>
                  <a:lnTo>
                    <a:pt x="2159" y="304566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240751" y="2360193"/>
              <a:ext cx="2540" cy="347980"/>
            </a:xfrm>
            <a:custGeom>
              <a:avLst/>
              <a:gdLst/>
              <a:ahLst/>
              <a:cxnLst/>
              <a:rect l="l" t="t" r="r" b="b"/>
              <a:pathLst>
                <a:path w="2540" h="347980">
                  <a:moveTo>
                    <a:pt x="2159" y="303657"/>
                  </a:moveTo>
                  <a:lnTo>
                    <a:pt x="0" y="304571"/>
                  </a:lnTo>
                  <a:lnTo>
                    <a:pt x="0" y="347395"/>
                  </a:lnTo>
                  <a:lnTo>
                    <a:pt x="2159" y="346354"/>
                  </a:lnTo>
                  <a:lnTo>
                    <a:pt x="2159" y="303657"/>
                  </a:lnTo>
                  <a:close/>
                </a:path>
                <a:path w="2540" h="347980">
                  <a:moveTo>
                    <a:pt x="2159" y="0"/>
                  </a:moveTo>
                  <a:lnTo>
                    <a:pt x="0" y="0"/>
                  </a:lnTo>
                  <a:lnTo>
                    <a:pt x="0" y="21361"/>
                  </a:lnTo>
                  <a:lnTo>
                    <a:pt x="2159" y="2227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242910" y="2360193"/>
              <a:ext cx="2540" cy="346710"/>
            </a:xfrm>
            <a:custGeom>
              <a:avLst/>
              <a:gdLst/>
              <a:ahLst/>
              <a:cxnLst/>
              <a:rect l="l" t="t" r="r" b="b"/>
              <a:pathLst>
                <a:path w="2540" h="346710">
                  <a:moveTo>
                    <a:pt x="2159" y="0"/>
                  </a:moveTo>
                  <a:lnTo>
                    <a:pt x="0" y="0"/>
                  </a:lnTo>
                  <a:lnTo>
                    <a:pt x="0" y="22272"/>
                  </a:lnTo>
                  <a:lnTo>
                    <a:pt x="2159" y="23932"/>
                  </a:lnTo>
                  <a:lnTo>
                    <a:pt x="2159" y="0"/>
                  </a:lnTo>
                  <a:close/>
                </a:path>
                <a:path w="2540" h="346710">
                  <a:moveTo>
                    <a:pt x="2159" y="301987"/>
                  </a:moveTo>
                  <a:lnTo>
                    <a:pt x="0" y="303647"/>
                  </a:lnTo>
                  <a:lnTo>
                    <a:pt x="0" y="346351"/>
                  </a:lnTo>
                  <a:lnTo>
                    <a:pt x="2159" y="345312"/>
                  </a:lnTo>
                  <a:lnTo>
                    <a:pt x="2159" y="301987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45069" y="2360193"/>
              <a:ext cx="2540" cy="345440"/>
            </a:xfrm>
            <a:custGeom>
              <a:avLst/>
              <a:gdLst/>
              <a:ahLst/>
              <a:cxnLst/>
              <a:rect l="l" t="t" r="r" b="b"/>
              <a:pathLst>
                <a:path w="2540" h="345439">
                  <a:moveTo>
                    <a:pt x="2159" y="0"/>
                  </a:moveTo>
                  <a:lnTo>
                    <a:pt x="0" y="0"/>
                  </a:lnTo>
                  <a:lnTo>
                    <a:pt x="0" y="23932"/>
                  </a:lnTo>
                  <a:lnTo>
                    <a:pt x="2159" y="25602"/>
                  </a:lnTo>
                  <a:lnTo>
                    <a:pt x="2159" y="0"/>
                  </a:lnTo>
                  <a:close/>
                </a:path>
                <a:path w="2540" h="345439">
                  <a:moveTo>
                    <a:pt x="2159" y="300318"/>
                  </a:moveTo>
                  <a:lnTo>
                    <a:pt x="0" y="301987"/>
                  </a:lnTo>
                  <a:lnTo>
                    <a:pt x="0" y="345312"/>
                  </a:lnTo>
                  <a:lnTo>
                    <a:pt x="2159" y="344273"/>
                  </a:lnTo>
                  <a:lnTo>
                    <a:pt x="2159" y="300318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47228" y="2360193"/>
              <a:ext cx="2540" cy="344805"/>
            </a:xfrm>
            <a:custGeom>
              <a:avLst/>
              <a:gdLst/>
              <a:ahLst/>
              <a:cxnLst/>
              <a:rect l="l" t="t" r="r" b="b"/>
              <a:pathLst>
                <a:path w="2540" h="344805">
                  <a:moveTo>
                    <a:pt x="2159" y="0"/>
                  </a:moveTo>
                  <a:lnTo>
                    <a:pt x="0" y="0"/>
                  </a:lnTo>
                  <a:lnTo>
                    <a:pt x="0" y="25602"/>
                  </a:lnTo>
                  <a:lnTo>
                    <a:pt x="2159" y="27271"/>
                  </a:lnTo>
                  <a:lnTo>
                    <a:pt x="2159" y="0"/>
                  </a:lnTo>
                  <a:close/>
                </a:path>
                <a:path w="2540" h="344805">
                  <a:moveTo>
                    <a:pt x="2159" y="298649"/>
                  </a:moveTo>
                  <a:lnTo>
                    <a:pt x="0" y="300318"/>
                  </a:lnTo>
                  <a:lnTo>
                    <a:pt x="0" y="344273"/>
                  </a:lnTo>
                  <a:lnTo>
                    <a:pt x="2159" y="343234"/>
                  </a:lnTo>
                  <a:lnTo>
                    <a:pt x="2159" y="298649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249387" y="2360193"/>
              <a:ext cx="2540" cy="343535"/>
            </a:xfrm>
            <a:custGeom>
              <a:avLst/>
              <a:gdLst/>
              <a:ahLst/>
              <a:cxnLst/>
              <a:rect l="l" t="t" r="r" b="b"/>
              <a:pathLst>
                <a:path w="2540" h="343535">
                  <a:moveTo>
                    <a:pt x="2159" y="0"/>
                  </a:moveTo>
                  <a:lnTo>
                    <a:pt x="0" y="0"/>
                  </a:lnTo>
                  <a:lnTo>
                    <a:pt x="0" y="27271"/>
                  </a:lnTo>
                  <a:lnTo>
                    <a:pt x="2159" y="28940"/>
                  </a:lnTo>
                  <a:lnTo>
                    <a:pt x="2159" y="0"/>
                  </a:lnTo>
                  <a:close/>
                </a:path>
                <a:path w="2540" h="343535">
                  <a:moveTo>
                    <a:pt x="2159" y="296980"/>
                  </a:moveTo>
                  <a:lnTo>
                    <a:pt x="0" y="298649"/>
                  </a:lnTo>
                  <a:lnTo>
                    <a:pt x="0" y="343234"/>
                  </a:lnTo>
                  <a:lnTo>
                    <a:pt x="2159" y="342195"/>
                  </a:lnTo>
                  <a:lnTo>
                    <a:pt x="2159" y="29698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251559" y="2360193"/>
              <a:ext cx="2540" cy="342265"/>
            </a:xfrm>
            <a:custGeom>
              <a:avLst/>
              <a:gdLst/>
              <a:ahLst/>
              <a:cxnLst/>
              <a:rect l="l" t="t" r="r" b="b"/>
              <a:pathLst>
                <a:path w="2540" h="342264">
                  <a:moveTo>
                    <a:pt x="2159" y="0"/>
                  </a:moveTo>
                  <a:lnTo>
                    <a:pt x="0" y="0"/>
                  </a:lnTo>
                  <a:lnTo>
                    <a:pt x="0" y="28950"/>
                  </a:lnTo>
                  <a:lnTo>
                    <a:pt x="2159" y="30619"/>
                  </a:lnTo>
                  <a:lnTo>
                    <a:pt x="2159" y="0"/>
                  </a:lnTo>
                  <a:close/>
                </a:path>
                <a:path w="2540" h="342264">
                  <a:moveTo>
                    <a:pt x="2159" y="295301"/>
                  </a:moveTo>
                  <a:lnTo>
                    <a:pt x="0" y="296970"/>
                  </a:lnTo>
                  <a:lnTo>
                    <a:pt x="0" y="342189"/>
                  </a:lnTo>
                  <a:lnTo>
                    <a:pt x="2159" y="341150"/>
                  </a:lnTo>
                  <a:lnTo>
                    <a:pt x="2159" y="295301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253718" y="2360193"/>
              <a:ext cx="2540" cy="341630"/>
            </a:xfrm>
            <a:custGeom>
              <a:avLst/>
              <a:gdLst/>
              <a:ahLst/>
              <a:cxnLst/>
              <a:rect l="l" t="t" r="r" b="b"/>
              <a:pathLst>
                <a:path w="2540" h="341630">
                  <a:moveTo>
                    <a:pt x="2159" y="0"/>
                  </a:moveTo>
                  <a:lnTo>
                    <a:pt x="0" y="0"/>
                  </a:lnTo>
                  <a:lnTo>
                    <a:pt x="0" y="30619"/>
                  </a:lnTo>
                  <a:lnTo>
                    <a:pt x="2159" y="32288"/>
                  </a:lnTo>
                  <a:lnTo>
                    <a:pt x="2159" y="0"/>
                  </a:lnTo>
                  <a:close/>
                </a:path>
                <a:path w="2540" h="341630">
                  <a:moveTo>
                    <a:pt x="2159" y="293632"/>
                  </a:moveTo>
                  <a:lnTo>
                    <a:pt x="0" y="295301"/>
                  </a:lnTo>
                  <a:lnTo>
                    <a:pt x="0" y="341150"/>
                  </a:lnTo>
                  <a:lnTo>
                    <a:pt x="2159" y="340111"/>
                  </a:lnTo>
                  <a:lnTo>
                    <a:pt x="2159" y="293632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255877" y="2360193"/>
              <a:ext cx="2540" cy="340360"/>
            </a:xfrm>
            <a:custGeom>
              <a:avLst/>
              <a:gdLst/>
              <a:ahLst/>
              <a:cxnLst/>
              <a:rect l="l" t="t" r="r" b="b"/>
              <a:pathLst>
                <a:path w="2540" h="340360">
                  <a:moveTo>
                    <a:pt x="2159" y="0"/>
                  </a:moveTo>
                  <a:lnTo>
                    <a:pt x="0" y="0"/>
                  </a:lnTo>
                  <a:lnTo>
                    <a:pt x="0" y="32288"/>
                  </a:lnTo>
                  <a:lnTo>
                    <a:pt x="2159" y="33957"/>
                  </a:lnTo>
                  <a:lnTo>
                    <a:pt x="2159" y="0"/>
                  </a:lnTo>
                  <a:close/>
                </a:path>
                <a:path w="2540" h="340360">
                  <a:moveTo>
                    <a:pt x="2159" y="291963"/>
                  </a:moveTo>
                  <a:lnTo>
                    <a:pt x="0" y="293632"/>
                  </a:lnTo>
                  <a:lnTo>
                    <a:pt x="0" y="340111"/>
                  </a:lnTo>
                  <a:lnTo>
                    <a:pt x="628" y="339809"/>
                  </a:lnTo>
                  <a:lnTo>
                    <a:pt x="2159" y="338881"/>
                  </a:lnTo>
                  <a:lnTo>
                    <a:pt x="2159" y="291963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58036" y="2360193"/>
              <a:ext cx="2540" cy="339090"/>
            </a:xfrm>
            <a:custGeom>
              <a:avLst/>
              <a:gdLst/>
              <a:ahLst/>
              <a:cxnLst/>
              <a:rect l="l" t="t" r="r" b="b"/>
              <a:pathLst>
                <a:path w="2540" h="339089">
                  <a:moveTo>
                    <a:pt x="2159" y="0"/>
                  </a:moveTo>
                  <a:lnTo>
                    <a:pt x="0" y="0"/>
                  </a:lnTo>
                  <a:lnTo>
                    <a:pt x="0" y="33957"/>
                  </a:lnTo>
                  <a:lnTo>
                    <a:pt x="2159" y="35626"/>
                  </a:lnTo>
                  <a:lnTo>
                    <a:pt x="2159" y="0"/>
                  </a:lnTo>
                  <a:close/>
                </a:path>
                <a:path w="2540" h="339089">
                  <a:moveTo>
                    <a:pt x="2159" y="290294"/>
                  </a:moveTo>
                  <a:lnTo>
                    <a:pt x="0" y="291963"/>
                  </a:lnTo>
                  <a:lnTo>
                    <a:pt x="0" y="338881"/>
                  </a:lnTo>
                  <a:lnTo>
                    <a:pt x="2159" y="337573"/>
                  </a:lnTo>
                  <a:lnTo>
                    <a:pt x="2159" y="290294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60208" y="2360193"/>
              <a:ext cx="2540" cy="337820"/>
            </a:xfrm>
            <a:custGeom>
              <a:avLst/>
              <a:gdLst/>
              <a:ahLst/>
              <a:cxnLst/>
              <a:rect l="l" t="t" r="r" b="b"/>
              <a:pathLst>
                <a:path w="2540" h="337819">
                  <a:moveTo>
                    <a:pt x="2159" y="0"/>
                  </a:moveTo>
                  <a:lnTo>
                    <a:pt x="0" y="0"/>
                  </a:lnTo>
                  <a:lnTo>
                    <a:pt x="0" y="35636"/>
                  </a:lnTo>
                  <a:lnTo>
                    <a:pt x="2159" y="37305"/>
                  </a:lnTo>
                  <a:lnTo>
                    <a:pt x="2159" y="0"/>
                  </a:lnTo>
                  <a:close/>
                </a:path>
                <a:path w="2540" h="337819">
                  <a:moveTo>
                    <a:pt x="2159" y="288615"/>
                  </a:moveTo>
                  <a:lnTo>
                    <a:pt x="0" y="290284"/>
                  </a:lnTo>
                  <a:lnTo>
                    <a:pt x="0" y="337565"/>
                  </a:lnTo>
                  <a:lnTo>
                    <a:pt x="2159" y="336257"/>
                  </a:lnTo>
                  <a:lnTo>
                    <a:pt x="2159" y="288615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262367" y="2360193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40" h="336550">
                  <a:moveTo>
                    <a:pt x="2159" y="0"/>
                  </a:moveTo>
                  <a:lnTo>
                    <a:pt x="0" y="0"/>
                  </a:lnTo>
                  <a:lnTo>
                    <a:pt x="0" y="37305"/>
                  </a:lnTo>
                  <a:lnTo>
                    <a:pt x="2159" y="38975"/>
                  </a:lnTo>
                  <a:lnTo>
                    <a:pt x="2159" y="0"/>
                  </a:lnTo>
                  <a:close/>
                </a:path>
                <a:path w="2540" h="336550">
                  <a:moveTo>
                    <a:pt x="2159" y="286946"/>
                  </a:moveTo>
                  <a:lnTo>
                    <a:pt x="0" y="288615"/>
                  </a:lnTo>
                  <a:lnTo>
                    <a:pt x="0" y="336257"/>
                  </a:lnTo>
                  <a:lnTo>
                    <a:pt x="2159" y="334949"/>
                  </a:lnTo>
                  <a:lnTo>
                    <a:pt x="2159" y="286946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264526" y="2360193"/>
              <a:ext cx="2540" cy="335280"/>
            </a:xfrm>
            <a:custGeom>
              <a:avLst/>
              <a:gdLst/>
              <a:ahLst/>
              <a:cxnLst/>
              <a:rect l="l" t="t" r="r" b="b"/>
              <a:pathLst>
                <a:path w="2540" h="335280">
                  <a:moveTo>
                    <a:pt x="2159" y="0"/>
                  </a:moveTo>
                  <a:lnTo>
                    <a:pt x="0" y="0"/>
                  </a:lnTo>
                  <a:lnTo>
                    <a:pt x="0" y="38975"/>
                  </a:lnTo>
                  <a:lnTo>
                    <a:pt x="2159" y="40644"/>
                  </a:lnTo>
                  <a:lnTo>
                    <a:pt x="2159" y="0"/>
                  </a:lnTo>
                  <a:close/>
                </a:path>
                <a:path w="2540" h="335280">
                  <a:moveTo>
                    <a:pt x="2159" y="285277"/>
                  </a:moveTo>
                  <a:lnTo>
                    <a:pt x="0" y="286946"/>
                  </a:lnTo>
                  <a:lnTo>
                    <a:pt x="0" y="334949"/>
                  </a:lnTo>
                  <a:lnTo>
                    <a:pt x="2159" y="333640"/>
                  </a:lnTo>
                  <a:lnTo>
                    <a:pt x="2159" y="285277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266685" y="2360193"/>
              <a:ext cx="2540" cy="334010"/>
            </a:xfrm>
            <a:custGeom>
              <a:avLst/>
              <a:gdLst/>
              <a:ahLst/>
              <a:cxnLst/>
              <a:rect l="l" t="t" r="r" b="b"/>
              <a:pathLst>
                <a:path w="2540" h="334010">
                  <a:moveTo>
                    <a:pt x="2159" y="0"/>
                  </a:moveTo>
                  <a:lnTo>
                    <a:pt x="0" y="0"/>
                  </a:lnTo>
                  <a:lnTo>
                    <a:pt x="0" y="40644"/>
                  </a:lnTo>
                  <a:lnTo>
                    <a:pt x="2159" y="42313"/>
                  </a:lnTo>
                  <a:lnTo>
                    <a:pt x="2159" y="0"/>
                  </a:lnTo>
                  <a:close/>
                </a:path>
                <a:path w="2540" h="334010">
                  <a:moveTo>
                    <a:pt x="2159" y="283608"/>
                  </a:moveTo>
                  <a:lnTo>
                    <a:pt x="0" y="285277"/>
                  </a:lnTo>
                  <a:lnTo>
                    <a:pt x="0" y="333640"/>
                  </a:lnTo>
                  <a:lnTo>
                    <a:pt x="2159" y="332332"/>
                  </a:lnTo>
                  <a:lnTo>
                    <a:pt x="2159" y="283608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268856" y="2360193"/>
              <a:ext cx="2540" cy="332740"/>
            </a:xfrm>
            <a:custGeom>
              <a:avLst/>
              <a:gdLst/>
              <a:ahLst/>
              <a:cxnLst/>
              <a:rect l="l" t="t" r="r" b="b"/>
              <a:pathLst>
                <a:path w="2540" h="332739">
                  <a:moveTo>
                    <a:pt x="2159" y="0"/>
                  </a:moveTo>
                  <a:lnTo>
                    <a:pt x="0" y="0"/>
                  </a:lnTo>
                  <a:lnTo>
                    <a:pt x="0" y="42323"/>
                  </a:lnTo>
                  <a:lnTo>
                    <a:pt x="2159" y="43992"/>
                  </a:lnTo>
                  <a:lnTo>
                    <a:pt x="2159" y="0"/>
                  </a:lnTo>
                  <a:close/>
                </a:path>
                <a:path w="2540" h="332739">
                  <a:moveTo>
                    <a:pt x="2159" y="281929"/>
                  </a:moveTo>
                  <a:lnTo>
                    <a:pt x="0" y="283598"/>
                  </a:lnTo>
                  <a:lnTo>
                    <a:pt x="0" y="332324"/>
                  </a:lnTo>
                  <a:lnTo>
                    <a:pt x="2159" y="331016"/>
                  </a:lnTo>
                  <a:lnTo>
                    <a:pt x="2159" y="281929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271016" y="2360193"/>
              <a:ext cx="2540" cy="331470"/>
            </a:xfrm>
            <a:custGeom>
              <a:avLst/>
              <a:gdLst/>
              <a:ahLst/>
              <a:cxnLst/>
              <a:rect l="l" t="t" r="r" b="b"/>
              <a:pathLst>
                <a:path w="2540" h="331469">
                  <a:moveTo>
                    <a:pt x="2159" y="0"/>
                  </a:moveTo>
                  <a:lnTo>
                    <a:pt x="0" y="0"/>
                  </a:lnTo>
                  <a:lnTo>
                    <a:pt x="0" y="43992"/>
                  </a:lnTo>
                  <a:lnTo>
                    <a:pt x="2159" y="45661"/>
                  </a:lnTo>
                  <a:lnTo>
                    <a:pt x="2159" y="0"/>
                  </a:lnTo>
                  <a:close/>
                </a:path>
                <a:path w="2540" h="331469">
                  <a:moveTo>
                    <a:pt x="2159" y="280260"/>
                  </a:moveTo>
                  <a:lnTo>
                    <a:pt x="0" y="281929"/>
                  </a:lnTo>
                  <a:lnTo>
                    <a:pt x="0" y="331016"/>
                  </a:lnTo>
                  <a:lnTo>
                    <a:pt x="2005" y="329801"/>
                  </a:lnTo>
                  <a:lnTo>
                    <a:pt x="2159" y="329686"/>
                  </a:lnTo>
                  <a:lnTo>
                    <a:pt x="2159" y="28026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273175" y="2360193"/>
              <a:ext cx="2540" cy="330200"/>
            </a:xfrm>
            <a:custGeom>
              <a:avLst/>
              <a:gdLst/>
              <a:ahLst/>
              <a:cxnLst/>
              <a:rect l="l" t="t" r="r" b="b"/>
              <a:pathLst>
                <a:path w="2540" h="330200">
                  <a:moveTo>
                    <a:pt x="2159" y="0"/>
                  </a:moveTo>
                  <a:lnTo>
                    <a:pt x="0" y="0"/>
                  </a:lnTo>
                  <a:lnTo>
                    <a:pt x="0" y="45661"/>
                  </a:lnTo>
                  <a:lnTo>
                    <a:pt x="2159" y="47330"/>
                  </a:lnTo>
                  <a:lnTo>
                    <a:pt x="2159" y="0"/>
                  </a:lnTo>
                  <a:close/>
                </a:path>
                <a:path w="2540" h="330200">
                  <a:moveTo>
                    <a:pt x="2159" y="278590"/>
                  </a:moveTo>
                  <a:lnTo>
                    <a:pt x="0" y="280260"/>
                  </a:lnTo>
                  <a:lnTo>
                    <a:pt x="0" y="329686"/>
                  </a:lnTo>
                  <a:lnTo>
                    <a:pt x="2159" y="328074"/>
                  </a:lnTo>
                  <a:lnTo>
                    <a:pt x="2159" y="27859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75334" y="2360193"/>
              <a:ext cx="2540" cy="328295"/>
            </a:xfrm>
            <a:custGeom>
              <a:avLst/>
              <a:gdLst/>
              <a:ahLst/>
              <a:cxnLst/>
              <a:rect l="l" t="t" r="r" b="b"/>
              <a:pathLst>
                <a:path w="2540" h="328294">
                  <a:moveTo>
                    <a:pt x="2159" y="0"/>
                  </a:moveTo>
                  <a:lnTo>
                    <a:pt x="0" y="0"/>
                  </a:lnTo>
                  <a:lnTo>
                    <a:pt x="0" y="47330"/>
                  </a:lnTo>
                  <a:lnTo>
                    <a:pt x="592" y="47788"/>
                  </a:lnTo>
                  <a:lnTo>
                    <a:pt x="2159" y="49815"/>
                  </a:lnTo>
                  <a:lnTo>
                    <a:pt x="2159" y="0"/>
                  </a:lnTo>
                  <a:close/>
                </a:path>
                <a:path w="2540" h="328294">
                  <a:moveTo>
                    <a:pt x="2159" y="276106"/>
                  </a:moveTo>
                  <a:lnTo>
                    <a:pt x="592" y="278133"/>
                  </a:lnTo>
                  <a:lnTo>
                    <a:pt x="0" y="278590"/>
                  </a:lnTo>
                  <a:lnTo>
                    <a:pt x="0" y="328074"/>
                  </a:lnTo>
                  <a:lnTo>
                    <a:pt x="2159" y="326462"/>
                  </a:lnTo>
                  <a:lnTo>
                    <a:pt x="2159" y="276106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277493" y="2360193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40" h="327025">
                  <a:moveTo>
                    <a:pt x="719" y="0"/>
                  </a:moveTo>
                  <a:lnTo>
                    <a:pt x="0" y="0"/>
                  </a:lnTo>
                  <a:lnTo>
                    <a:pt x="0" y="49815"/>
                  </a:lnTo>
                  <a:lnTo>
                    <a:pt x="2159" y="52608"/>
                  </a:lnTo>
                  <a:lnTo>
                    <a:pt x="2159" y="1074"/>
                  </a:lnTo>
                  <a:lnTo>
                    <a:pt x="719" y="0"/>
                  </a:lnTo>
                  <a:close/>
                </a:path>
                <a:path w="2540" h="327025">
                  <a:moveTo>
                    <a:pt x="2159" y="273313"/>
                  </a:moveTo>
                  <a:lnTo>
                    <a:pt x="0" y="276106"/>
                  </a:lnTo>
                  <a:lnTo>
                    <a:pt x="0" y="326462"/>
                  </a:lnTo>
                  <a:lnTo>
                    <a:pt x="2159" y="324850"/>
                  </a:lnTo>
                  <a:lnTo>
                    <a:pt x="2159" y="273313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279664" y="2361277"/>
              <a:ext cx="2540" cy="323850"/>
            </a:xfrm>
            <a:custGeom>
              <a:avLst/>
              <a:gdLst/>
              <a:ahLst/>
              <a:cxnLst/>
              <a:rect l="l" t="t" r="r" b="b"/>
              <a:pathLst>
                <a:path w="2540" h="323850">
                  <a:moveTo>
                    <a:pt x="2159" y="269419"/>
                  </a:moveTo>
                  <a:lnTo>
                    <a:pt x="0" y="272212"/>
                  </a:lnTo>
                  <a:lnTo>
                    <a:pt x="0" y="323757"/>
                  </a:lnTo>
                  <a:lnTo>
                    <a:pt x="2159" y="322145"/>
                  </a:lnTo>
                  <a:lnTo>
                    <a:pt x="2159" y="269419"/>
                  </a:lnTo>
                  <a:close/>
                </a:path>
                <a:path w="2540" h="323850">
                  <a:moveTo>
                    <a:pt x="0" y="0"/>
                  </a:moveTo>
                  <a:lnTo>
                    <a:pt x="0" y="51541"/>
                  </a:lnTo>
                  <a:lnTo>
                    <a:pt x="2159" y="54334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281823" y="2362890"/>
              <a:ext cx="2540" cy="320675"/>
            </a:xfrm>
            <a:custGeom>
              <a:avLst/>
              <a:gdLst/>
              <a:ahLst/>
              <a:cxnLst/>
              <a:rect l="l" t="t" r="r" b="b"/>
              <a:pathLst>
                <a:path w="2540" h="320675">
                  <a:moveTo>
                    <a:pt x="2159" y="265014"/>
                  </a:moveTo>
                  <a:lnTo>
                    <a:pt x="0" y="267807"/>
                  </a:lnTo>
                  <a:lnTo>
                    <a:pt x="0" y="320532"/>
                  </a:lnTo>
                  <a:lnTo>
                    <a:pt x="2159" y="318920"/>
                  </a:lnTo>
                  <a:lnTo>
                    <a:pt x="2159" y="265014"/>
                  </a:lnTo>
                  <a:close/>
                </a:path>
                <a:path w="2540" h="320675">
                  <a:moveTo>
                    <a:pt x="0" y="0"/>
                  </a:moveTo>
                  <a:lnTo>
                    <a:pt x="0" y="52721"/>
                  </a:lnTo>
                  <a:lnTo>
                    <a:pt x="2159" y="55514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283982" y="2364502"/>
              <a:ext cx="2540" cy="317500"/>
            </a:xfrm>
            <a:custGeom>
              <a:avLst/>
              <a:gdLst/>
              <a:ahLst/>
              <a:cxnLst/>
              <a:rect l="l" t="t" r="r" b="b"/>
              <a:pathLst>
                <a:path w="2540" h="317500">
                  <a:moveTo>
                    <a:pt x="2159" y="260608"/>
                  </a:moveTo>
                  <a:lnTo>
                    <a:pt x="0" y="263401"/>
                  </a:lnTo>
                  <a:lnTo>
                    <a:pt x="0" y="317308"/>
                  </a:lnTo>
                  <a:lnTo>
                    <a:pt x="2159" y="315696"/>
                  </a:lnTo>
                  <a:lnTo>
                    <a:pt x="2159" y="260608"/>
                  </a:lnTo>
                  <a:close/>
                </a:path>
                <a:path w="2540" h="317500">
                  <a:moveTo>
                    <a:pt x="0" y="0"/>
                  </a:moveTo>
                  <a:lnTo>
                    <a:pt x="0" y="53902"/>
                  </a:lnTo>
                  <a:lnTo>
                    <a:pt x="2159" y="56695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286141" y="2366114"/>
              <a:ext cx="2540" cy="314325"/>
            </a:xfrm>
            <a:custGeom>
              <a:avLst/>
              <a:gdLst/>
              <a:ahLst/>
              <a:cxnLst/>
              <a:rect l="l" t="t" r="r" b="b"/>
              <a:pathLst>
                <a:path w="2540" h="314325">
                  <a:moveTo>
                    <a:pt x="2159" y="256203"/>
                  </a:moveTo>
                  <a:lnTo>
                    <a:pt x="0" y="258996"/>
                  </a:lnTo>
                  <a:lnTo>
                    <a:pt x="0" y="314084"/>
                  </a:lnTo>
                  <a:lnTo>
                    <a:pt x="2159" y="312472"/>
                  </a:lnTo>
                  <a:lnTo>
                    <a:pt x="2159" y="256203"/>
                  </a:lnTo>
                  <a:close/>
                </a:path>
                <a:path w="2540" h="314325">
                  <a:moveTo>
                    <a:pt x="0" y="0"/>
                  </a:moveTo>
                  <a:lnTo>
                    <a:pt x="0" y="55083"/>
                  </a:lnTo>
                  <a:lnTo>
                    <a:pt x="2159" y="57876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288313" y="2367736"/>
              <a:ext cx="2540" cy="311150"/>
            </a:xfrm>
            <a:custGeom>
              <a:avLst/>
              <a:gdLst/>
              <a:ahLst/>
              <a:cxnLst/>
              <a:rect l="l" t="t" r="r" b="b"/>
              <a:pathLst>
                <a:path w="2540" h="311150">
                  <a:moveTo>
                    <a:pt x="2159" y="251772"/>
                  </a:moveTo>
                  <a:lnTo>
                    <a:pt x="0" y="254565"/>
                  </a:lnTo>
                  <a:lnTo>
                    <a:pt x="0" y="310840"/>
                  </a:lnTo>
                  <a:lnTo>
                    <a:pt x="201" y="310690"/>
                  </a:lnTo>
                  <a:lnTo>
                    <a:pt x="2159" y="308912"/>
                  </a:lnTo>
                  <a:lnTo>
                    <a:pt x="2159" y="251772"/>
                  </a:lnTo>
                  <a:close/>
                </a:path>
                <a:path w="2540" h="311150">
                  <a:moveTo>
                    <a:pt x="0" y="0"/>
                  </a:moveTo>
                  <a:lnTo>
                    <a:pt x="0" y="56271"/>
                  </a:lnTo>
                  <a:lnTo>
                    <a:pt x="2159" y="59064"/>
                  </a:lnTo>
                  <a:lnTo>
                    <a:pt x="2159" y="1927"/>
                  </a:lnTo>
                  <a:lnTo>
                    <a:pt x="20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290472" y="2369664"/>
              <a:ext cx="2540" cy="307340"/>
            </a:xfrm>
            <a:custGeom>
              <a:avLst/>
              <a:gdLst/>
              <a:ahLst/>
              <a:cxnLst/>
              <a:rect l="l" t="t" r="r" b="b"/>
              <a:pathLst>
                <a:path w="2540" h="307339">
                  <a:moveTo>
                    <a:pt x="2159" y="247051"/>
                  </a:moveTo>
                  <a:lnTo>
                    <a:pt x="0" y="249844"/>
                  </a:lnTo>
                  <a:lnTo>
                    <a:pt x="0" y="306985"/>
                  </a:lnTo>
                  <a:lnTo>
                    <a:pt x="2159" y="305024"/>
                  </a:lnTo>
                  <a:lnTo>
                    <a:pt x="2159" y="247051"/>
                  </a:lnTo>
                  <a:close/>
                </a:path>
                <a:path w="2540" h="307339">
                  <a:moveTo>
                    <a:pt x="0" y="0"/>
                  </a:moveTo>
                  <a:lnTo>
                    <a:pt x="0" y="57136"/>
                  </a:lnTo>
                  <a:lnTo>
                    <a:pt x="2159" y="59929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292631" y="2371625"/>
              <a:ext cx="2540" cy="303530"/>
            </a:xfrm>
            <a:custGeom>
              <a:avLst/>
              <a:gdLst/>
              <a:ahLst/>
              <a:cxnLst/>
              <a:rect l="l" t="t" r="r" b="b"/>
              <a:pathLst>
                <a:path w="2540" h="303530">
                  <a:moveTo>
                    <a:pt x="2159" y="242297"/>
                  </a:moveTo>
                  <a:lnTo>
                    <a:pt x="0" y="245090"/>
                  </a:lnTo>
                  <a:lnTo>
                    <a:pt x="0" y="303063"/>
                  </a:lnTo>
                  <a:lnTo>
                    <a:pt x="2159" y="301102"/>
                  </a:lnTo>
                  <a:lnTo>
                    <a:pt x="2159" y="242297"/>
                  </a:lnTo>
                  <a:close/>
                </a:path>
                <a:path w="2540" h="303530">
                  <a:moveTo>
                    <a:pt x="0" y="0"/>
                  </a:moveTo>
                  <a:lnTo>
                    <a:pt x="0" y="57968"/>
                  </a:lnTo>
                  <a:lnTo>
                    <a:pt x="2159" y="60761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294790" y="2373587"/>
              <a:ext cx="2540" cy="299720"/>
            </a:xfrm>
            <a:custGeom>
              <a:avLst/>
              <a:gdLst/>
              <a:ahLst/>
              <a:cxnLst/>
              <a:rect l="l" t="t" r="r" b="b"/>
              <a:pathLst>
                <a:path w="2540" h="299719">
                  <a:moveTo>
                    <a:pt x="2159" y="237542"/>
                  </a:moveTo>
                  <a:lnTo>
                    <a:pt x="0" y="240335"/>
                  </a:lnTo>
                  <a:lnTo>
                    <a:pt x="0" y="299141"/>
                  </a:lnTo>
                  <a:lnTo>
                    <a:pt x="2159" y="297180"/>
                  </a:lnTo>
                  <a:lnTo>
                    <a:pt x="2159" y="237542"/>
                  </a:lnTo>
                  <a:close/>
                </a:path>
                <a:path w="2540" h="299719">
                  <a:moveTo>
                    <a:pt x="0" y="0"/>
                  </a:moveTo>
                  <a:lnTo>
                    <a:pt x="0" y="58799"/>
                  </a:lnTo>
                  <a:lnTo>
                    <a:pt x="2159" y="61593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296962" y="2375560"/>
              <a:ext cx="2540" cy="295275"/>
            </a:xfrm>
            <a:custGeom>
              <a:avLst/>
              <a:gdLst/>
              <a:ahLst/>
              <a:cxnLst/>
              <a:rect l="l" t="t" r="r" b="b"/>
              <a:pathLst>
                <a:path w="2540" h="295275">
                  <a:moveTo>
                    <a:pt x="2159" y="232760"/>
                  </a:moveTo>
                  <a:lnTo>
                    <a:pt x="0" y="235553"/>
                  </a:lnTo>
                  <a:lnTo>
                    <a:pt x="0" y="295196"/>
                  </a:lnTo>
                  <a:lnTo>
                    <a:pt x="2159" y="293235"/>
                  </a:lnTo>
                  <a:lnTo>
                    <a:pt x="2159" y="232760"/>
                  </a:lnTo>
                  <a:close/>
                </a:path>
                <a:path w="2540" h="295275">
                  <a:moveTo>
                    <a:pt x="0" y="0"/>
                  </a:moveTo>
                  <a:lnTo>
                    <a:pt x="0" y="59636"/>
                  </a:lnTo>
                  <a:lnTo>
                    <a:pt x="2159" y="62429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99121" y="2377521"/>
              <a:ext cx="2540" cy="291465"/>
            </a:xfrm>
            <a:custGeom>
              <a:avLst/>
              <a:gdLst/>
              <a:ahLst/>
              <a:cxnLst/>
              <a:rect l="l" t="t" r="r" b="b"/>
              <a:pathLst>
                <a:path w="2540" h="291464">
                  <a:moveTo>
                    <a:pt x="2159" y="228005"/>
                  </a:moveTo>
                  <a:lnTo>
                    <a:pt x="0" y="230798"/>
                  </a:lnTo>
                  <a:lnTo>
                    <a:pt x="0" y="291274"/>
                  </a:lnTo>
                  <a:lnTo>
                    <a:pt x="2159" y="289313"/>
                  </a:lnTo>
                  <a:lnTo>
                    <a:pt x="2159" y="228005"/>
                  </a:lnTo>
                  <a:close/>
                </a:path>
                <a:path w="2540" h="291464">
                  <a:moveTo>
                    <a:pt x="0" y="0"/>
                  </a:moveTo>
                  <a:lnTo>
                    <a:pt x="0" y="60468"/>
                  </a:lnTo>
                  <a:lnTo>
                    <a:pt x="2159" y="63261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301280" y="2379483"/>
              <a:ext cx="2540" cy="287655"/>
            </a:xfrm>
            <a:custGeom>
              <a:avLst/>
              <a:gdLst/>
              <a:ahLst/>
              <a:cxnLst/>
              <a:rect l="l" t="t" r="r" b="b"/>
              <a:pathLst>
                <a:path w="2540" h="287655">
                  <a:moveTo>
                    <a:pt x="2159" y="221095"/>
                  </a:moveTo>
                  <a:lnTo>
                    <a:pt x="148" y="225852"/>
                  </a:lnTo>
                  <a:lnTo>
                    <a:pt x="0" y="226044"/>
                  </a:lnTo>
                  <a:lnTo>
                    <a:pt x="0" y="287352"/>
                  </a:lnTo>
                  <a:lnTo>
                    <a:pt x="1651" y="285852"/>
                  </a:lnTo>
                  <a:lnTo>
                    <a:pt x="2159" y="285293"/>
                  </a:lnTo>
                  <a:lnTo>
                    <a:pt x="2159" y="221095"/>
                  </a:lnTo>
                  <a:close/>
                </a:path>
                <a:path w="2540" h="287655">
                  <a:moveTo>
                    <a:pt x="0" y="0"/>
                  </a:moveTo>
                  <a:lnTo>
                    <a:pt x="0" y="61299"/>
                  </a:lnTo>
                  <a:lnTo>
                    <a:pt x="148" y="61491"/>
                  </a:lnTo>
                  <a:lnTo>
                    <a:pt x="2159" y="66248"/>
                  </a:lnTo>
                  <a:lnTo>
                    <a:pt x="2159" y="2059"/>
                  </a:lnTo>
                  <a:lnTo>
                    <a:pt x="1651" y="1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303439" y="2381542"/>
              <a:ext cx="2540" cy="283845"/>
            </a:xfrm>
            <a:custGeom>
              <a:avLst/>
              <a:gdLst/>
              <a:ahLst/>
              <a:cxnLst/>
              <a:rect l="l" t="t" r="r" b="b"/>
              <a:pathLst>
                <a:path w="2540" h="283844">
                  <a:moveTo>
                    <a:pt x="2159" y="213929"/>
                  </a:moveTo>
                  <a:lnTo>
                    <a:pt x="0" y="219036"/>
                  </a:lnTo>
                  <a:lnTo>
                    <a:pt x="0" y="283234"/>
                  </a:lnTo>
                  <a:lnTo>
                    <a:pt x="2159" y="280857"/>
                  </a:lnTo>
                  <a:lnTo>
                    <a:pt x="2159" y="213929"/>
                  </a:lnTo>
                  <a:close/>
                </a:path>
                <a:path w="2540" h="283844">
                  <a:moveTo>
                    <a:pt x="0" y="0"/>
                  </a:moveTo>
                  <a:lnTo>
                    <a:pt x="0" y="64189"/>
                  </a:lnTo>
                  <a:lnTo>
                    <a:pt x="2159" y="69296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305598" y="2383919"/>
              <a:ext cx="2540" cy="278765"/>
            </a:xfrm>
            <a:custGeom>
              <a:avLst/>
              <a:gdLst/>
              <a:ahLst/>
              <a:cxnLst/>
              <a:rect l="l" t="t" r="r" b="b"/>
              <a:pathLst>
                <a:path w="2540" h="278764">
                  <a:moveTo>
                    <a:pt x="2159" y="206445"/>
                  </a:moveTo>
                  <a:lnTo>
                    <a:pt x="0" y="211552"/>
                  </a:lnTo>
                  <a:lnTo>
                    <a:pt x="0" y="278480"/>
                  </a:lnTo>
                  <a:lnTo>
                    <a:pt x="2159" y="276103"/>
                  </a:lnTo>
                  <a:lnTo>
                    <a:pt x="2159" y="206445"/>
                  </a:lnTo>
                  <a:close/>
                </a:path>
                <a:path w="2540" h="278764">
                  <a:moveTo>
                    <a:pt x="0" y="0"/>
                  </a:moveTo>
                  <a:lnTo>
                    <a:pt x="0" y="66919"/>
                  </a:lnTo>
                  <a:lnTo>
                    <a:pt x="2159" y="72027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307769" y="2386310"/>
              <a:ext cx="2540" cy="274320"/>
            </a:xfrm>
            <a:custGeom>
              <a:avLst/>
              <a:gdLst/>
              <a:ahLst/>
              <a:cxnLst/>
              <a:rect l="l" t="t" r="r" b="b"/>
              <a:pathLst>
                <a:path w="2540" h="274319">
                  <a:moveTo>
                    <a:pt x="2159" y="198916"/>
                  </a:moveTo>
                  <a:lnTo>
                    <a:pt x="0" y="204023"/>
                  </a:lnTo>
                  <a:lnTo>
                    <a:pt x="0" y="273698"/>
                  </a:lnTo>
                  <a:lnTo>
                    <a:pt x="2159" y="271320"/>
                  </a:lnTo>
                  <a:lnTo>
                    <a:pt x="2159" y="198916"/>
                  </a:lnTo>
                  <a:close/>
                </a:path>
                <a:path w="2540" h="274319">
                  <a:moveTo>
                    <a:pt x="0" y="0"/>
                  </a:moveTo>
                  <a:lnTo>
                    <a:pt x="0" y="69666"/>
                  </a:lnTo>
                  <a:lnTo>
                    <a:pt x="2159" y="74774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309928" y="2388687"/>
              <a:ext cx="2540" cy="269240"/>
            </a:xfrm>
            <a:custGeom>
              <a:avLst/>
              <a:gdLst/>
              <a:ahLst/>
              <a:cxnLst/>
              <a:rect l="l" t="t" r="r" b="b"/>
              <a:pathLst>
                <a:path w="2540" h="269239">
                  <a:moveTo>
                    <a:pt x="2159" y="191432"/>
                  </a:moveTo>
                  <a:lnTo>
                    <a:pt x="0" y="196539"/>
                  </a:lnTo>
                  <a:lnTo>
                    <a:pt x="0" y="268943"/>
                  </a:lnTo>
                  <a:lnTo>
                    <a:pt x="2159" y="266566"/>
                  </a:lnTo>
                  <a:lnTo>
                    <a:pt x="2159" y="191432"/>
                  </a:lnTo>
                  <a:close/>
                </a:path>
                <a:path w="2540" h="269239">
                  <a:moveTo>
                    <a:pt x="0" y="0"/>
                  </a:moveTo>
                  <a:lnTo>
                    <a:pt x="0" y="72397"/>
                  </a:lnTo>
                  <a:lnTo>
                    <a:pt x="2159" y="77504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312087" y="2391065"/>
              <a:ext cx="2540" cy="264795"/>
            </a:xfrm>
            <a:custGeom>
              <a:avLst/>
              <a:gdLst/>
              <a:ahLst/>
              <a:cxnLst/>
              <a:rect l="l" t="t" r="r" b="b"/>
              <a:pathLst>
                <a:path w="2540" h="264794">
                  <a:moveTo>
                    <a:pt x="2159" y="183948"/>
                  </a:moveTo>
                  <a:lnTo>
                    <a:pt x="0" y="189055"/>
                  </a:lnTo>
                  <a:lnTo>
                    <a:pt x="0" y="264189"/>
                  </a:lnTo>
                  <a:lnTo>
                    <a:pt x="2159" y="261812"/>
                  </a:lnTo>
                  <a:lnTo>
                    <a:pt x="2159" y="183948"/>
                  </a:lnTo>
                  <a:close/>
                </a:path>
                <a:path w="2540" h="264794">
                  <a:moveTo>
                    <a:pt x="0" y="0"/>
                  </a:moveTo>
                  <a:lnTo>
                    <a:pt x="0" y="75127"/>
                  </a:lnTo>
                  <a:lnTo>
                    <a:pt x="2159" y="80235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314246" y="2393442"/>
              <a:ext cx="2540" cy="259715"/>
            </a:xfrm>
            <a:custGeom>
              <a:avLst/>
              <a:gdLst/>
              <a:ahLst/>
              <a:cxnLst/>
              <a:rect l="l" t="t" r="r" b="b"/>
              <a:pathLst>
                <a:path w="2540" h="259714">
                  <a:moveTo>
                    <a:pt x="2159" y="176463"/>
                  </a:moveTo>
                  <a:lnTo>
                    <a:pt x="0" y="181571"/>
                  </a:lnTo>
                  <a:lnTo>
                    <a:pt x="0" y="259435"/>
                  </a:lnTo>
                  <a:lnTo>
                    <a:pt x="1771" y="257485"/>
                  </a:lnTo>
                  <a:lnTo>
                    <a:pt x="2159" y="256966"/>
                  </a:lnTo>
                  <a:lnTo>
                    <a:pt x="2159" y="176463"/>
                  </a:lnTo>
                  <a:close/>
                </a:path>
                <a:path w="2540" h="259714">
                  <a:moveTo>
                    <a:pt x="0" y="0"/>
                  </a:moveTo>
                  <a:lnTo>
                    <a:pt x="0" y="77858"/>
                  </a:lnTo>
                  <a:lnTo>
                    <a:pt x="2159" y="82965"/>
                  </a:lnTo>
                  <a:lnTo>
                    <a:pt x="2159" y="2469"/>
                  </a:lnTo>
                  <a:lnTo>
                    <a:pt x="1771" y="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316418" y="2395930"/>
              <a:ext cx="4445" cy="254635"/>
            </a:xfrm>
            <a:custGeom>
              <a:avLst/>
              <a:gdLst/>
              <a:ahLst/>
              <a:cxnLst/>
              <a:rect l="l" t="t" r="r" b="b"/>
              <a:pathLst>
                <a:path w="4444" h="254635">
                  <a:moveTo>
                    <a:pt x="4318" y="149288"/>
                  </a:moveTo>
                  <a:lnTo>
                    <a:pt x="2159" y="165303"/>
                  </a:lnTo>
                  <a:lnTo>
                    <a:pt x="1447" y="170497"/>
                  </a:lnTo>
                  <a:lnTo>
                    <a:pt x="0" y="173951"/>
                  </a:lnTo>
                  <a:lnTo>
                    <a:pt x="0" y="254469"/>
                  </a:lnTo>
                  <a:lnTo>
                    <a:pt x="2159" y="251574"/>
                  </a:lnTo>
                  <a:lnTo>
                    <a:pt x="4318" y="248691"/>
                  </a:lnTo>
                  <a:lnTo>
                    <a:pt x="4318" y="149288"/>
                  </a:lnTo>
                  <a:close/>
                </a:path>
                <a:path w="4444" h="254635">
                  <a:moveTo>
                    <a:pt x="4318" y="5778"/>
                  </a:moveTo>
                  <a:lnTo>
                    <a:pt x="2159" y="2895"/>
                  </a:lnTo>
                  <a:lnTo>
                    <a:pt x="0" y="0"/>
                  </a:lnTo>
                  <a:lnTo>
                    <a:pt x="0" y="80518"/>
                  </a:lnTo>
                  <a:lnTo>
                    <a:pt x="1447" y="83959"/>
                  </a:lnTo>
                  <a:lnTo>
                    <a:pt x="2159" y="89154"/>
                  </a:lnTo>
                  <a:lnTo>
                    <a:pt x="4318" y="105181"/>
                  </a:lnTo>
                  <a:lnTo>
                    <a:pt x="4318" y="5778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320736" y="2401709"/>
              <a:ext cx="3175" cy="243204"/>
            </a:xfrm>
            <a:custGeom>
              <a:avLst/>
              <a:gdLst/>
              <a:ahLst/>
              <a:cxnLst/>
              <a:rect l="l" t="t" r="r" b="b"/>
              <a:pathLst>
                <a:path w="3175" h="243205">
                  <a:moveTo>
                    <a:pt x="2971" y="121450"/>
                  </a:moveTo>
                  <a:lnTo>
                    <a:pt x="2159" y="127482"/>
                  </a:lnTo>
                  <a:lnTo>
                    <a:pt x="0" y="143510"/>
                  </a:lnTo>
                  <a:lnTo>
                    <a:pt x="0" y="242912"/>
                  </a:lnTo>
                  <a:lnTo>
                    <a:pt x="2159" y="240017"/>
                  </a:lnTo>
                  <a:lnTo>
                    <a:pt x="2971" y="238925"/>
                  </a:lnTo>
                  <a:lnTo>
                    <a:pt x="2971" y="121450"/>
                  </a:lnTo>
                  <a:close/>
                </a:path>
                <a:path w="3175" h="243205">
                  <a:moveTo>
                    <a:pt x="2971" y="3987"/>
                  </a:moveTo>
                  <a:lnTo>
                    <a:pt x="2159" y="2895"/>
                  </a:lnTo>
                  <a:lnTo>
                    <a:pt x="0" y="0"/>
                  </a:lnTo>
                  <a:lnTo>
                    <a:pt x="0" y="99402"/>
                  </a:lnTo>
                  <a:lnTo>
                    <a:pt x="2159" y="115430"/>
                  </a:lnTo>
                  <a:lnTo>
                    <a:pt x="2971" y="121450"/>
                  </a:lnTo>
                  <a:lnTo>
                    <a:pt x="2971" y="3987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59688" y="2495219"/>
              <a:ext cx="2540" cy="53340"/>
            </a:xfrm>
            <a:custGeom>
              <a:avLst/>
              <a:gdLst/>
              <a:ahLst/>
              <a:cxnLst/>
              <a:rect l="l" t="t" r="r" b="b"/>
              <a:pathLst>
                <a:path w="2540" h="53339">
                  <a:moveTo>
                    <a:pt x="2159" y="0"/>
                  </a:moveTo>
                  <a:lnTo>
                    <a:pt x="990" y="7747"/>
                  </a:lnTo>
                  <a:lnTo>
                    <a:pt x="0" y="27914"/>
                  </a:lnTo>
                  <a:lnTo>
                    <a:pt x="2159" y="532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61859" y="2481737"/>
              <a:ext cx="2540" cy="81280"/>
            </a:xfrm>
            <a:custGeom>
              <a:avLst/>
              <a:gdLst/>
              <a:ahLst/>
              <a:cxnLst/>
              <a:rect l="l" t="t" r="r" b="b"/>
              <a:pathLst>
                <a:path w="2540" h="81280">
                  <a:moveTo>
                    <a:pt x="2159" y="0"/>
                  </a:moveTo>
                  <a:lnTo>
                    <a:pt x="1800" y="1406"/>
                  </a:lnTo>
                  <a:lnTo>
                    <a:pt x="0" y="13395"/>
                  </a:lnTo>
                  <a:lnTo>
                    <a:pt x="0" y="66859"/>
                  </a:lnTo>
                  <a:lnTo>
                    <a:pt x="721" y="75314"/>
                  </a:lnTo>
                  <a:lnTo>
                    <a:pt x="2159" y="8085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64018" y="2473272"/>
              <a:ext cx="2540" cy="97790"/>
            </a:xfrm>
            <a:custGeom>
              <a:avLst/>
              <a:gdLst/>
              <a:ahLst/>
              <a:cxnLst/>
              <a:rect l="l" t="t" r="r" b="b"/>
              <a:pathLst>
                <a:path w="2540" h="97789">
                  <a:moveTo>
                    <a:pt x="2159" y="0"/>
                  </a:moveTo>
                  <a:lnTo>
                    <a:pt x="0" y="8465"/>
                  </a:lnTo>
                  <a:lnTo>
                    <a:pt x="0" y="89315"/>
                  </a:lnTo>
                  <a:lnTo>
                    <a:pt x="2159" y="9763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66177" y="2464807"/>
              <a:ext cx="2540" cy="114935"/>
            </a:xfrm>
            <a:custGeom>
              <a:avLst/>
              <a:gdLst/>
              <a:ahLst/>
              <a:cxnLst/>
              <a:rect l="l" t="t" r="r" b="b"/>
              <a:pathLst>
                <a:path w="2540" h="114935">
                  <a:moveTo>
                    <a:pt x="2159" y="0"/>
                  </a:moveTo>
                  <a:lnTo>
                    <a:pt x="0" y="8465"/>
                  </a:lnTo>
                  <a:lnTo>
                    <a:pt x="0" y="106097"/>
                  </a:lnTo>
                  <a:lnTo>
                    <a:pt x="2159" y="11441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68336" y="2458592"/>
              <a:ext cx="2540" cy="129539"/>
            </a:xfrm>
            <a:custGeom>
              <a:avLst/>
              <a:gdLst/>
              <a:ahLst/>
              <a:cxnLst/>
              <a:rect l="l" t="t" r="r" b="b"/>
              <a:pathLst>
                <a:path w="2540" h="129539">
                  <a:moveTo>
                    <a:pt x="2159" y="0"/>
                  </a:moveTo>
                  <a:lnTo>
                    <a:pt x="1219" y="0"/>
                  </a:lnTo>
                  <a:lnTo>
                    <a:pt x="1219" y="5080"/>
                  </a:lnTo>
                  <a:lnTo>
                    <a:pt x="127" y="5080"/>
                  </a:lnTo>
                  <a:lnTo>
                    <a:pt x="127" y="6350"/>
                  </a:lnTo>
                  <a:lnTo>
                    <a:pt x="0" y="6350"/>
                  </a:lnTo>
                  <a:lnTo>
                    <a:pt x="0" y="120650"/>
                  </a:lnTo>
                  <a:lnTo>
                    <a:pt x="1155" y="120650"/>
                  </a:lnTo>
                  <a:lnTo>
                    <a:pt x="1155" y="129540"/>
                  </a:lnTo>
                  <a:lnTo>
                    <a:pt x="2159" y="129540"/>
                  </a:lnTo>
                  <a:lnTo>
                    <a:pt x="2159" y="120650"/>
                  </a:lnTo>
                  <a:lnTo>
                    <a:pt x="2159" y="6350"/>
                  </a:lnTo>
                  <a:lnTo>
                    <a:pt x="2159" y="508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70495" y="2452242"/>
              <a:ext cx="2540" cy="140970"/>
            </a:xfrm>
            <a:custGeom>
              <a:avLst/>
              <a:gdLst/>
              <a:ahLst/>
              <a:cxnLst/>
              <a:rect l="l" t="t" r="r" b="b"/>
              <a:pathLst>
                <a:path w="2540" h="140969">
                  <a:moveTo>
                    <a:pt x="2159" y="0"/>
                  </a:moveTo>
                  <a:lnTo>
                    <a:pt x="1155" y="0"/>
                  </a:lnTo>
                  <a:lnTo>
                    <a:pt x="1155" y="6350"/>
                  </a:lnTo>
                  <a:lnTo>
                    <a:pt x="0" y="6350"/>
                  </a:lnTo>
                  <a:lnTo>
                    <a:pt x="0" y="135890"/>
                  </a:lnTo>
                  <a:lnTo>
                    <a:pt x="317" y="135890"/>
                  </a:lnTo>
                  <a:lnTo>
                    <a:pt x="317" y="137160"/>
                  </a:lnTo>
                  <a:lnTo>
                    <a:pt x="1257" y="137160"/>
                  </a:lnTo>
                  <a:lnTo>
                    <a:pt x="1257" y="140970"/>
                  </a:lnTo>
                  <a:lnTo>
                    <a:pt x="2159" y="140970"/>
                  </a:lnTo>
                  <a:lnTo>
                    <a:pt x="2159" y="137160"/>
                  </a:lnTo>
                  <a:lnTo>
                    <a:pt x="2159" y="135890"/>
                  </a:lnTo>
                  <a:lnTo>
                    <a:pt x="2159" y="635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72667" y="2446731"/>
              <a:ext cx="2540" cy="151765"/>
            </a:xfrm>
            <a:custGeom>
              <a:avLst/>
              <a:gdLst/>
              <a:ahLst/>
              <a:cxnLst/>
              <a:rect l="l" t="t" r="r" b="b"/>
              <a:pathLst>
                <a:path w="2540" h="151764">
                  <a:moveTo>
                    <a:pt x="2159" y="0"/>
                  </a:moveTo>
                  <a:lnTo>
                    <a:pt x="0" y="5908"/>
                  </a:lnTo>
                  <a:lnTo>
                    <a:pt x="0" y="146602"/>
                  </a:lnTo>
                  <a:lnTo>
                    <a:pt x="2159" y="15141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74826" y="2442082"/>
              <a:ext cx="2540" cy="161290"/>
            </a:xfrm>
            <a:custGeom>
              <a:avLst/>
              <a:gdLst/>
              <a:ahLst/>
              <a:cxnLst/>
              <a:rect l="l" t="t" r="r" b="b"/>
              <a:pathLst>
                <a:path w="2540" h="161289">
                  <a:moveTo>
                    <a:pt x="2159" y="0"/>
                  </a:moveTo>
                  <a:lnTo>
                    <a:pt x="1409" y="0"/>
                  </a:lnTo>
                  <a:lnTo>
                    <a:pt x="1409" y="2540"/>
                  </a:lnTo>
                  <a:lnTo>
                    <a:pt x="304" y="2540"/>
                  </a:lnTo>
                  <a:lnTo>
                    <a:pt x="304" y="5080"/>
                  </a:lnTo>
                  <a:lnTo>
                    <a:pt x="0" y="5080"/>
                  </a:lnTo>
                  <a:lnTo>
                    <a:pt x="0" y="156210"/>
                  </a:lnTo>
                  <a:lnTo>
                    <a:pt x="1193" y="156210"/>
                  </a:lnTo>
                  <a:lnTo>
                    <a:pt x="1193" y="161290"/>
                  </a:lnTo>
                  <a:lnTo>
                    <a:pt x="2159" y="161290"/>
                  </a:lnTo>
                  <a:lnTo>
                    <a:pt x="2159" y="156210"/>
                  </a:lnTo>
                  <a:lnTo>
                    <a:pt x="2159" y="5080"/>
                  </a:lnTo>
                  <a:lnTo>
                    <a:pt x="2159" y="254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76985" y="2437307"/>
              <a:ext cx="2540" cy="170815"/>
            </a:xfrm>
            <a:custGeom>
              <a:avLst/>
              <a:gdLst/>
              <a:ahLst/>
              <a:cxnLst/>
              <a:rect l="l" t="t" r="r" b="b"/>
              <a:pathLst>
                <a:path w="2540" h="170814">
                  <a:moveTo>
                    <a:pt x="2159" y="0"/>
                  </a:moveTo>
                  <a:lnTo>
                    <a:pt x="0" y="4491"/>
                  </a:lnTo>
                  <a:lnTo>
                    <a:pt x="0" y="165655"/>
                  </a:lnTo>
                  <a:lnTo>
                    <a:pt x="2159" y="17046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79144" y="2432824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40" h="327025">
                  <a:moveTo>
                    <a:pt x="2159" y="314439"/>
                  </a:moveTo>
                  <a:lnTo>
                    <a:pt x="393" y="322199"/>
                  </a:lnTo>
                  <a:lnTo>
                    <a:pt x="2159" y="327012"/>
                  </a:lnTo>
                  <a:lnTo>
                    <a:pt x="2159" y="314439"/>
                  </a:lnTo>
                  <a:close/>
                </a:path>
                <a:path w="2540" h="327025">
                  <a:moveTo>
                    <a:pt x="2159" y="0"/>
                  </a:moveTo>
                  <a:lnTo>
                    <a:pt x="0" y="4483"/>
                  </a:lnTo>
                  <a:lnTo>
                    <a:pt x="0" y="174955"/>
                  </a:lnTo>
                  <a:lnTo>
                    <a:pt x="2159" y="17976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81303" y="2428303"/>
              <a:ext cx="2540" cy="335280"/>
            </a:xfrm>
            <a:custGeom>
              <a:avLst/>
              <a:gdLst/>
              <a:ahLst/>
              <a:cxnLst/>
              <a:rect l="l" t="t" r="r" b="b"/>
              <a:pathLst>
                <a:path w="2540" h="335280">
                  <a:moveTo>
                    <a:pt x="2171" y="309689"/>
                  </a:moveTo>
                  <a:lnTo>
                    <a:pt x="1092" y="309689"/>
                  </a:lnTo>
                  <a:lnTo>
                    <a:pt x="1092" y="318579"/>
                  </a:lnTo>
                  <a:lnTo>
                    <a:pt x="0" y="318579"/>
                  </a:lnTo>
                  <a:lnTo>
                    <a:pt x="0" y="331279"/>
                  </a:lnTo>
                  <a:lnTo>
                    <a:pt x="368" y="331279"/>
                  </a:lnTo>
                  <a:lnTo>
                    <a:pt x="368" y="333819"/>
                  </a:lnTo>
                  <a:lnTo>
                    <a:pt x="1155" y="333819"/>
                  </a:lnTo>
                  <a:lnTo>
                    <a:pt x="1155" y="335089"/>
                  </a:lnTo>
                  <a:lnTo>
                    <a:pt x="2171" y="335089"/>
                  </a:lnTo>
                  <a:lnTo>
                    <a:pt x="2171" y="333819"/>
                  </a:lnTo>
                  <a:lnTo>
                    <a:pt x="2171" y="331279"/>
                  </a:lnTo>
                  <a:lnTo>
                    <a:pt x="2171" y="318579"/>
                  </a:lnTo>
                  <a:lnTo>
                    <a:pt x="2171" y="309689"/>
                  </a:lnTo>
                  <a:close/>
                </a:path>
                <a:path w="2540" h="335280">
                  <a:moveTo>
                    <a:pt x="2171" y="0"/>
                  </a:moveTo>
                  <a:lnTo>
                    <a:pt x="0" y="4495"/>
                  </a:lnTo>
                  <a:lnTo>
                    <a:pt x="0" y="184327"/>
                  </a:lnTo>
                  <a:lnTo>
                    <a:pt x="2171" y="18914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83475" y="2424302"/>
              <a:ext cx="2540" cy="340995"/>
            </a:xfrm>
            <a:custGeom>
              <a:avLst/>
              <a:gdLst/>
              <a:ahLst/>
              <a:cxnLst/>
              <a:rect l="l" t="t" r="r" b="b"/>
              <a:pathLst>
                <a:path w="2540" h="340994">
                  <a:moveTo>
                    <a:pt x="2159" y="304050"/>
                  </a:moveTo>
                  <a:lnTo>
                    <a:pt x="0" y="313474"/>
                  </a:lnTo>
                  <a:lnTo>
                    <a:pt x="0" y="339217"/>
                  </a:lnTo>
                  <a:lnTo>
                    <a:pt x="2159" y="340842"/>
                  </a:lnTo>
                  <a:lnTo>
                    <a:pt x="2159" y="304050"/>
                  </a:lnTo>
                  <a:close/>
                </a:path>
                <a:path w="2540" h="340994">
                  <a:moveTo>
                    <a:pt x="2159" y="0"/>
                  </a:moveTo>
                  <a:lnTo>
                    <a:pt x="1536" y="0"/>
                  </a:lnTo>
                  <a:lnTo>
                    <a:pt x="1536" y="2540"/>
                  </a:lnTo>
                  <a:lnTo>
                    <a:pt x="393" y="2540"/>
                  </a:lnTo>
                  <a:lnTo>
                    <a:pt x="393" y="3810"/>
                  </a:lnTo>
                  <a:lnTo>
                    <a:pt x="0" y="3810"/>
                  </a:lnTo>
                  <a:lnTo>
                    <a:pt x="0" y="193040"/>
                  </a:lnTo>
                  <a:lnTo>
                    <a:pt x="812" y="193040"/>
                  </a:lnTo>
                  <a:lnTo>
                    <a:pt x="812" y="196850"/>
                  </a:lnTo>
                  <a:lnTo>
                    <a:pt x="2159" y="196850"/>
                  </a:lnTo>
                  <a:lnTo>
                    <a:pt x="2159" y="193040"/>
                  </a:lnTo>
                  <a:lnTo>
                    <a:pt x="2159" y="3810"/>
                  </a:lnTo>
                  <a:lnTo>
                    <a:pt x="2159" y="254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85634" y="2420987"/>
              <a:ext cx="2540" cy="346075"/>
            </a:xfrm>
            <a:custGeom>
              <a:avLst/>
              <a:gdLst/>
              <a:ahLst/>
              <a:cxnLst/>
              <a:rect l="l" t="t" r="r" b="b"/>
              <a:pathLst>
                <a:path w="2540" h="346075">
                  <a:moveTo>
                    <a:pt x="2159" y="297942"/>
                  </a:moveTo>
                  <a:lnTo>
                    <a:pt x="0" y="307365"/>
                  </a:lnTo>
                  <a:lnTo>
                    <a:pt x="0" y="344157"/>
                  </a:lnTo>
                  <a:lnTo>
                    <a:pt x="2159" y="345782"/>
                  </a:lnTo>
                  <a:lnTo>
                    <a:pt x="2159" y="297942"/>
                  </a:lnTo>
                  <a:close/>
                </a:path>
                <a:path w="2540" h="346075">
                  <a:moveTo>
                    <a:pt x="2159" y="0"/>
                  </a:moveTo>
                  <a:lnTo>
                    <a:pt x="0" y="3568"/>
                  </a:lnTo>
                  <a:lnTo>
                    <a:pt x="0" y="200736"/>
                  </a:lnTo>
                  <a:lnTo>
                    <a:pt x="2159" y="20396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87793" y="2417431"/>
              <a:ext cx="2540" cy="351155"/>
            </a:xfrm>
            <a:custGeom>
              <a:avLst/>
              <a:gdLst/>
              <a:ahLst/>
              <a:cxnLst/>
              <a:rect l="l" t="t" r="r" b="b"/>
              <a:pathLst>
                <a:path w="2540" h="351155">
                  <a:moveTo>
                    <a:pt x="2159" y="292061"/>
                  </a:moveTo>
                  <a:lnTo>
                    <a:pt x="0" y="301498"/>
                  </a:lnTo>
                  <a:lnTo>
                    <a:pt x="0" y="349338"/>
                  </a:lnTo>
                  <a:lnTo>
                    <a:pt x="2159" y="350964"/>
                  </a:lnTo>
                  <a:lnTo>
                    <a:pt x="2159" y="292061"/>
                  </a:lnTo>
                  <a:close/>
                </a:path>
                <a:path w="2540" h="351155">
                  <a:moveTo>
                    <a:pt x="2159" y="0"/>
                  </a:moveTo>
                  <a:lnTo>
                    <a:pt x="0" y="3556"/>
                  </a:lnTo>
                  <a:lnTo>
                    <a:pt x="0" y="207518"/>
                  </a:lnTo>
                  <a:lnTo>
                    <a:pt x="2159" y="21074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89965" y="2413850"/>
              <a:ext cx="2540" cy="356235"/>
            </a:xfrm>
            <a:custGeom>
              <a:avLst/>
              <a:gdLst/>
              <a:ahLst/>
              <a:cxnLst/>
              <a:rect l="l" t="t" r="r" b="b"/>
              <a:pathLst>
                <a:path w="2540" h="356235">
                  <a:moveTo>
                    <a:pt x="2159" y="286042"/>
                  </a:moveTo>
                  <a:lnTo>
                    <a:pt x="1016" y="286042"/>
                  </a:lnTo>
                  <a:lnTo>
                    <a:pt x="1016" y="296202"/>
                  </a:lnTo>
                  <a:lnTo>
                    <a:pt x="0" y="296202"/>
                  </a:lnTo>
                  <a:lnTo>
                    <a:pt x="0" y="354622"/>
                  </a:lnTo>
                  <a:lnTo>
                    <a:pt x="939" y="354622"/>
                  </a:lnTo>
                  <a:lnTo>
                    <a:pt x="939" y="355892"/>
                  </a:lnTo>
                  <a:lnTo>
                    <a:pt x="2159" y="355892"/>
                  </a:lnTo>
                  <a:lnTo>
                    <a:pt x="2159" y="354622"/>
                  </a:lnTo>
                  <a:lnTo>
                    <a:pt x="2159" y="296202"/>
                  </a:lnTo>
                  <a:lnTo>
                    <a:pt x="2159" y="286042"/>
                  </a:lnTo>
                  <a:close/>
                </a:path>
                <a:path w="2540" h="356235">
                  <a:moveTo>
                    <a:pt x="2159" y="0"/>
                  </a:moveTo>
                  <a:lnTo>
                    <a:pt x="0" y="3556"/>
                  </a:lnTo>
                  <a:lnTo>
                    <a:pt x="0" y="214337"/>
                  </a:lnTo>
                  <a:lnTo>
                    <a:pt x="2159" y="2175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92124" y="2410332"/>
              <a:ext cx="2540" cy="360680"/>
            </a:xfrm>
            <a:custGeom>
              <a:avLst/>
              <a:gdLst/>
              <a:ahLst/>
              <a:cxnLst/>
              <a:rect l="l" t="t" r="r" b="b"/>
              <a:pathLst>
                <a:path w="2540" h="360680">
                  <a:moveTo>
                    <a:pt x="2159" y="280263"/>
                  </a:moveTo>
                  <a:lnTo>
                    <a:pt x="0" y="289687"/>
                  </a:lnTo>
                  <a:lnTo>
                    <a:pt x="0" y="359486"/>
                  </a:lnTo>
                  <a:lnTo>
                    <a:pt x="2159" y="360197"/>
                  </a:lnTo>
                  <a:lnTo>
                    <a:pt x="2159" y="280263"/>
                  </a:lnTo>
                  <a:close/>
                </a:path>
                <a:path w="2540" h="360680">
                  <a:moveTo>
                    <a:pt x="2159" y="0"/>
                  </a:moveTo>
                  <a:lnTo>
                    <a:pt x="965" y="0"/>
                  </a:lnTo>
                  <a:lnTo>
                    <a:pt x="965" y="3810"/>
                  </a:lnTo>
                  <a:lnTo>
                    <a:pt x="0" y="3810"/>
                  </a:lnTo>
                  <a:lnTo>
                    <a:pt x="0" y="220980"/>
                  </a:lnTo>
                  <a:lnTo>
                    <a:pt x="1206" y="220980"/>
                  </a:lnTo>
                  <a:lnTo>
                    <a:pt x="1206" y="224790"/>
                  </a:lnTo>
                  <a:lnTo>
                    <a:pt x="2159" y="224790"/>
                  </a:lnTo>
                  <a:lnTo>
                    <a:pt x="2159" y="220980"/>
                  </a:lnTo>
                  <a:lnTo>
                    <a:pt x="2159" y="381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94270" y="2407513"/>
              <a:ext cx="2540" cy="363855"/>
            </a:xfrm>
            <a:custGeom>
              <a:avLst/>
              <a:gdLst/>
              <a:ahLst/>
              <a:cxnLst/>
              <a:rect l="l" t="t" r="r" b="b"/>
              <a:pathLst>
                <a:path w="2540" h="363855">
                  <a:moveTo>
                    <a:pt x="2171" y="273329"/>
                  </a:moveTo>
                  <a:lnTo>
                    <a:pt x="1079" y="273329"/>
                  </a:lnTo>
                  <a:lnTo>
                    <a:pt x="1079" y="283489"/>
                  </a:lnTo>
                  <a:lnTo>
                    <a:pt x="0" y="283489"/>
                  </a:lnTo>
                  <a:lnTo>
                    <a:pt x="0" y="363499"/>
                  </a:lnTo>
                  <a:lnTo>
                    <a:pt x="2171" y="363499"/>
                  </a:lnTo>
                  <a:lnTo>
                    <a:pt x="2171" y="283489"/>
                  </a:lnTo>
                  <a:lnTo>
                    <a:pt x="2171" y="273329"/>
                  </a:lnTo>
                  <a:close/>
                </a:path>
                <a:path w="2540" h="363855">
                  <a:moveTo>
                    <a:pt x="2171" y="0"/>
                  </a:moveTo>
                  <a:lnTo>
                    <a:pt x="0" y="2882"/>
                  </a:lnTo>
                  <a:lnTo>
                    <a:pt x="0" y="227126"/>
                  </a:lnTo>
                  <a:lnTo>
                    <a:pt x="2171" y="230352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96442" y="2403982"/>
              <a:ext cx="2540" cy="367030"/>
            </a:xfrm>
            <a:custGeom>
              <a:avLst/>
              <a:gdLst/>
              <a:ahLst/>
              <a:cxnLst/>
              <a:rect l="l" t="t" r="r" b="b"/>
              <a:pathLst>
                <a:path w="2540" h="367030">
                  <a:moveTo>
                    <a:pt x="2159" y="267754"/>
                  </a:moveTo>
                  <a:lnTo>
                    <a:pt x="0" y="277177"/>
                  </a:lnTo>
                  <a:lnTo>
                    <a:pt x="0" y="367017"/>
                  </a:lnTo>
                  <a:lnTo>
                    <a:pt x="2159" y="367017"/>
                  </a:lnTo>
                  <a:lnTo>
                    <a:pt x="2159" y="267754"/>
                  </a:lnTo>
                  <a:close/>
                </a:path>
                <a:path w="2540" h="367030">
                  <a:moveTo>
                    <a:pt x="2159" y="0"/>
                  </a:moveTo>
                  <a:lnTo>
                    <a:pt x="1206" y="0"/>
                  </a:lnTo>
                  <a:lnTo>
                    <a:pt x="1206" y="3810"/>
                  </a:lnTo>
                  <a:lnTo>
                    <a:pt x="0" y="3810"/>
                  </a:lnTo>
                  <a:lnTo>
                    <a:pt x="0" y="113030"/>
                  </a:lnTo>
                  <a:lnTo>
                    <a:pt x="0" y="119380"/>
                  </a:lnTo>
                  <a:lnTo>
                    <a:pt x="0" y="128270"/>
                  </a:lnTo>
                  <a:lnTo>
                    <a:pt x="0" y="233680"/>
                  </a:lnTo>
                  <a:lnTo>
                    <a:pt x="1143" y="233680"/>
                  </a:lnTo>
                  <a:lnTo>
                    <a:pt x="1143" y="237490"/>
                  </a:lnTo>
                  <a:lnTo>
                    <a:pt x="2159" y="237490"/>
                  </a:lnTo>
                  <a:lnTo>
                    <a:pt x="2159" y="233680"/>
                  </a:lnTo>
                  <a:lnTo>
                    <a:pt x="2159" y="128270"/>
                  </a:lnTo>
                  <a:lnTo>
                    <a:pt x="1765" y="128270"/>
                  </a:lnTo>
                  <a:lnTo>
                    <a:pt x="1765" y="119380"/>
                  </a:lnTo>
                  <a:lnTo>
                    <a:pt x="1739" y="113030"/>
                  </a:lnTo>
                  <a:lnTo>
                    <a:pt x="2159" y="113030"/>
                  </a:lnTo>
                  <a:lnTo>
                    <a:pt x="2159" y="381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98601" y="2401734"/>
              <a:ext cx="2540" cy="369570"/>
            </a:xfrm>
            <a:custGeom>
              <a:avLst/>
              <a:gdLst/>
              <a:ahLst/>
              <a:cxnLst/>
              <a:rect l="l" t="t" r="r" b="b"/>
              <a:pathLst>
                <a:path w="2540" h="369569">
                  <a:moveTo>
                    <a:pt x="2159" y="260578"/>
                  </a:moveTo>
                  <a:lnTo>
                    <a:pt x="0" y="270002"/>
                  </a:lnTo>
                  <a:lnTo>
                    <a:pt x="0" y="369265"/>
                  </a:lnTo>
                  <a:lnTo>
                    <a:pt x="2159" y="369265"/>
                  </a:lnTo>
                  <a:lnTo>
                    <a:pt x="2159" y="260578"/>
                  </a:lnTo>
                  <a:close/>
                </a:path>
                <a:path w="2540" h="369569">
                  <a:moveTo>
                    <a:pt x="2159" y="152107"/>
                  </a:moveTo>
                  <a:lnTo>
                    <a:pt x="2019" y="152107"/>
                  </a:lnTo>
                  <a:lnTo>
                    <a:pt x="2019" y="150837"/>
                  </a:lnTo>
                  <a:lnTo>
                    <a:pt x="939" y="150837"/>
                  </a:lnTo>
                  <a:lnTo>
                    <a:pt x="939" y="130517"/>
                  </a:lnTo>
                  <a:lnTo>
                    <a:pt x="0" y="130517"/>
                  </a:lnTo>
                  <a:lnTo>
                    <a:pt x="0" y="150837"/>
                  </a:lnTo>
                  <a:lnTo>
                    <a:pt x="0" y="152107"/>
                  </a:lnTo>
                  <a:lnTo>
                    <a:pt x="0" y="239737"/>
                  </a:lnTo>
                  <a:lnTo>
                    <a:pt x="1104" y="239737"/>
                  </a:lnTo>
                  <a:lnTo>
                    <a:pt x="1104" y="242277"/>
                  </a:lnTo>
                  <a:lnTo>
                    <a:pt x="2159" y="242277"/>
                  </a:lnTo>
                  <a:lnTo>
                    <a:pt x="2159" y="239737"/>
                  </a:lnTo>
                  <a:lnTo>
                    <a:pt x="2159" y="152107"/>
                  </a:lnTo>
                  <a:close/>
                </a:path>
                <a:path w="2540" h="369569">
                  <a:moveTo>
                    <a:pt x="2159" y="0"/>
                  </a:moveTo>
                  <a:lnTo>
                    <a:pt x="0" y="2882"/>
                  </a:lnTo>
                  <a:lnTo>
                    <a:pt x="0" y="115404"/>
                  </a:lnTo>
                  <a:lnTo>
                    <a:pt x="2159" y="9937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000772" y="2398826"/>
              <a:ext cx="2540" cy="372745"/>
            </a:xfrm>
            <a:custGeom>
              <a:avLst/>
              <a:gdLst/>
              <a:ahLst/>
              <a:cxnLst/>
              <a:rect l="l" t="t" r="r" b="b"/>
              <a:pathLst>
                <a:path w="2540" h="372744">
                  <a:moveTo>
                    <a:pt x="2159" y="254000"/>
                  </a:moveTo>
                  <a:lnTo>
                    <a:pt x="0" y="263436"/>
                  </a:lnTo>
                  <a:lnTo>
                    <a:pt x="0" y="372173"/>
                  </a:lnTo>
                  <a:lnTo>
                    <a:pt x="2159" y="372173"/>
                  </a:lnTo>
                  <a:lnTo>
                    <a:pt x="2159" y="254000"/>
                  </a:lnTo>
                  <a:close/>
                </a:path>
                <a:path w="2540" h="372744">
                  <a:moveTo>
                    <a:pt x="2159" y="162648"/>
                  </a:moveTo>
                  <a:lnTo>
                    <a:pt x="0" y="154914"/>
                  </a:lnTo>
                  <a:lnTo>
                    <a:pt x="0" y="245503"/>
                  </a:lnTo>
                  <a:lnTo>
                    <a:pt x="2159" y="248729"/>
                  </a:lnTo>
                  <a:lnTo>
                    <a:pt x="2159" y="162648"/>
                  </a:lnTo>
                  <a:close/>
                </a:path>
                <a:path w="2540" h="372744">
                  <a:moveTo>
                    <a:pt x="2159" y="0"/>
                  </a:moveTo>
                  <a:lnTo>
                    <a:pt x="0" y="2882"/>
                  </a:lnTo>
                  <a:lnTo>
                    <a:pt x="0" y="102196"/>
                  </a:lnTo>
                  <a:lnTo>
                    <a:pt x="2159" y="861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02931" y="2395928"/>
              <a:ext cx="2540" cy="375285"/>
            </a:xfrm>
            <a:custGeom>
              <a:avLst/>
              <a:gdLst/>
              <a:ahLst/>
              <a:cxnLst/>
              <a:rect l="l" t="t" r="r" b="b"/>
              <a:pathLst>
                <a:path w="2540" h="375285">
                  <a:moveTo>
                    <a:pt x="0" y="165544"/>
                  </a:moveTo>
                  <a:lnTo>
                    <a:pt x="0" y="251615"/>
                  </a:lnTo>
                  <a:lnTo>
                    <a:pt x="901" y="252961"/>
                  </a:lnTo>
                  <a:lnTo>
                    <a:pt x="0" y="256898"/>
                  </a:lnTo>
                  <a:lnTo>
                    <a:pt x="0" y="375072"/>
                  </a:lnTo>
                  <a:lnTo>
                    <a:pt x="2159" y="374527"/>
                  </a:lnTo>
                  <a:lnTo>
                    <a:pt x="2159" y="173279"/>
                  </a:lnTo>
                  <a:lnTo>
                    <a:pt x="0" y="165544"/>
                  </a:lnTo>
                  <a:close/>
                </a:path>
                <a:path w="2540" h="375285">
                  <a:moveTo>
                    <a:pt x="2159" y="0"/>
                  </a:moveTo>
                  <a:lnTo>
                    <a:pt x="0" y="2889"/>
                  </a:lnTo>
                  <a:lnTo>
                    <a:pt x="0" y="89068"/>
                  </a:lnTo>
                  <a:lnTo>
                    <a:pt x="688" y="83961"/>
                  </a:lnTo>
                  <a:lnTo>
                    <a:pt x="2159" y="80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005090" y="2393457"/>
              <a:ext cx="2540" cy="377190"/>
            </a:xfrm>
            <a:custGeom>
              <a:avLst/>
              <a:gdLst/>
              <a:ahLst/>
              <a:cxnLst/>
              <a:rect l="l" t="t" r="r" b="b"/>
              <a:pathLst>
                <a:path w="2540" h="377189">
                  <a:moveTo>
                    <a:pt x="0" y="175749"/>
                  </a:moveTo>
                  <a:lnTo>
                    <a:pt x="0" y="376998"/>
                  </a:lnTo>
                  <a:lnTo>
                    <a:pt x="1117" y="376704"/>
                  </a:lnTo>
                  <a:lnTo>
                    <a:pt x="2159" y="376125"/>
                  </a:lnTo>
                  <a:lnTo>
                    <a:pt x="2159" y="183484"/>
                  </a:lnTo>
                  <a:lnTo>
                    <a:pt x="0" y="175749"/>
                  </a:lnTo>
                  <a:close/>
                </a:path>
                <a:path w="2540" h="377189">
                  <a:moveTo>
                    <a:pt x="2159" y="0"/>
                  </a:moveTo>
                  <a:lnTo>
                    <a:pt x="400" y="1934"/>
                  </a:lnTo>
                  <a:lnTo>
                    <a:pt x="0" y="2470"/>
                  </a:lnTo>
                  <a:lnTo>
                    <a:pt x="0" y="82952"/>
                  </a:lnTo>
                  <a:lnTo>
                    <a:pt x="2159" y="7784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007249" y="2391092"/>
              <a:ext cx="2540" cy="379095"/>
            </a:xfrm>
            <a:custGeom>
              <a:avLst/>
              <a:gdLst/>
              <a:ahLst/>
              <a:cxnLst/>
              <a:rect l="l" t="t" r="r" b="b"/>
              <a:pathLst>
                <a:path w="2540" h="379094">
                  <a:moveTo>
                    <a:pt x="2159" y="191960"/>
                  </a:moveTo>
                  <a:lnTo>
                    <a:pt x="1511" y="191960"/>
                  </a:lnTo>
                  <a:lnTo>
                    <a:pt x="1511" y="189420"/>
                  </a:lnTo>
                  <a:lnTo>
                    <a:pt x="457" y="189420"/>
                  </a:lnTo>
                  <a:lnTo>
                    <a:pt x="457" y="185610"/>
                  </a:lnTo>
                  <a:lnTo>
                    <a:pt x="0" y="185610"/>
                  </a:lnTo>
                  <a:lnTo>
                    <a:pt x="0" y="189420"/>
                  </a:lnTo>
                  <a:lnTo>
                    <a:pt x="0" y="191960"/>
                  </a:lnTo>
                  <a:lnTo>
                    <a:pt x="0" y="377380"/>
                  </a:lnTo>
                  <a:lnTo>
                    <a:pt x="0" y="378650"/>
                  </a:lnTo>
                  <a:lnTo>
                    <a:pt x="850" y="378650"/>
                  </a:lnTo>
                  <a:lnTo>
                    <a:pt x="850" y="377380"/>
                  </a:lnTo>
                  <a:lnTo>
                    <a:pt x="2159" y="377380"/>
                  </a:lnTo>
                  <a:lnTo>
                    <a:pt x="2159" y="191960"/>
                  </a:lnTo>
                  <a:close/>
                </a:path>
                <a:path w="2540" h="379094">
                  <a:moveTo>
                    <a:pt x="2159" y="0"/>
                  </a:moveTo>
                  <a:lnTo>
                    <a:pt x="0" y="2374"/>
                  </a:lnTo>
                  <a:lnTo>
                    <a:pt x="0" y="80213"/>
                  </a:lnTo>
                  <a:lnTo>
                    <a:pt x="2159" y="7510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009421" y="2388704"/>
              <a:ext cx="2540" cy="379730"/>
            </a:xfrm>
            <a:custGeom>
              <a:avLst/>
              <a:gdLst/>
              <a:ahLst/>
              <a:cxnLst/>
              <a:rect l="l" t="t" r="r" b="b"/>
              <a:pathLst>
                <a:path w="2540" h="379730">
                  <a:moveTo>
                    <a:pt x="2159" y="198856"/>
                  </a:moveTo>
                  <a:lnTo>
                    <a:pt x="0" y="194424"/>
                  </a:lnTo>
                  <a:lnTo>
                    <a:pt x="0" y="379679"/>
                  </a:lnTo>
                  <a:lnTo>
                    <a:pt x="2159" y="378485"/>
                  </a:lnTo>
                  <a:lnTo>
                    <a:pt x="2159" y="198856"/>
                  </a:lnTo>
                  <a:close/>
                </a:path>
                <a:path w="2540" h="379730">
                  <a:moveTo>
                    <a:pt x="2159" y="0"/>
                  </a:moveTo>
                  <a:lnTo>
                    <a:pt x="0" y="2374"/>
                  </a:lnTo>
                  <a:lnTo>
                    <a:pt x="0" y="77470"/>
                  </a:lnTo>
                  <a:lnTo>
                    <a:pt x="2159" y="7236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011580" y="2386329"/>
              <a:ext cx="2540" cy="381000"/>
            </a:xfrm>
            <a:custGeom>
              <a:avLst/>
              <a:gdLst/>
              <a:ahLst/>
              <a:cxnLst/>
              <a:rect l="l" t="t" r="r" b="b"/>
              <a:pathLst>
                <a:path w="2540" h="381000">
                  <a:moveTo>
                    <a:pt x="2159" y="205676"/>
                  </a:moveTo>
                  <a:lnTo>
                    <a:pt x="0" y="201231"/>
                  </a:lnTo>
                  <a:lnTo>
                    <a:pt x="0" y="380860"/>
                  </a:lnTo>
                  <a:lnTo>
                    <a:pt x="2159" y="379653"/>
                  </a:lnTo>
                  <a:lnTo>
                    <a:pt x="2159" y="205676"/>
                  </a:lnTo>
                  <a:close/>
                </a:path>
                <a:path w="2540" h="381000">
                  <a:moveTo>
                    <a:pt x="2159" y="0"/>
                  </a:moveTo>
                  <a:lnTo>
                    <a:pt x="0" y="2374"/>
                  </a:lnTo>
                  <a:lnTo>
                    <a:pt x="0" y="74739"/>
                  </a:lnTo>
                  <a:lnTo>
                    <a:pt x="2159" y="6963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13739" y="2383954"/>
              <a:ext cx="2540" cy="382270"/>
            </a:xfrm>
            <a:custGeom>
              <a:avLst/>
              <a:gdLst/>
              <a:ahLst/>
              <a:cxnLst/>
              <a:rect l="l" t="t" r="r" b="b"/>
              <a:pathLst>
                <a:path w="2540" h="382269">
                  <a:moveTo>
                    <a:pt x="2159" y="212483"/>
                  </a:moveTo>
                  <a:lnTo>
                    <a:pt x="0" y="208051"/>
                  </a:lnTo>
                  <a:lnTo>
                    <a:pt x="0" y="382028"/>
                  </a:lnTo>
                  <a:lnTo>
                    <a:pt x="2159" y="380834"/>
                  </a:lnTo>
                  <a:lnTo>
                    <a:pt x="2159" y="212483"/>
                  </a:lnTo>
                  <a:close/>
                </a:path>
                <a:path w="2540" h="382269">
                  <a:moveTo>
                    <a:pt x="2159" y="0"/>
                  </a:moveTo>
                  <a:lnTo>
                    <a:pt x="0" y="2374"/>
                  </a:lnTo>
                  <a:lnTo>
                    <a:pt x="0" y="72009"/>
                  </a:lnTo>
                  <a:lnTo>
                    <a:pt x="2159" y="668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15898" y="2381579"/>
              <a:ext cx="2540" cy="383540"/>
            </a:xfrm>
            <a:custGeom>
              <a:avLst/>
              <a:gdLst/>
              <a:ahLst/>
              <a:cxnLst/>
              <a:rect l="l" t="t" r="r" b="b"/>
              <a:pathLst>
                <a:path w="2540" h="383539">
                  <a:moveTo>
                    <a:pt x="2159" y="219290"/>
                  </a:moveTo>
                  <a:lnTo>
                    <a:pt x="0" y="214858"/>
                  </a:lnTo>
                  <a:lnTo>
                    <a:pt x="0" y="383209"/>
                  </a:lnTo>
                  <a:lnTo>
                    <a:pt x="2159" y="382003"/>
                  </a:lnTo>
                  <a:lnTo>
                    <a:pt x="2159" y="219290"/>
                  </a:lnTo>
                  <a:close/>
                </a:path>
                <a:path w="2540" h="383539">
                  <a:moveTo>
                    <a:pt x="2159" y="0"/>
                  </a:moveTo>
                  <a:lnTo>
                    <a:pt x="0" y="2374"/>
                  </a:lnTo>
                  <a:lnTo>
                    <a:pt x="0" y="69265"/>
                  </a:lnTo>
                  <a:lnTo>
                    <a:pt x="2159" y="641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8070" y="2379852"/>
              <a:ext cx="2540" cy="384175"/>
            </a:xfrm>
            <a:custGeom>
              <a:avLst/>
              <a:gdLst/>
              <a:ahLst/>
              <a:cxnLst/>
              <a:rect l="l" t="t" r="r" b="b"/>
              <a:pathLst>
                <a:path w="2540" h="384175">
                  <a:moveTo>
                    <a:pt x="2159" y="225488"/>
                  </a:moveTo>
                  <a:lnTo>
                    <a:pt x="0" y="221043"/>
                  </a:lnTo>
                  <a:lnTo>
                    <a:pt x="0" y="383730"/>
                  </a:lnTo>
                  <a:lnTo>
                    <a:pt x="2159" y="382524"/>
                  </a:lnTo>
                  <a:lnTo>
                    <a:pt x="2159" y="225488"/>
                  </a:lnTo>
                  <a:close/>
                </a:path>
                <a:path w="2540" h="384175">
                  <a:moveTo>
                    <a:pt x="2159" y="0"/>
                  </a:moveTo>
                  <a:lnTo>
                    <a:pt x="1054" y="0"/>
                  </a:lnTo>
                  <a:lnTo>
                    <a:pt x="1054" y="1270"/>
                  </a:lnTo>
                  <a:lnTo>
                    <a:pt x="0" y="1270"/>
                  </a:lnTo>
                  <a:lnTo>
                    <a:pt x="0" y="60960"/>
                  </a:lnTo>
                  <a:lnTo>
                    <a:pt x="0" y="66040"/>
                  </a:lnTo>
                  <a:lnTo>
                    <a:pt x="990" y="66040"/>
                  </a:lnTo>
                  <a:lnTo>
                    <a:pt x="990" y="60960"/>
                  </a:lnTo>
                  <a:lnTo>
                    <a:pt x="2159" y="60960"/>
                  </a:lnTo>
                  <a:lnTo>
                    <a:pt x="2159" y="127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20229" y="2377541"/>
              <a:ext cx="2540" cy="384810"/>
            </a:xfrm>
            <a:custGeom>
              <a:avLst/>
              <a:gdLst/>
              <a:ahLst/>
              <a:cxnLst/>
              <a:rect l="l" t="t" r="r" b="b"/>
              <a:pathLst>
                <a:path w="2540" h="384810">
                  <a:moveTo>
                    <a:pt x="2159" y="230911"/>
                  </a:moveTo>
                  <a:lnTo>
                    <a:pt x="1308" y="230911"/>
                  </a:lnTo>
                  <a:lnTo>
                    <a:pt x="1308" y="229641"/>
                  </a:lnTo>
                  <a:lnTo>
                    <a:pt x="584" y="229641"/>
                  </a:lnTo>
                  <a:lnTo>
                    <a:pt x="584" y="228371"/>
                  </a:lnTo>
                  <a:lnTo>
                    <a:pt x="0" y="228371"/>
                  </a:lnTo>
                  <a:lnTo>
                    <a:pt x="0" y="229641"/>
                  </a:lnTo>
                  <a:lnTo>
                    <a:pt x="0" y="230911"/>
                  </a:lnTo>
                  <a:lnTo>
                    <a:pt x="0" y="383311"/>
                  </a:lnTo>
                  <a:lnTo>
                    <a:pt x="0" y="384581"/>
                  </a:lnTo>
                  <a:lnTo>
                    <a:pt x="1587" y="384581"/>
                  </a:lnTo>
                  <a:lnTo>
                    <a:pt x="1587" y="383311"/>
                  </a:lnTo>
                  <a:lnTo>
                    <a:pt x="2159" y="383311"/>
                  </a:lnTo>
                  <a:lnTo>
                    <a:pt x="2159" y="230911"/>
                  </a:lnTo>
                  <a:close/>
                </a:path>
                <a:path w="2540" h="384810">
                  <a:moveTo>
                    <a:pt x="2159" y="0"/>
                  </a:moveTo>
                  <a:lnTo>
                    <a:pt x="0" y="1955"/>
                  </a:lnTo>
                  <a:lnTo>
                    <a:pt x="0" y="63233"/>
                  </a:lnTo>
                  <a:lnTo>
                    <a:pt x="2159" y="6043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22388" y="2375572"/>
              <a:ext cx="2540" cy="386080"/>
            </a:xfrm>
            <a:custGeom>
              <a:avLst/>
              <a:gdLst/>
              <a:ahLst/>
              <a:cxnLst/>
              <a:rect l="l" t="t" r="r" b="b"/>
              <a:pathLst>
                <a:path w="2540" h="386080">
                  <a:moveTo>
                    <a:pt x="2159" y="236321"/>
                  </a:moveTo>
                  <a:lnTo>
                    <a:pt x="0" y="233387"/>
                  </a:lnTo>
                  <a:lnTo>
                    <a:pt x="0" y="385610"/>
                  </a:lnTo>
                  <a:lnTo>
                    <a:pt x="2159" y="384403"/>
                  </a:lnTo>
                  <a:lnTo>
                    <a:pt x="2159" y="236321"/>
                  </a:lnTo>
                  <a:close/>
                </a:path>
                <a:path w="2540" h="386080">
                  <a:moveTo>
                    <a:pt x="2159" y="0"/>
                  </a:moveTo>
                  <a:lnTo>
                    <a:pt x="0" y="1968"/>
                  </a:lnTo>
                  <a:lnTo>
                    <a:pt x="0" y="62407"/>
                  </a:lnTo>
                  <a:lnTo>
                    <a:pt x="2159" y="5961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4547" y="2373604"/>
              <a:ext cx="2540" cy="386715"/>
            </a:xfrm>
            <a:custGeom>
              <a:avLst/>
              <a:gdLst/>
              <a:ahLst/>
              <a:cxnLst/>
              <a:rect l="l" t="t" r="r" b="b"/>
              <a:pathLst>
                <a:path w="2540" h="386714">
                  <a:moveTo>
                    <a:pt x="2159" y="241223"/>
                  </a:moveTo>
                  <a:lnTo>
                    <a:pt x="0" y="238290"/>
                  </a:lnTo>
                  <a:lnTo>
                    <a:pt x="0" y="386372"/>
                  </a:lnTo>
                  <a:lnTo>
                    <a:pt x="2159" y="385178"/>
                  </a:lnTo>
                  <a:lnTo>
                    <a:pt x="2159" y="241223"/>
                  </a:lnTo>
                  <a:close/>
                </a:path>
                <a:path w="2540" h="386714">
                  <a:moveTo>
                    <a:pt x="2159" y="0"/>
                  </a:moveTo>
                  <a:lnTo>
                    <a:pt x="0" y="1968"/>
                  </a:lnTo>
                  <a:lnTo>
                    <a:pt x="0" y="61582"/>
                  </a:lnTo>
                  <a:lnTo>
                    <a:pt x="2159" y="5878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26706" y="2371639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0" y="243186"/>
                  </a:moveTo>
                  <a:lnTo>
                    <a:pt x="0" y="387137"/>
                  </a:lnTo>
                  <a:lnTo>
                    <a:pt x="2159" y="385938"/>
                  </a:lnTo>
                  <a:lnTo>
                    <a:pt x="2159" y="342896"/>
                  </a:lnTo>
                  <a:lnTo>
                    <a:pt x="1193" y="342896"/>
                  </a:lnTo>
                  <a:lnTo>
                    <a:pt x="2159" y="338680"/>
                  </a:lnTo>
                  <a:lnTo>
                    <a:pt x="2159" y="246119"/>
                  </a:lnTo>
                  <a:lnTo>
                    <a:pt x="0" y="243186"/>
                  </a:lnTo>
                  <a:close/>
                </a:path>
                <a:path w="2540" h="387350">
                  <a:moveTo>
                    <a:pt x="2159" y="342360"/>
                  </a:moveTo>
                  <a:lnTo>
                    <a:pt x="1193" y="342896"/>
                  </a:lnTo>
                  <a:lnTo>
                    <a:pt x="2159" y="342896"/>
                  </a:lnTo>
                  <a:lnTo>
                    <a:pt x="2159" y="342360"/>
                  </a:lnTo>
                  <a:close/>
                </a:path>
                <a:path w="2540" h="387350">
                  <a:moveTo>
                    <a:pt x="2159" y="0"/>
                  </a:moveTo>
                  <a:lnTo>
                    <a:pt x="0" y="1963"/>
                  </a:lnTo>
                  <a:lnTo>
                    <a:pt x="0" y="60753"/>
                  </a:lnTo>
                  <a:lnTo>
                    <a:pt x="2159" y="579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28877" y="2369667"/>
              <a:ext cx="2540" cy="387985"/>
            </a:xfrm>
            <a:custGeom>
              <a:avLst/>
              <a:gdLst/>
              <a:ahLst/>
              <a:cxnLst/>
              <a:rect l="l" t="t" r="r" b="b"/>
              <a:pathLst>
                <a:path w="2540" h="387985">
                  <a:moveTo>
                    <a:pt x="2159" y="343128"/>
                  </a:moveTo>
                  <a:lnTo>
                    <a:pt x="0" y="344335"/>
                  </a:lnTo>
                  <a:lnTo>
                    <a:pt x="0" y="387908"/>
                  </a:lnTo>
                  <a:lnTo>
                    <a:pt x="2159" y="386715"/>
                  </a:lnTo>
                  <a:lnTo>
                    <a:pt x="2159" y="343128"/>
                  </a:lnTo>
                  <a:close/>
                </a:path>
                <a:path w="2540" h="387985">
                  <a:moveTo>
                    <a:pt x="2159" y="251053"/>
                  </a:moveTo>
                  <a:lnTo>
                    <a:pt x="0" y="248119"/>
                  </a:lnTo>
                  <a:lnTo>
                    <a:pt x="0" y="340601"/>
                  </a:lnTo>
                  <a:lnTo>
                    <a:pt x="2159" y="331177"/>
                  </a:lnTo>
                  <a:lnTo>
                    <a:pt x="2159" y="251053"/>
                  </a:lnTo>
                  <a:close/>
                </a:path>
                <a:path w="2540" h="387985">
                  <a:moveTo>
                    <a:pt x="2159" y="0"/>
                  </a:moveTo>
                  <a:lnTo>
                    <a:pt x="0" y="1968"/>
                  </a:lnTo>
                  <a:lnTo>
                    <a:pt x="0" y="59918"/>
                  </a:lnTo>
                  <a:lnTo>
                    <a:pt x="2159" y="5712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31036" y="2367735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159" y="343859"/>
                  </a:moveTo>
                  <a:lnTo>
                    <a:pt x="0" y="345058"/>
                  </a:lnTo>
                  <a:lnTo>
                    <a:pt x="0" y="388637"/>
                  </a:lnTo>
                  <a:lnTo>
                    <a:pt x="2159" y="387437"/>
                  </a:lnTo>
                  <a:lnTo>
                    <a:pt x="2159" y="343859"/>
                  </a:lnTo>
                  <a:close/>
                </a:path>
                <a:path w="2540" h="389255">
                  <a:moveTo>
                    <a:pt x="0" y="252975"/>
                  </a:moveTo>
                  <a:lnTo>
                    <a:pt x="0" y="333099"/>
                  </a:lnTo>
                  <a:lnTo>
                    <a:pt x="2159" y="323669"/>
                  </a:lnTo>
                  <a:lnTo>
                    <a:pt x="2159" y="255908"/>
                  </a:lnTo>
                  <a:lnTo>
                    <a:pt x="0" y="252975"/>
                  </a:lnTo>
                  <a:close/>
                </a:path>
                <a:path w="2540" h="389255">
                  <a:moveTo>
                    <a:pt x="2159" y="0"/>
                  </a:moveTo>
                  <a:lnTo>
                    <a:pt x="1948" y="157"/>
                  </a:lnTo>
                  <a:lnTo>
                    <a:pt x="0" y="1929"/>
                  </a:lnTo>
                  <a:lnTo>
                    <a:pt x="0" y="59055"/>
                  </a:lnTo>
                  <a:lnTo>
                    <a:pt x="2159" y="5626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33195" y="2366121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159" y="344273"/>
                  </a:moveTo>
                  <a:lnTo>
                    <a:pt x="0" y="345472"/>
                  </a:lnTo>
                  <a:lnTo>
                    <a:pt x="0" y="389051"/>
                  </a:lnTo>
                  <a:lnTo>
                    <a:pt x="2159" y="387851"/>
                  </a:lnTo>
                  <a:lnTo>
                    <a:pt x="2159" y="344273"/>
                  </a:lnTo>
                  <a:close/>
                </a:path>
                <a:path w="2540" h="389255">
                  <a:moveTo>
                    <a:pt x="0" y="257521"/>
                  </a:moveTo>
                  <a:lnTo>
                    <a:pt x="0" y="325282"/>
                  </a:lnTo>
                  <a:lnTo>
                    <a:pt x="2159" y="315852"/>
                  </a:lnTo>
                  <a:lnTo>
                    <a:pt x="2159" y="260455"/>
                  </a:lnTo>
                  <a:lnTo>
                    <a:pt x="0" y="257521"/>
                  </a:lnTo>
                  <a:close/>
                </a:path>
                <a:path w="2540" h="389255">
                  <a:moveTo>
                    <a:pt x="2159" y="0"/>
                  </a:moveTo>
                  <a:lnTo>
                    <a:pt x="0" y="1613"/>
                  </a:lnTo>
                  <a:lnTo>
                    <a:pt x="0" y="57875"/>
                  </a:lnTo>
                  <a:lnTo>
                    <a:pt x="2159" y="550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35354" y="2364508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159" y="344687"/>
                  </a:moveTo>
                  <a:lnTo>
                    <a:pt x="0" y="345886"/>
                  </a:lnTo>
                  <a:lnTo>
                    <a:pt x="0" y="389465"/>
                  </a:lnTo>
                  <a:lnTo>
                    <a:pt x="2159" y="388265"/>
                  </a:lnTo>
                  <a:lnTo>
                    <a:pt x="2159" y="344687"/>
                  </a:lnTo>
                  <a:close/>
                </a:path>
                <a:path w="2540" h="389889">
                  <a:moveTo>
                    <a:pt x="0" y="262068"/>
                  </a:moveTo>
                  <a:lnTo>
                    <a:pt x="0" y="317465"/>
                  </a:lnTo>
                  <a:lnTo>
                    <a:pt x="2159" y="308035"/>
                  </a:lnTo>
                  <a:lnTo>
                    <a:pt x="2159" y="265002"/>
                  </a:lnTo>
                  <a:lnTo>
                    <a:pt x="0" y="262068"/>
                  </a:lnTo>
                  <a:close/>
                </a:path>
                <a:path w="2540" h="389889">
                  <a:moveTo>
                    <a:pt x="2159" y="0"/>
                  </a:moveTo>
                  <a:lnTo>
                    <a:pt x="0" y="1613"/>
                  </a:lnTo>
                  <a:lnTo>
                    <a:pt x="0" y="56696"/>
                  </a:lnTo>
                  <a:lnTo>
                    <a:pt x="2159" y="5390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37526" y="2362886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159" y="345104"/>
                  </a:moveTo>
                  <a:lnTo>
                    <a:pt x="0" y="346303"/>
                  </a:lnTo>
                  <a:lnTo>
                    <a:pt x="0" y="389881"/>
                  </a:lnTo>
                  <a:lnTo>
                    <a:pt x="2159" y="388682"/>
                  </a:lnTo>
                  <a:lnTo>
                    <a:pt x="2159" y="345104"/>
                  </a:lnTo>
                  <a:close/>
                </a:path>
                <a:path w="2540" h="389889">
                  <a:moveTo>
                    <a:pt x="0" y="266642"/>
                  </a:moveTo>
                  <a:lnTo>
                    <a:pt x="0" y="309602"/>
                  </a:lnTo>
                  <a:lnTo>
                    <a:pt x="2159" y="300172"/>
                  </a:lnTo>
                  <a:lnTo>
                    <a:pt x="2159" y="269364"/>
                  </a:lnTo>
                  <a:lnTo>
                    <a:pt x="1257" y="268350"/>
                  </a:lnTo>
                  <a:lnTo>
                    <a:pt x="0" y="266642"/>
                  </a:lnTo>
                  <a:close/>
                </a:path>
                <a:path w="2540" h="389889">
                  <a:moveTo>
                    <a:pt x="2159" y="0"/>
                  </a:moveTo>
                  <a:lnTo>
                    <a:pt x="0" y="1613"/>
                  </a:lnTo>
                  <a:lnTo>
                    <a:pt x="0" y="55509"/>
                  </a:lnTo>
                  <a:lnTo>
                    <a:pt x="2159" y="5271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39685" y="2361272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159" y="345518"/>
                  </a:moveTo>
                  <a:lnTo>
                    <a:pt x="0" y="346717"/>
                  </a:lnTo>
                  <a:lnTo>
                    <a:pt x="0" y="390295"/>
                  </a:lnTo>
                  <a:lnTo>
                    <a:pt x="2159" y="389096"/>
                  </a:lnTo>
                  <a:lnTo>
                    <a:pt x="2159" y="345518"/>
                  </a:lnTo>
                  <a:close/>
                </a:path>
                <a:path w="2540" h="390525">
                  <a:moveTo>
                    <a:pt x="0" y="270977"/>
                  </a:moveTo>
                  <a:lnTo>
                    <a:pt x="0" y="301785"/>
                  </a:lnTo>
                  <a:lnTo>
                    <a:pt x="2159" y="292355"/>
                  </a:lnTo>
                  <a:lnTo>
                    <a:pt x="2159" y="273405"/>
                  </a:lnTo>
                  <a:lnTo>
                    <a:pt x="0" y="270977"/>
                  </a:lnTo>
                  <a:close/>
                </a:path>
                <a:path w="2540" h="390525">
                  <a:moveTo>
                    <a:pt x="2159" y="0"/>
                  </a:moveTo>
                  <a:lnTo>
                    <a:pt x="0" y="1613"/>
                  </a:lnTo>
                  <a:lnTo>
                    <a:pt x="0" y="54329"/>
                  </a:lnTo>
                  <a:lnTo>
                    <a:pt x="2159" y="5153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41844" y="2359659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59" y="345932"/>
                  </a:moveTo>
                  <a:lnTo>
                    <a:pt x="0" y="347131"/>
                  </a:lnTo>
                  <a:lnTo>
                    <a:pt x="0" y="390709"/>
                  </a:lnTo>
                  <a:lnTo>
                    <a:pt x="2159" y="389510"/>
                  </a:lnTo>
                  <a:lnTo>
                    <a:pt x="2159" y="345932"/>
                  </a:lnTo>
                  <a:close/>
                </a:path>
                <a:path w="2540" h="391160">
                  <a:moveTo>
                    <a:pt x="0" y="275019"/>
                  </a:moveTo>
                  <a:lnTo>
                    <a:pt x="0" y="293968"/>
                  </a:lnTo>
                  <a:lnTo>
                    <a:pt x="2159" y="284538"/>
                  </a:lnTo>
                  <a:lnTo>
                    <a:pt x="2159" y="280643"/>
                  </a:lnTo>
                  <a:lnTo>
                    <a:pt x="1015" y="276161"/>
                  </a:lnTo>
                  <a:lnTo>
                    <a:pt x="0" y="275019"/>
                  </a:lnTo>
                  <a:close/>
                </a:path>
                <a:path w="2540" h="391160">
                  <a:moveTo>
                    <a:pt x="2159" y="0"/>
                  </a:moveTo>
                  <a:lnTo>
                    <a:pt x="0" y="1613"/>
                  </a:lnTo>
                  <a:lnTo>
                    <a:pt x="0" y="53150"/>
                  </a:lnTo>
                  <a:lnTo>
                    <a:pt x="2159" y="503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44003" y="235804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59" y="346346"/>
                  </a:moveTo>
                  <a:lnTo>
                    <a:pt x="0" y="347545"/>
                  </a:lnTo>
                  <a:lnTo>
                    <a:pt x="0" y="391123"/>
                  </a:lnTo>
                  <a:lnTo>
                    <a:pt x="2159" y="389924"/>
                  </a:lnTo>
                  <a:lnTo>
                    <a:pt x="2159" y="346346"/>
                  </a:lnTo>
                  <a:close/>
                </a:path>
                <a:path w="2540" h="391160">
                  <a:moveTo>
                    <a:pt x="0" y="282256"/>
                  </a:moveTo>
                  <a:lnTo>
                    <a:pt x="0" y="286151"/>
                  </a:lnTo>
                  <a:lnTo>
                    <a:pt x="469" y="284099"/>
                  </a:lnTo>
                  <a:lnTo>
                    <a:pt x="0" y="282256"/>
                  </a:lnTo>
                  <a:close/>
                </a:path>
                <a:path w="2540" h="391160">
                  <a:moveTo>
                    <a:pt x="2159" y="0"/>
                  </a:moveTo>
                  <a:lnTo>
                    <a:pt x="0" y="1613"/>
                  </a:lnTo>
                  <a:lnTo>
                    <a:pt x="0" y="51970"/>
                  </a:lnTo>
                  <a:lnTo>
                    <a:pt x="1573" y="49935"/>
                  </a:lnTo>
                  <a:lnTo>
                    <a:pt x="2159" y="49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46175" y="2356423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762"/>
                  </a:moveTo>
                  <a:lnTo>
                    <a:pt x="0" y="347961"/>
                  </a:lnTo>
                  <a:lnTo>
                    <a:pt x="0" y="391540"/>
                  </a:lnTo>
                  <a:lnTo>
                    <a:pt x="2159" y="390341"/>
                  </a:lnTo>
                  <a:lnTo>
                    <a:pt x="2159" y="346762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613"/>
                  </a:lnTo>
                  <a:lnTo>
                    <a:pt x="0" y="51095"/>
                  </a:lnTo>
                  <a:lnTo>
                    <a:pt x="2159" y="4942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48334" y="2355096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891"/>
                  </a:moveTo>
                  <a:lnTo>
                    <a:pt x="0" y="348090"/>
                  </a:lnTo>
                  <a:lnTo>
                    <a:pt x="0" y="391668"/>
                  </a:lnTo>
                  <a:lnTo>
                    <a:pt x="2159" y="390469"/>
                  </a:lnTo>
                  <a:lnTo>
                    <a:pt x="2159" y="346891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134" y="1227"/>
                  </a:lnTo>
                  <a:lnTo>
                    <a:pt x="0" y="1327"/>
                  </a:lnTo>
                  <a:lnTo>
                    <a:pt x="0" y="50754"/>
                  </a:lnTo>
                  <a:lnTo>
                    <a:pt x="2159" y="4908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50493" y="235378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7001"/>
                  </a:moveTo>
                  <a:lnTo>
                    <a:pt x="0" y="348200"/>
                  </a:lnTo>
                  <a:lnTo>
                    <a:pt x="0" y="391778"/>
                  </a:lnTo>
                  <a:lnTo>
                    <a:pt x="2159" y="390579"/>
                  </a:lnTo>
                  <a:lnTo>
                    <a:pt x="2159" y="347001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308"/>
                  </a:lnTo>
                  <a:lnTo>
                    <a:pt x="0" y="50394"/>
                  </a:lnTo>
                  <a:lnTo>
                    <a:pt x="2159" y="4872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52652" y="2352478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110"/>
                  </a:moveTo>
                  <a:lnTo>
                    <a:pt x="0" y="348310"/>
                  </a:lnTo>
                  <a:lnTo>
                    <a:pt x="0" y="391888"/>
                  </a:lnTo>
                  <a:lnTo>
                    <a:pt x="2159" y="390689"/>
                  </a:lnTo>
                  <a:lnTo>
                    <a:pt x="2159" y="34711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308"/>
                  </a:lnTo>
                  <a:lnTo>
                    <a:pt x="0" y="50033"/>
                  </a:lnTo>
                  <a:lnTo>
                    <a:pt x="2159" y="4836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054823" y="2351161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221"/>
                  </a:moveTo>
                  <a:lnTo>
                    <a:pt x="0" y="348420"/>
                  </a:lnTo>
                  <a:lnTo>
                    <a:pt x="0" y="391998"/>
                  </a:lnTo>
                  <a:lnTo>
                    <a:pt x="2159" y="390799"/>
                  </a:lnTo>
                  <a:lnTo>
                    <a:pt x="2159" y="347221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308"/>
                  </a:lnTo>
                  <a:lnTo>
                    <a:pt x="0" y="49671"/>
                  </a:lnTo>
                  <a:lnTo>
                    <a:pt x="2159" y="4800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056982" y="2349852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331"/>
                  </a:moveTo>
                  <a:lnTo>
                    <a:pt x="0" y="348530"/>
                  </a:lnTo>
                  <a:lnTo>
                    <a:pt x="0" y="392108"/>
                  </a:lnTo>
                  <a:lnTo>
                    <a:pt x="2159" y="390909"/>
                  </a:lnTo>
                  <a:lnTo>
                    <a:pt x="2159" y="347331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308"/>
                  </a:lnTo>
                  <a:lnTo>
                    <a:pt x="0" y="49311"/>
                  </a:lnTo>
                  <a:lnTo>
                    <a:pt x="2159" y="4764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059141" y="2348544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440"/>
                  </a:moveTo>
                  <a:lnTo>
                    <a:pt x="0" y="348639"/>
                  </a:lnTo>
                  <a:lnTo>
                    <a:pt x="0" y="392218"/>
                  </a:lnTo>
                  <a:lnTo>
                    <a:pt x="2159" y="391019"/>
                  </a:lnTo>
                  <a:lnTo>
                    <a:pt x="2159" y="34744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308"/>
                  </a:lnTo>
                  <a:lnTo>
                    <a:pt x="0" y="48951"/>
                  </a:lnTo>
                  <a:lnTo>
                    <a:pt x="2159" y="472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061300" y="2347235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550"/>
                  </a:moveTo>
                  <a:lnTo>
                    <a:pt x="0" y="348749"/>
                  </a:lnTo>
                  <a:lnTo>
                    <a:pt x="0" y="392327"/>
                  </a:lnTo>
                  <a:lnTo>
                    <a:pt x="2159" y="391128"/>
                  </a:lnTo>
                  <a:lnTo>
                    <a:pt x="2159" y="34755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308"/>
                  </a:lnTo>
                  <a:lnTo>
                    <a:pt x="0" y="48591"/>
                  </a:lnTo>
                  <a:lnTo>
                    <a:pt x="2159" y="4692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063459" y="2346005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580"/>
                  </a:moveTo>
                  <a:lnTo>
                    <a:pt x="0" y="348780"/>
                  </a:lnTo>
                  <a:lnTo>
                    <a:pt x="0" y="392358"/>
                  </a:lnTo>
                  <a:lnTo>
                    <a:pt x="2159" y="391159"/>
                  </a:lnTo>
                  <a:lnTo>
                    <a:pt x="2159" y="34758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1524" y="305"/>
                  </a:lnTo>
                  <a:lnTo>
                    <a:pt x="0" y="1229"/>
                  </a:lnTo>
                  <a:lnTo>
                    <a:pt x="0" y="48151"/>
                  </a:lnTo>
                  <a:lnTo>
                    <a:pt x="2159" y="46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065631" y="2344960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420"/>
                  </a:moveTo>
                  <a:lnTo>
                    <a:pt x="0" y="348619"/>
                  </a:lnTo>
                  <a:lnTo>
                    <a:pt x="0" y="392197"/>
                  </a:lnTo>
                  <a:lnTo>
                    <a:pt x="2159" y="390998"/>
                  </a:lnTo>
                  <a:lnTo>
                    <a:pt x="2159" y="34742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039"/>
                  </a:lnTo>
                  <a:lnTo>
                    <a:pt x="0" y="47518"/>
                  </a:lnTo>
                  <a:lnTo>
                    <a:pt x="2159" y="45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067790" y="2343920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260"/>
                  </a:moveTo>
                  <a:lnTo>
                    <a:pt x="0" y="348459"/>
                  </a:lnTo>
                  <a:lnTo>
                    <a:pt x="0" y="392037"/>
                  </a:lnTo>
                  <a:lnTo>
                    <a:pt x="2159" y="390838"/>
                  </a:lnTo>
                  <a:lnTo>
                    <a:pt x="2159" y="34726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039"/>
                  </a:lnTo>
                  <a:lnTo>
                    <a:pt x="0" y="46888"/>
                  </a:lnTo>
                  <a:lnTo>
                    <a:pt x="2159" y="4521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69949" y="2342881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159" y="347100"/>
                  </a:moveTo>
                  <a:lnTo>
                    <a:pt x="0" y="348299"/>
                  </a:lnTo>
                  <a:lnTo>
                    <a:pt x="0" y="391878"/>
                  </a:lnTo>
                  <a:lnTo>
                    <a:pt x="2159" y="390679"/>
                  </a:lnTo>
                  <a:lnTo>
                    <a:pt x="2159" y="347100"/>
                  </a:lnTo>
                  <a:close/>
                </a:path>
                <a:path w="2540" h="392430">
                  <a:moveTo>
                    <a:pt x="2159" y="0"/>
                  </a:moveTo>
                  <a:lnTo>
                    <a:pt x="0" y="1039"/>
                  </a:lnTo>
                  <a:lnTo>
                    <a:pt x="0" y="46259"/>
                  </a:lnTo>
                  <a:lnTo>
                    <a:pt x="2159" y="445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72108" y="2341841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941"/>
                  </a:moveTo>
                  <a:lnTo>
                    <a:pt x="0" y="348140"/>
                  </a:lnTo>
                  <a:lnTo>
                    <a:pt x="0" y="391718"/>
                  </a:lnTo>
                  <a:lnTo>
                    <a:pt x="2159" y="390519"/>
                  </a:lnTo>
                  <a:lnTo>
                    <a:pt x="2159" y="346941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039"/>
                  </a:lnTo>
                  <a:lnTo>
                    <a:pt x="0" y="45629"/>
                  </a:lnTo>
                  <a:lnTo>
                    <a:pt x="2159" y="4396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74280" y="2340796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780"/>
                  </a:moveTo>
                  <a:lnTo>
                    <a:pt x="0" y="347979"/>
                  </a:lnTo>
                  <a:lnTo>
                    <a:pt x="0" y="391557"/>
                  </a:lnTo>
                  <a:lnTo>
                    <a:pt x="2159" y="390358"/>
                  </a:lnTo>
                  <a:lnTo>
                    <a:pt x="2159" y="346780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039"/>
                  </a:lnTo>
                  <a:lnTo>
                    <a:pt x="0" y="44996"/>
                  </a:lnTo>
                  <a:lnTo>
                    <a:pt x="2159" y="4332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076439" y="233975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620"/>
                  </a:moveTo>
                  <a:lnTo>
                    <a:pt x="0" y="347819"/>
                  </a:lnTo>
                  <a:lnTo>
                    <a:pt x="0" y="391398"/>
                  </a:lnTo>
                  <a:lnTo>
                    <a:pt x="2159" y="390198"/>
                  </a:lnTo>
                  <a:lnTo>
                    <a:pt x="2159" y="346620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039"/>
                  </a:lnTo>
                  <a:lnTo>
                    <a:pt x="0" y="44366"/>
                  </a:lnTo>
                  <a:lnTo>
                    <a:pt x="2159" y="4270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078598" y="2338717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46468"/>
                  </a:moveTo>
                  <a:lnTo>
                    <a:pt x="0" y="347662"/>
                  </a:lnTo>
                  <a:lnTo>
                    <a:pt x="0" y="391248"/>
                  </a:lnTo>
                  <a:lnTo>
                    <a:pt x="2159" y="390042"/>
                  </a:lnTo>
                  <a:lnTo>
                    <a:pt x="2159" y="346468"/>
                  </a:lnTo>
                  <a:close/>
                </a:path>
                <a:path w="2540" h="391794">
                  <a:moveTo>
                    <a:pt x="2159" y="0"/>
                  </a:moveTo>
                  <a:lnTo>
                    <a:pt x="0" y="1041"/>
                  </a:lnTo>
                  <a:lnTo>
                    <a:pt x="0" y="43751"/>
                  </a:lnTo>
                  <a:lnTo>
                    <a:pt x="2159" y="4283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080757" y="2337730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59" y="346249"/>
                  </a:moveTo>
                  <a:lnTo>
                    <a:pt x="0" y="347448"/>
                  </a:lnTo>
                  <a:lnTo>
                    <a:pt x="0" y="391026"/>
                  </a:lnTo>
                  <a:lnTo>
                    <a:pt x="2159" y="389827"/>
                  </a:lnTo>
                  <a:lnTo>
                    <a:pt x="2159" y="346249"/>
                  </a:lnTo>
                  <a:close/>
                </a:path>
                <a:path w="2540" h="391160">
                  <a:moveTo>
                    <a:pt x="2159" y="0"/>
                  </a:moveTo>
                  <a:lnTo>
                    <a:pt x="1714" y="162"/>
                  </a:lnTo>
                  <a:lnTo>
                    <a:pt x="0" y="987"/>
                  </a:lnTo>
                  <a:lnTo>
                    <a:pt x="0" y="43821"/>
                  </a:lnTo>
                  <a:lnTo>
                    <a:pt x="2159" y="4290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082929" y="2336939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159" y="345833"/>
                  </a:moveTo>
                  <a:lnTo>
                    <a:pt x="0" y="347040"/>
                  </a:lnTo>
                  <a:lnTo>
                    <a:pt x="0" y="390613"/>
                  </a:lnTo>
                  <a:lnTo>
                    <a:pt x="2159" y="389420"/>
                  </a:lnTo>
                  <a:lnTo>
                    <a:pt x="2159" y="345833"/>
                  </a:lnTo>
                  <a:close/>
                </a:path>
                <a:path w="2540" h="391160">
                  <a:moveTo>
                    <a:pt x="2159" y="0"/>
                  </a:moveTo>
                  <a:lnTo>
                    <a:pt x="0" y="787"/>
                  </a:lnTo>
                  <a:lnTo>
                    <a:pt x="0" y="43700"/>
                  </a:lnTo>
                  <a:lnTo>
                    <a:pt x="2159" y="4278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085088" y="2336151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159" y="345427"/>
                  </a:moveTo>
                  <a:lnTo>
                    <a:pt x="0" y="346621"/>
                  </a:lnTo>
                  <a:lnTo>
                    <a:pt x="0" y="390207"/>
                  </a:lnTo>
                  <a:lnTo>
                    <a:pt x="2159" y="389001"/>
                  </a:lnTo>
                  <a:lnTo>
                    <a:pt x="2159" y="345427"/>
                  </a:lnTo>
                  <a:close/>
                </a:path>
                <a:path w="2540" h="390525">
                  <a:moveTo>
                    <a:pt x="2159" y="0"/>
                  </a:moveTo>
                  <a:lnTo>
                    <a:pt x="0" y="787"/>
                  </a:lnTo>
                  <a:lnTo>
                    <a:pt x="0" y="43573"/>
                  </a:lnTo>
                  <a:lnTo>
                    <a:pt x="2159" y="4265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087247" y="2335364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159" y="345020"/>
                  </a:moveTo>
                  <a:lnTo>
                    <a:pt x="0" y="346214"/>
                  </a:lnTo>
                  <a:lnTo>
                    <a:pt x="0" y="389788"/>
                  </a:lnTo>
                  <a:lnTo>
                    <a:pt x="2159" y="388594"/>
                  </a:lnTo>
                  <a:lnTo>
                    <a:pt x="2159" y="345020"/>
                  </a:lnTo>
                  <a:close/>
                </a:path>
                <a:path w="2540" h="389889">
                  <a:moveTo>
                    <a:pt x="2159" y="0"/>
                  </a:moveTo>
                  <a:lnTo>
                    <a:pt x="0" y="787"/>
                  </a:lnTo>
                  <a:lnTo>
                    <a:pt x="0" y="43446"/>
                  </a:lnTo>
                  <a:lnTo>
                    <a:pt x="2159" y="4253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089406" y="2334577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159" y="344601"/>
                  </a:moveTo>
                  <a:lnTo>
                    <a:pt x="0" y="345808"/>
                  </a:lnTo>
                  <a:lnTo>
                    <a:pt x="0" y="389382"/>
                  </a:lnTo>
                  <a:lnTo>
                    <a:pt x="2159" y="388188"/>
                  </a:lnTo>
                  <a:lnTo>
                    <a:pt x="2159" y="344601"/>
                  </a:lnTo>
                  <a:close/>
                </a:path>
                <a:path w="2540" h="389889">
                  <a:moveTo>
                    <a:pt x="2159" y="0"/>
                  </a:moveTo>
                  <a:lnTo>
                    <a:pt x="0" y="787"/>
                  </a:lnTo>
                  <a:lnTo>
                    <a:pt x="0" y="43319"/>
                  </a:lnTo>
                  <a:lnTo>
                    <a:pt x="2159" y="4241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091565" y="2333789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159" y="344195"/>
                  </a:moveTo>
                  <a:lnTo>
                    <a:pt x="0" y="345389"/>
                  </a:lnTo>
                  <a:lnTo>
                    <a:pt x="0" y="388975"/>
                  </a:lnTo>
                  <a:lnTo>
                    <a:pt x="2159" y="387769"/>
                  </a:lnTo>
                  <a:lnTo>
                    <a:pt x="2159" y="344195"/>
                  </a:lnTo>
                  <a:close/>
                </a:path>
                <a:path w="2540" h="389255">
                  <a:moveTo>
                    <a:pt x="2159" y="0"/>
                  </a:moveTo>
                  <a:lnTo>
                    <a:pt x="0" y="787"/>
                  </a:lnTo>
                  <a:lnTo>
                    <a:pt x="0" y="43205"/>
                  </a:lnTo>
                  <a:lnTo>
                    <a:pt x="2159" y="4229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093736" y="2333002"/>
              <a:ext cx="2540" cy="388620"/>
            </a:xfrm>
            <a:custGeom>
              <a:avLst/>
              <a:gdLst/>
              <a:ahLst/>
              <a:cxnLst/>
              <a:rect l="l" t="t" r="r" b="b"/>
              <a:pathLst>
                <a:path w="2540" h="388619">
                  <a:moveTo>
                    <a:pt x="2159" y="343776"/>
                  </a:moveTo>
                  <a:lnTo>
                    <a:pt x="0" y="344970"/>
                  </a:lnTo>
                  <a:lnTo>
                    <a:pt x="0" y="388556"/>
                  </a:lnTo>
                  <a:lnTo>
                    <a:pt x="2159" y="387350"/>
                  </a:lnTo>
                  <a:lnTo>
                    <a:pt x="2159" y="343776"/>
                  </a:lnTo>
                  <a:close/>
                </a:path>
                <a:path w="2540" h="388619">
                  <a:moveTo>
                    <a:pt x="2159" y="0"/>
                  </a:moveTo>
                  <a:lnTo>
                    <a:pt x="0" y="787"/>
                  </a:lnTo>
                  <a:lnTo>
                    <a:pt x="0" y="43065"/>
                  </a:lnTo>
                  <a:lnTo>
                    <a:pt x="2159" y="4215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095895" y="2332207"/>
              <a:ext cx="2540" cy="388620"/>
            </a:xfrm>
            <a:custGeom>
              <a:avLst/>
              <a:gdLst/>
              <a:ahLst/>
              <a:cxnLst/>
              <a:rect l="l" t="t" r="r" b="b"/>
              <a:pathLst>
                <a:path w="2540" h="388619">
                  <a:moveTo>
                    <a:pt x="2159" y="343800"/>
                  </a:moveTo>
                  <a:lnTo>
                    <a:pt x="1219" y="343885"/>
                  </a:lnTo>
                  <a:lnTo>
                    <a:pt x="0" y="344562"/>
                  </a:lnTo>
                  <a:lnTo>
                    <a:pt x="0" y="388140"/>
                  </a:lnTo>
                  <a:lnTo>
                    <a:pt x="2159" y="386941"/>
                  </a:lnTo>
                  <a:lnTo>
                    <a:pt x="2159" y="343800"/>
                  </a:lnTo>
                  <a:close/>
                </a:path>
                <a:path w="2540" h="388619">
                  <a:moveTo>
                    <a:pt x="2159" y="0"/>
                  </a:moveTo>
                  <a:lnTo>
                    <a:pt x="0" y="787"/>
                  </a:lnTo>
                  <a:lnTo>
                    <a:pt x="0" y="42944"/>
                  </a:lnTo>
                  <a:lnTo>
                    <a:pt x="2159" y="4203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098054" y="2331427"/>
              <a:ext cx="2540" cy="387985"/>
            </a:xfrm>
            <a:custGeom>
              <a:avLst/>
              <a:gdLst/>
              <a:ahLst/>
              <a:cxnLst/>
              <a:rect l="l" t="t" r="r" b="b"/>
              <a:pathLst>
                <a:path w="2540" h="387985">
                  <a:moveTo>
                    <a:pt x="2159" y="344385"/>
                  </a:moveTo>
                  <a:lnTo>
                    <a:pt x="0" y="344589"/>
                  </a:lnTo>
                  <a:lnTo>
                    <a:pt x="0" y="387731"/>
                  </a:lnTo>
                  <a:lnTo>
                    <a:pt x="2159" y="386524"/>
                  </a:lnTo>
                  <a:lnTo>
                    <a:pt x="2159" y="344385"/>
                  </a:lnTo>
                  <a:close/>
                </a:path>
                <a:path w="2540" h="387985">
                  <a:moveTo>
                    <a:pt x="2159" y="0"/>
                  </a:moveTo>
                  <a:lnTo>
                    <a:pt x="0" y="787"/>
                  </a:lnTo>
                  <a:lnTo>
                    <a:pt x="0" y="42811"/>
                  </a:lnTo>
                  <a:lnTo>
                    <a:pt x="2159" y="4191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100213" y="2330744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2159" y="344874"/>
                  </a:moveTo>
                  <a:lnTo>
                    <a:pt x="0" y="345068"/>
                  </a:lnTo>
                  <a:lnTo>
                    <a:pt x="0" y="387206"/>
                  </a:lnTo>
                  <a:lnTo>
                    <a:pt x="2159" y="386006"/>
                  </a:lnTo>
                  <a:lnTo>
                    <a:pt x="2159" y="344874"/>
                  </a:lnTo>
                  <a:close/>
                </a:path>
                <a:path w="2540" h="387350">
                  <a:moveTo>
                    <a:pt x="2159" y="0"/>
                  </a:moveTo>
                  <a:lnTo>
                    <a:pt x="1142" y="259"/>
                  </a:lnTo>
                  <a:lnTo>
                    <a:pt x="0" y="675"/>
                  </a:lnTo>
                  <a:lnTo>
                    <a:pt x="0" y="42582"/>
                  </a:lnTo>
                  <a:lnTo>
                    <a:pt x="2159" y="4166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102385" y="2330191"/>
              <a:ext cx="2540" cy="386715"/>
            </a:xfrm>
            <a:custGeom>
              <a:avLst/>
              <a:gdLst/>
              <a:ahLst/>
              <a:cxnLst/>
              <a:rect l="l" t="t" r="r" b="b"/>
              <a:pathLst>
                <a:path w="2540" h="386714">
                  <a:moveTo>
                    <a:pt x="355" y="345394"/>
                  </a:moveTo>
                  <a:lnTo>
                    <a:pt x="0" y="345426"/>
                  </a:lnTo>
                  <a:lnTo>
                    <a:pt x="0" y="386553"/>
                  </a:lnTo>
                  <a:lnTo>
                    <a:pt x="1346" y="385805"/>
                  </a:lnTo>
                  <a:lnTo>
                    <a:pt x="2159" y="385805"/>
                  </a:lnTo>
                  <a:lnTo>
                    <a:pt x="2159" y="346013"/>
                  </a:lnTo>
                  <a:lnTo>
                    <a:pt x="355" y="345394"/>
                  </a:lnTo>
                  <a:close/>
                </a:path>
                <a:path w="2540" h="386714">
                  <a:moveTo>
                    <a:pt x="2159" y="385805"/>
                  </a:moveTo>
                  <a:lnTo>
                    <a:pt x="1346" y="385805"/>
                  </a:lnTo>
                  <a:lnTo>
                    <a:pt x="2159" y="386014"/>
                  </a:lnTo>
                  <a:lnTo>
                    <a:pt x="2159" y="385805"/>
                  </a:lnTo>
                  <a:close/>
                </a:path>
                <a:path w="2540" h="386714">
                  <a:moveTo>
                    <a:pt x="2159" y="0"/>
                  </a:moveTo>
                  <a:lnTo>
                    <a:pt x="0" y="550"/>
                  </a:lnTo>
                  <a:lnTo>
                    <a:pt x="0" y="42217"/>
                  </a:lnTo>
                  <a:lnTo>
                    <a:pt x="2159" y="4130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104544" y="2329649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2159" y="347306"/>
                  </a:moveTo>
                  <a:lnTo>
                    <a:pt x="0" y="346557"/>
                  </a:lnTo>
                  <a:lnTo>
                    <a:pt x="0" y="386562"/>
                  </a:lnTo>
                  <a:lnTo>
                    <a:pt x="2159" y="387121"/>
                  </a:lnTo>
                  <a:lnTo>
                    <a:pt x="2159" y="347306"/>
                  </a:lnTo>
                  <a:close/>
                </a:path>
                <a:path w="2540" h="387350">
                  <a:moveTo>
                    <a:pt x="2159" y="0"/>
                  </a:moveTo>
                  <a:lnTo>
                    <a:pt x="0" y="546"/>
                  </a:lnTo>
                  <a:lnTo>
                    <a:pt x="0" y="41846"/>
                  </a:lnTo>
                  <a:lnTo>
                    <a:pt x="2159" y="4094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106703" y="2329090"/>
              <a:ext cx="2540" cy="388620"/>
            </a:xfrm>
            <a:custGeom>
              <a:avLst/>
              <a:gdLst/>
              <a:ahLst/>
              <a:cxnLst/>
              <a:rect l="l" t="t" r="r" b="b"/>
              <a:pathLst>
                <a:path w="2540" h="388619">
                  <a:moveTo>
                    <a:pt x="0" y="347854"/>
                  </a:moveTo>
                  <a:lnTo>
                    <a:pt x="0" y="387669"/>
                  </a:lnTo>
                  <a:lnTo>
                    <a:pt x="2159" y="388224"/>
                  </a:lnTo>
                  <a:lnTo>
                    <a:pt x="2159" y="348549"/>
                  </a:lnTo>
                  <a:lnTo>
                    <a:pt x="1143" y="348247"/>
                  </a:lnTo>
                  <a:lnTo>
                    <a:pt x="0" y="347854"/>
                  </a:lnTo>
                  <a:close/>
                </a:path>
                <a:path w="2540" h="388619">
                  <a:moveTo>
                    <a:pt x="2159" y="0"/>
                  </a:moveTo>
                  <a:lnTo>
                    <a:pt x="0" y="550"/>
                  </a:lnTo>
                  <a:lnTo>
                    <a:pt x="0" y="41492"/>
                  </a:lnTo>
                  <a:lnTo>
                    <a:pt x="2159" y="4057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108862" y="2328544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159" y="349745"/>
                  </a:moveTo>
                  <a:lnTo>
                    <a:pt x="0" y="349097"/>
                  </a:lnTo>
                  <a:lnTo>
                    <a:pt x="0" y="388772"/>
                  </a:lnTo>
                  <a:lnTo>
                    <a:pt x="2159" y="389331"/>
                  </a:lnTo>
                  <a:lnTo>
                    <a:pt x="2159" y="349745"/>
                  </a:lnTo>
                  <a:close/>
                </a:path>
                <a:path w="2540" h="389889">
                  <a:moveTo>
                    <a:pt x="2159" y="0"/>
                  </a:moveTo>
                  <a:lnTo>
                    <a:pt x="0" y="546"/>
                  </a:lnTo>
                  <a:lnTo>
                    <a:pt x="0" y="41135"/>
                  </a:lnTo>
                  <a:lnTo>
                    <a:pt x="2159" y="4022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111034" y="23279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159" y="350939"/>
                  </a:moveTo>
                  <a:lnTo>
                    <a:pt x="0" y="350291"/>
                  </a:lnTo>
                  <a:lnTo>
                    <a:pt x="0" y="389877"/>
                  </a:lnTo>
                  <a:lnTo>
                    <a:pt x="2159" y="390436"/>
                  </a:lnTo>
                  <a:lnTo>
                    <a:pt x="2159" y="350939"/>
                  </a:lnTo>
                  <a:close/>
                </a:path>
                <a:path w="2540" h="390525">
                  <a:moveTo>
                    <a:pt x="2159" y="0"/>
                  </a:moveTo>
                  <a:lnTo>
                    <a:pt x="0" y="546"/>
                  </a:lnTo>
                  <a:lnTo>
                    <a:pt x="0" y="40754"/>
                  </a:lnTo>
                  <a:lnTo>
                    <a:pt x="2159" y="3985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113180" y="2327439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71" y="352132"/>
                  </a:moveTo>
                  <a:lnTo>
                    <a:pt x="0" y="351497"/>
                  </a:lnTo>
                  <a:lnTo>
                    <a:pt x="0" y="390994"/>
                  </a:lnTo>
                  <a:lnTo>
                    <a:pt x="2171" y="391553"/>
                  </a:lnTo>
                  <a:lnTo>
                    <a:pt x="2171" y="352132"/>
                  </a:lnTo>
                  <a:close/>
                </a:path>
                <a:path w="2540" h="391794">
                  <a:moveTo>
                    <a:pt x="2171" y="0"/>
                  </a:moveTo>
                  <a:lnTo>
                    <a:pt x="0" y="558"/>
                  </a:lnTo>
                  <a:lnTo>
                    <a:pt x="0" y="40411"/>
                  </a:lnTo>
                  <a:lnTo>
                    <a:pt x="2171" y="39497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115352" y="2326893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2159" y="353326"/>
                  </a:moveTo>
                  <a:lnTo>
                    <a:pt x="0" y="352679"/>
                  </a:lnTo>
                  <a:lnTo>
                    <a:pt x="0" y="392099"/>
                  </a:lnTo>
                  <a:lnTo>
                    <a:pt x="2159" y="392645"/>
                  </a:lnTo>
                  <a:lnTo>
                    <a:pt x="2159" y="353326"/>
                  </a:lnTo>
                  <a:close/>
                </a:path>
                <a:path w="2540" h="393064">
                  <a:moveTo>
                    <a:pt x="2159" y="0"/>
                  </a:moveTo>
                  <a:lnTo>
                    <a:pt x="0" y="546"/>
                  </a:lnTo>
                  <a:lnTo>
                    <a:pt x="0" y="40043"/>
                  </a:lnTo>
                  <a:lnTo>
                    <a:pt x="2159" y="3912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117511" y="2326347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159" y="354507"/>
                  </a:moveTo>
                  <a:lnTo>
                    <a:pt x="0" y="353872"/>
                  </a:lnTo>
                  <a:lnTo>
                    <a:pt x="0" y="393192"/>
                  </a:lnTo>
                  <a:lnTo>
                    <a:pt x="2159" y="393598"/>
                  </a:lnTo>
                  <a:lnTo>
                    <a:pt x="2159" y="354507"/>
                  </a:lnTo>
                  <a:close/>
                </a:path>
                <a:path w="2540" h="393700">
                  <a:moveTo>
                    <a:pt x="2159" y="0"/>
                  </a:moveTo>
                  <a:lnTo>
                    <a:pt x="0" y="546"/>
                  </a:lnTo>
                  <a:lnTo>
                    <a:pt x="0" y="39674"/>
                  </a:lnTo>
                  <a:lnTo>
                    <a:pt x="2159" y="3939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119670" y="2325900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69">
                  <a:moveTo>
                    <a:pt x="0" y="354953"/>
                  </a:moveTo>
                  <a:lnTo>
                    <a:pt x="0" y="394041"/>
                  </a:lnTo>
                  <a:lnTo>
                    <a:pt x="2159" y="394432"/>
                  </a:lnTo>
                  <a:lnTo>
                    <a:pt x="2159" y="355497"/>
                  </a:lnTo>
                  <a:lnTo>
                    <a:pt x="1056" y="355267"/>
                  </a:lnTo>
                  <a:lnTo>
                    <a:pt x="0" y="354953"/>
                  </a:lnTo>
                  <a:close/>
                </a:path>
                <a:path w="2540" h="394969">
                  <a:moveTo>
                    <a:pt x="2159" y="0"/>
                  </a:moveTo>
                  <a:lnTo>
                    <a:pt x="1071" y="163"/>
                  </a:lnTo>
                  <a:lnTo>
                    <a:pt x="0" y="436"/>
                  </a:lnTo>
                  <a:lnTo>
                    <a:pt x="0" y="39830"/>
                  </a:lnTo>
                  <a:lnTo>
                    <a:pt x="2159" y="3953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121841" y="2325585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5">
                  <a:moveTo>
                    <a:pt x="2159" y="356273"/>
                  </a:moveTo>
                  <a:lnTo>
                    <a:pt x="0" y="355815"/>
                  </a:lnTo>
                  <a:lnTo>
                    <a:pt x="0" y="394754"/>
                  </a:lnTo>
                  <a:lnTo>
                    <a:pt x="2159" y="395147"/>
                  </a:lnTo>
                  <a:lnTo>
                    <a:pt x="2159" y="356273"/>
                  </a:lnTo>
                  <a:close/>
                </a:path>
                <a:path w="2540" h="395605">
                  <a:moveTo>
                    <a:pt x="2159" y="0"/>
                  </a:moveTo>
                  <a:lnTo>
                    <a:pt x="0" y="317"/>
                  </a:lnTo>
                  <a:lnTo>
                    <a:pt x="0" y="39852"/>
                  </a:lnTo>
                  <a:lnTo>
                    <a:pt x="2159" y="3957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124000" y="232525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159" y="357047"/>
                  </a:moveTo>
                  <a:lnTo>
                    <a:pt x="0" y="356603"/>
                  </a:lnTo>
                  <a:lnTo>
                    <a:pt x="0" y="395478"/>
                  </a:lnTo>
                  <a:lnTo>
                    <a:pt x="2159" y="395871"/>
                  </a:lnTo>
                  <a:lnTo>
                    <a:pt x="2159" y="357047"/>
                  </a:lnTo>
                  <a:close/>
                </a:path>
                <a:path w="2540" h="396239">
                  <a:moveTo>
                    <a:pt x="2159" y="0"/>
                  </a:moveTo>
                  <a:lnTo>
                    <a:pt x="0" y="330"/>
                  </a:lnTo>
                  <a:lnTo>
                    <a:pt x="0" y="39903"/>
                  </a:lnTo>
                  <a:lnTo>
                    <a:pt x="2159" y="39611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126147" y="2324937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171" y="357822"/>
                  </a:moveTo>
                  <a:lnTo>
                    <a:pt x="0" y="357365"/>
                  </a:lnTo>
                  <a:lnTo>
                    <a:pt x="0" y="396189"/>
                  </a:lnTo>
                  <a:lnTo>
                    <a:pt x="2171" y="396570"/>
                  </a:lnTo>
                  <a:lnTo>
                    <a:pt x="2171" y="357822"/>
                  </a:lnTo>
                  <a:close/>
                </a:path>
                <a:path w="2540" h="396875">
                  <a:moveTo>
                    <a:pt x="2171" y="0"/>
                  </a:moveTo>
                  <a:lnTo>
                    <a:pt x="0" y="317"/>
                  </a:lnTo>
                  <a:lnTo>
                    <a:pt x="0" y="39928"/>
                  </a:lnTo>
                  <a:lnTo>
                    <a:pt x="2171" y="3963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128318" y="2324607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159" y="358597"/>
                  </a:moveTo>
                  <a:lnTo>
                    <a:pt x="0" y="358152"/>
                  </a:lnTo>
                  <a:lnTo>
                    <a:pt x="0" y="396900"/>
                  </a:lnTo>
                  <a:lnTo>
                    <a:pt x="2159" y="397294"/>
                  </a:lnTo>
                  <a:lnTo>
                    <a:pt x="2159" y="358597"/>
                  </a:lnTo>
                  <a:close/>
                </a:path>
                <a:path w="2540" h="397510">
                  <a:moveTo>
                    <a:pt x="2159" y="0"/>
                  </a:moveTo>
                  <a:lnTo>
                    <a:pt x="0" y="330"/>
                  </a:lnTo>
                  <a:lnTo>
                    <a:pt x="0" y="39966"/>
                  </a:lnTo>
                  <a:lnTo>
                    <a:pt x="2159" y="3967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130490" y="2324276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4">
                  <a:moveTo>
                    <a:pt x="0" y="358930"/>
                  </a:moveTo>
                  <a:lnTo>
                    <a:pt x="0" y="397624"/>
                  </a:lnTo>
                  <a:lnTo>
                    <a:pt x="1390" y="397876"/>
                  </a:lnTo>
                  <a:lnTo>
                    <a:pt x="2159" y="397959"/>
                  </a:lnTo>
                  <a:lnTo>
                    <a:pt x="2159" y="359381"/>
                  </a:lnTo>
                  <a:lnTo>
                    <a:pt x="0" y="358930"/>
                  </a:lnTo>
                  <a:close/>
                </a:path>
                <a:path w="2540" h="398144">
                  <a:moveTo>
                    <a:pt x="2159" y="0"/>
                  </a:moveTo>
                  <a:lnTo>
                    <a:pt x="0" y="324"/>
                  </a:lnTo>
                  <a:lnTo>
                    <a:pt x="0" y="39995"/>
                  </a:lnTo>
                  <a:lnTo>
                    <a:pt x="2159" y="3970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132649" y="2323952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80">
                  <a:moveTo>
                    <a:pt x="0" y="359705"/>
                  </a:moveTo>
                  <a:lnTo>
                    <a:pt x="0" y="398283"/>
                  </a:lnTo>
                  <a:lnTo>
                    <a:pt x="2159" y="398515"/>
                  </a:lnTo>
                  <a:lnTo>
                    <a:pt x="2159" y="360075"/>
                  </a:lnTo>
                  <a:lnTo>
                    <a:pt x="1217" y="359959"/>
                  </a:lnTo>
                  <a:lnTo>
                    <a:pt x="0" y="359705"/>
                  </a:lnTo>
                  <a:close/>
                </a:path>
                <a:path w="2540" h="398780">
                  <a:moveTo>
                    <a:pt x="2159" y="0"/>
                  </a:moveTo>
                  <a:lnTo>
                    <a:pt x="0" y="324"/>
                  </a:lnTo>
                  <a:lnTo>
                    <a:pt x="0" y="40028"/>
                  </a:lnTo>
                  <a:lnTo>
                    <a:pt x="2159" y="397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134808" y="232362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2159" y="360667"/>
                  </a:moveTo>
                  <a:lnTo>
                    <a:pt x="0" y="360400"/>
                  </a:lnTo>
                  <a:lnTo>
                    <a:pt x="0" y="398843"/>
                  </a:lnTo>
                  <a:lnTo>
                    <a:pt x="2159" y="399072"/>
                  </a:lnTo>
                  <a:lnTo>
                    <a:pt x="2159" y="360667"/>
                  </a:lnTo>
                  <a:close/>
                </a:path>
                <a:path w="2540" h="399414">
                  <a:moveTo>
                    <a:pt x="2159" y="0"/>
                  </a:moveTo>
                  <a:lnTo>
                    <a:pt x="0" y="330"/>
                  </a:lnTo>
                  <a:lnTo>
                    <a:pt x="0" y="40068"/>
                  </a:lnTo>
                  <a:lnTo>
                    <a:pt x="2159" y="397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136954" y="232331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171" y="361251"/>
                  </a:moveTo>
                  <a:lnTo>
                    <a:pt x="0" y="360984"/>
                  </a:lnTo>
                  <a:lnTo>
                    <a:pt x="0" y="399389"/>
                  </a:lnTo>
                  <a:lnTo>
                    <a:pt x="2171" y="399630"/>
                  </a:lnTo>
                  <a:lnTo>
                    <a:pt x="2171" y="361251"/>
                  </a:lnTo>
                  <a:close/>
                </a:path>
                <a:path w="2540" h="400050">
                  <a:moveTo>
                    <a:pt x="2171" y="0"/>
                  </a:moveTo>
                  <a:lnTo>
                    <a:pt x="0" y="317"/>
                  </a:lnTo>
                  <a:lnTo>
                    <a:pt x="0" y="40093"/>
                  </a:lnTo>
                  <a:lnTo>
                    <a:pt x="2171" y="3980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139139" y="2323052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0" y="361510"/>
                  </a:moveTo>
                  <a:lnTo>
                    <a:pt x="0" y="399880"/>
                  </a:lnTo>
                  <a:lnTo>
                    <a:pt x="2159" y="400112"/>
                  </a:lnTo>
                  <a:lnTo>
                    <a:pt x="2159" y="361777"/>
                  </a:lnTo>
                  <a:lnTo>
                    <a:pt x="0" y="361510"/>
                  </a:lnTo>
                  <a:close/>
                </a:path>
                <a:path w="2540" h="400685">
                  <a:moveTo>
                    <a:pt x="2159" y="0"/>
                  </a:moveTo>
                  <a:lnTo>
                    <a:pt x="1423" y="36"/>
                  </a:lnTo>
                  <a:lnTo>
                    <a:pt x="0" y="249"/>
                  </a:lnTo>
                  <a:lnTo>
                    <a:pt x="0" y="40054"/>
                  </a:lnTo>
                  <a:lnTo>
                    <a:pt x="2159" y="397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141298" y="2322956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59" y="362140"/>
                  </a:moveTo>
                  <a:lnTo>
                    <a:pt x="0" y="361873"/>
                  </a:lnTo>
                  <a:lnTo>
                    <a:pt x="0" y="400215"/>
                  </a:lnTo>
                  <a:lnTo>
                    <a:pt x="2159" y="400443"/>
                  </a:lnTo>
                  <a:lnTo>
                    <a:pt x="2159" y="362140"/>
                  </a:lnTo>
                  <a:close/>
                </a:path>
                <a:path w="2540" h="400685">
                  <a:moveTo>
                    <a:pt x="2159" y="0"/>
                  </a:moveTo>
                  <a:lnTo>
                    <a:pt x="0" y="101"/>
                  </a:lnTo>
                  <a:lnTo>
                    <a:pt x="0" y="39865"/>
                  </a:lnTo>
                  <a:lnTo>
                    <a:pt x="2159" y="3957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143457" y="2322842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2159" y="362521"/>
                  </a:moveTo>
                  <a:lnTo>
                    <a:pt x="0" y="362254"/>
                  </a:lnTo>
                  <a:lnTo>
                    <a:pt x="0" y="400558"/>
                  </a:lnTo>
                  <a:lnTo>
                    <a:pt x="2159" y="400799"/>
                  </a:lnTo>
                  <a:lnTo>
                    <a:pt x="2159" y="362521"/>
                  </a:lnTo>
                  <a:close/>
                </a:path>
                <a:path w="2540" h="401319">
                  <a:moveTo>
                    <a:pt x="2159" y="0"/>
                  </a:moveTo>
                  <a:lnTo>
                    <a:pt x="0" y="114"/>
                  </a:lnTo>
                  <a:lnTo>
                    <a:pt x="0" y="39687"/>
                  </a:lnTo>
                  <a:lnTo>
                    <a:pt x="2159" y="3939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145616" y="2322733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0" y="362630"/>
                  </a:moveTo>
                  <a:lnTo>
                    <a:pt x="0" y="400896"/>
                  </a:lnTo>
                  <a:lnTo>
                    <a:pt x="634" y="400964"/>
                  </a:lnTo>
                  <a:lnTo>
                    <a:pt x="2159" y="401018"/>
                  </a:lnTo>
                  <a:lnTo>
                    <a:pt x="2159" y="362851"/>
                  </a:lnTo>
                  <a:lnTo>
                    <a:pt x="1608" y="362828"/>
                  </a:lnTo>
                  <a:lnTo>
                    <a:pt x="0" y="362630"/>
                  </a:lnTo>
                  <a:close/>
                </a:path>
                <a:path w="2540" h="401319">
                  <a:moveTo>
                    <a:pt x="2159" y="0"/>
                  </a:moveTo>
                  <a:lnTo>
                    <a:pt x="0" y="106"/>
                  </a:lnTo>
                  <a:lnTo>
                    <a:pt x="0" y="39500"/>
                  </a:lnTo>
                  <a:lnTo>
                    <a:pt x="2159" y="3920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147787" y="2322626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2159" y="363054"/>
                  </a:moveTo>
                  <a:lnTo>
                    <a:pt x="0" y="362966"/>
                  </a:lnTo>
                  <a:lnTo>
                    <a:pt x="0" y="401129"/>
                  </a:lnTo>
                  <a:lnTo>
                    <a:pt x="2159" y="401205"/>
                  </a:lnTo>
                  <a:lnTo>
                    <a:pt x="2159" y="363054"/>
                  </a:lnTo>
                  <a:close/>
                </a:path>
                <a:path w="2540" h="401319">
                  <a:moveTo>
                    <a:pt x="2159" y="0"/>
                  </a:moveTo>
                  <a:lnTo>
                    <a:pt x="0" y="114"/>
                  </a:lnTo>
                  <a:lnTo>
                    <a:pt x="0" y="39319"/>
                  </a:lnTo>
                  <a:lnTo>
                    <a:pt x="2159" y="3902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149946" y="2322524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3245"/>
                  </a:moveTo>
                  <a:lnTo>
                    <a:pt x="0" y="363156"/>
                  </a:lnTo>
                  <a:lnTo>
                    <a:pt x="0" y="401307"/>
                  </a:lnTo>
                  <a:lnTo>
                    <a:pt x="2159" y="401383"/>
                  </a:lnTo>
                  <a:lnTo>
                    <a:pt x="2159" y="363245"/>
                  </a:lnTo>
                  <a:close/>
                </a:path>
                <a:path w="2540" h="401955">
                  <a:moveTo>
                    <a:pt x="2159" y="0"/>
                  </a:moveTo>
                  <a:lnTo>
                    <a:pt x="0" y="101"/>
                  </a:lnTo>
                  <a:lnTo>
                    <a:pt x="0" y="39128"/>
                  </a:lnTo>
                  <a:lnTo>
                    <a:pt x="2159" y="3883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152105" y="232242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3435"/>
                  </a:moveTo>
                  <a:lnTo>
                    <a:pt x="0" y="363347"/>
                  </a:lnTo>
                  <a:lnTo>
                    <a:pt x="0" y="401485"/>
                  </a:lnTo>
                  <a:lnTo>
                    <a:pt x="2159" y="401561"/>
                  </a:lnTo>
                  <a:lnTo>
                    <a:pt x="2159" y="363435"/>
                  </a:lnTo>
                  <a:close/>
                </a:path>
                <a:path w="2540" h="401955">
                  <a:moveTo>
                    <a:pt x="2159" y="0"/>
                  </a:moveTo>
                  <a:lnTo>
                    <a:pt x="0" y="101"/>
                  </a:lnTo>
                  <a:lnTo>
                    <a:pt x="0" y="38938"/>
                  </a:lnTo>
                  <a:lnTo>
                    <a:pt x="2159" y="3864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154264" y="2322308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3639"/>
                  </a:moveTo>
                  <a:lnTo>
                    <a:pt x="0" y="363550"/>
                  </a:lnTo>
                  <a:lnTo>
                    <a:pt x="0" y="401675"/>
                  </a:lnTo>
                  <a:lnTo>
                    <a:pt x="2159" y="401751"/>
                  </a:lnTo>
                  <a:lnTo>
                    <a:pt x="2159" y="363639"/>
                  </a:lnTo>
                  <a:close/>
                </a:path>
                <a:path w="2540" h="401955">
                  <a:moveTo>
                    <a:pt x="2159" y="0"/>
                  </a:moveTo>
                  <a:lnTo>
                    <a:pt x="0" y="114"/>
                  </a:lnTo>
                  <a:lnTo>
                    <a:pt x="0" y="38760"/>
                  </a:lnTo>
                  <a:lnTo>
                    <a:pt x="2159" y="3846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156423" y="2322207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3829"/>
                  </a:moveTo>
                  <a:lnTo>
                    <a:pt x="0" y="363740"/>
                  </a:lnTo>
                  <a:lnTo>
                    <a:pt x="0" y="401853"/>
                  </a:lnTo>
                  <a:lnTo>
                    <a:pt x="2159" y="401929"/>
                  </a:lnTo>
                  <a:lnTo>
                    <a:pt x="2159" y="363829"/>
                  </a:lnTo>
                  <a:close/>
                </a:path>
                <a:path w="2540" h="401955">
                  <a:moveTo>
                    <a:pt x="2159" y="0"/>
                  </a:moveTo>
                  <a:lnTo>
                    <a:pt x="0" y="101"/>
                  </a:lnTo>
                  <a:lnTo>
                    <a:pt x="0" y="38569"/>
                  </a:lnTo>
                  <a:lnTo>
                    <a:pt x="2159" y="3829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158595" y="2322093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2159" y="364020"/>
                  </a:moveTo>
                  <a:lnTo>
                    <a:pt x="0" y="363943"/>
                  </a:lnTo>
                  <a:lnTo>
                    <a:pt x="0" y="402043"/>
                  </a:lnTo>
                  <a:lnTo>
                    <a:pt x="2159" y="402120"/>
                  </a:lnTo>
                  <a:lnTo>
                    <a:pt x="2159" y="364020"/>
                  </a:lnTo>
                  <a:close/>
                </a:path>
                <a:path w="2540" h="402589">
                  <a:moveTo>
                    <a:pt x="2159" y="0"/>
                  </a:moveTo>
                  <a:lnTo>
                    <a:pt x="0" y="114"/>
                  </a:lnTo>
                  <a:lnTo>
                    <a:pt x="0" y="38392"/>
                  </a:lnTo>
                  <a:lnTo>
                    <a:pt x="2159" y="3810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160754" y="2322093"/>
              <a:ext cx="2540" cy="402590"/>
            </a:xfrm>
            <a:custGeom>
              <a:avLst/>
              <a:gdLst/>
              <a:ahLst/>
              <a:cxnLst/>
              <a:rect l="l" t="t" r="r" b="b"/>
              <a:pathLst>
                <a:path w="2540" h="402589">
                  <a:moveTo>
                    <a:pt x="2159" y="363740"/>
                  </a:moveTo>
                  <a:lnTo>
                    <a:pt x="0" y="364020"/>
                  </a:lnTo>
                  <a:lnTo>
                    <a:pt x="0" y="402120"/>
                  </a:lnTo>
                  <a:lnTo>
                    <a:pt x="2159" y="402018"/>
                  </a:lnTo>
                  <a:lnTo>
                    <a:pt x="2159" y="363740"/>
                  </a:lnTo>
                  <a:close/>
                </a:path>
                <a:path w="2540" h="402589">
                  <a:moveTo>
                    <a:pt x="2159" y="114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159" y="38392"/>
                  </a:lnTo>
                  <a:lnTo>
                    <a:pt x="2159" y="114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162913" y="2322207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3334"/>
                  </a:moveTo>
                  <a:lnTo>
                    <a:pt x="0" y="363626"/>
                  </a:lnTo>
                  <a:lnTo>
                    <a:pt x="0" y="401904"/>
                  </a:lnTo>
                  <a:lnTo>
                    <a:pt x="2159" y="401802"/>
                  </a:lnTo>
                  <a:lnTo>
                    <a:pt x="2159" y="363334"/>
                  </a:lnTo>
                  <a:close/>
                </a:path>
                <a:path w="2540" h="401955">
                  <a:moveTo>
                    <a:pt x="2159" y="101"/>
                  </a:moveTo>
                  <a:lnTo>
                    <a:pt x="0" y="0"/>
                  </a:lnTo>
                  <a:lnTo>
                    <a:pt x="0" y="38277"/>
                  </a:lnTo>
                  <a:lnTo>
                    <a:pt x="2159" y="38569"/>
                  </a:lnTo>
                  <a:lnTo>
                    <a:pt x="2159" y="10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165072" y="2322308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59" y="362940"/>
                  </a:moveTo>
                  <a:lnTo>
                    <a:pt x="0" y="363232"/>
                  </a:lnTo>
                  <a:lnTo>
                    <a:pt x="0" y="401701"/>
                  </a:lnTo>
                  <a:lnTo>
                    <a:pt x="2159" y="401586"/>
                  </a:lnTo>
                  <a:lnTo>
                    <a:pt x="2159" y="362940"/>
                  </a:lnTo>
                  <a:close/>
                </a:path>
                <a:path w="2540" h="401955">
                  <a:moveTo>
                    <a:pt x="2159" y="114"/>
                  </a:moveTo>
                  <a:lnTo>
                    <a:pt x="0" y="0"/>
                  </a:lnTo>
                  <a:lnTo>
                    <a:pt x="0" y="38468"/>
                  </a:lnTo>
                  <a:lnTo>
                    <a:pt x="2159" y="38760"/>
                  </a:lnTo>
                  <a:lnTo>
                    <a:pt x="2159" y="114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167231" y="2322423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171" y="362534"/>
                  </a:moveTo>
                  <a:lnTo>
                    <a:pt x="0" y="362826"/>
                  </a:lnTo>
                  <a:lnTo>
                    <a:pt x="0" y="401472"/>
                  </a:lnTo>
                  <a:lnTo>
                    <a:pt x="2171" y="401370"/>
                  </a:lnTo>
                  <a:lnTo>
                    <a:pt x="2171" y="362534"/>
                  </a:lnTo>
                  <a:close/>
                </a:path>
                <a:path w="2540" h="401955">
                  <a:moveTo>
                    <a:pt x="2171" y="101"/>
                  </a:moveTo>
                  <a:lnTo>
                    <a:pt x="0" y="0"/>
                  </a:lnTo>
                  <a:lnTo>
                    <a:pt x="0" y="38646"/>
                  </a:lnTo>
                  <a:lnTo>
                    <a:pt x="2171" y="38938"/>
                  </a:lnTo>
                  <a:lnTo>
                    <a:pt x="2171" y="101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169403" y="2322524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2159" y="362140"/>
                  </a:moveTo>
                  <a:lnTo>
                    <a:pt x="0" y="362432"/>
                  </a:lnTo>
                  <a:lnTo>
                    <a:pt x="0" y="401269"/>
                  </a:lnTo>
                  <a:lnTo>
                    <a:pt x="2159" y="401167"/>
                  </a:lnTo>
                  <a:lnTo>
                    <a:pt x="2159" y="362140"/>
                  </a:lnTo>
                  <a:close/>
                </a:path>
                <a:path w="2540" h="401319">
                  <a:moveTo>
                    <a:pt x="2159" y="101"/>
                  </a:moveTo>
                  <a:lnTo>
                    <a:pt x="0" y="0"/>
                  </a:lnTo>
                  <a:lnTo>
                    <a:pt x="0" y="38836"/>
                  </a:lnTo>
                  <a:lnTo>
                    <a:pt x="2159" y="39128"/>
                  </a:lnTo>
                  <a:lnTo>
                    <a:pt x="2159" y="101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171562" y="2322626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2159" y="361746"/>
                  </a:moveTo>
                  <a:lnTo>
                    <a:pt x="0" y="362038"/>
                  </a:lnTo>
                  <a:lnTo>
                    <a:pt x="0" y="401066"/>
                  </a:lnTo>
                  <a:lnTo>
                    <a:pt x="2159" y="400951"/>
                  </a:lnTo>
                  <a:lnTo>
                    <a:pt x="2159" y="361746"/>
                  </a:lnTo>
                  <a:close/>
                </a:path>
                <a:path w="2540" h="401319">
                  <a:moveTo>
                    <a:pt x="2159" y="114"/>
                  </a:moveTo>
                  <a:lnTo>
                    <a:pt x="0" y="0"/>
                  </a:lnTo>
                  <a:lnTo>
                    <a:pt x="0" y="39027"/>
                  </a:lnTo>
                  <a:lnTo>
                    <a:pt x="2159" y="39319"/>
                  </a:lnTo>
                  <a:lnTo>
                    <a:pt x="2159" y="11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173721" y="2322740"/>
              <a:ext cx="2540" cy="401320"/>
            </a:xfrm>
            <a:custGeom>
              <a:avLst/>
              <a:gdLst/>
              <a:ahLst/>
              <a:cxnLst/>
              <a:rect l="l" t="t" r="r" b="b"/>
              <a:pathLst>
                <a:path w="2540" h="401319">
                  <a:moveTo>
                    <a:pt x="2159" y="361340"/>
                  </a:moveTo>
                  <a:lnTo>
                    <a:pt x="0" y="361632"/>
                  </a:lnTo>
                  <a:lnTo>
                    <a:pt x="0" y="400837"/>
                  </a:lnTo>
                  <a:lnTo>
                    <a:pt x="2159" y="400735"/>
                  </a:lnTo>
                  <a:lnTo>
                    <a:pt x="2159" y="361340"/>
                  </a:lnTo>
                  <a:close/>
                </a:path>
                <a:path w="2540" h="401319">
                  <a:moveTo>
                    <a:pt x="2159" y="101"/>
                  </a:moveTo>
                  <a:lnTo>
                    <a:pt x="0" y="0"/>
                  </a:lnTo>
                  <a:lnTo>
                    <a:pt x="0" y="39204"/>
                  </a:lnTo>
                  <a:lnTo>
                    <a:pt x="2159" y="39497"/>
                  </a:lnTo>
                  <a:lnTo>
                    <a:pt x="2159" y="101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175893" y="2322842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59" y="360946"/>
                  </a:moveTo>
                  <a:lnTo>
                    <a:pt x="0" y="361238"/>
                  </a:lnTo>
                  <a:lnTo>
                    <a:pt x="0" y="400634"/>
                  </a:lnTo>
                  <a:lnTo>
                    <a:pt x="2159" y="400519"/>
                  </a:lnTo>
                  <a:lnTo>
                    <a:pt x="2159" y="360946"/>
                  </a:lnTo>
                  <a:close/>
                </a:path>
                <a:path w="2540" h="400685">
                  <a:moveTo>
                    <a:pt x="2159" y="114"/>
                  </a:moveTo>
                  <a:lnTo>
                    <a:pt x="0" y="0"/>
                  </a:lnTo>
                  <a:lnTo>
                    <a:pt x="0" y="39395"/>
                  </a:lnTo>
                  <a:lnTo>
                    <a:pt x="2159" y="39687"/>
                  </a:lnTo>
                  <a:lnTo>
                    <a:pt x="2159" y="114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178052" y="2322956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59" y="360540"/>
                  </a:moveTo>
                  <a:lnTo>
                    <a:pt x="0" y="360832"/>
                  </a:lnTo>
                  <a:lnTo>
                    <a:pt x="0" y="400405"/>
                  </a:lnTo>
                  <a:lnTo>
                    <a:pt x="2159" y="400304"/>
                  </a:lnTo>
                  <a:lnTo>
                    <a:pt x="2159" y="360540"/>
                  </a:lnTo>
                  <a:close/>
                </a:path>
                <a:path w="2540" h="400685">
                  <a:moveTo>
                    <a:pt x="2159" y="101"/>
                  </a:moveTo>
                  <a:lnTo>
                    <a:pt x="0" y="0"/>
                  </a:lnTo>
                  <a:lnTo>
                    <a:pt x="0" y="39573"/>
                  </a:lnTo>
                  <a:lnTo>
                    <a:pt x="2159" y="39865"/>
                  </a:lnTo>
                  <a:lnTo>
                    <a:pt x="2159" y="101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180211" y="2323052"/>
              <a:ext cx="2540" cy="400685"/>
            </a:xfrm>
            <a:custGeom>
              <a:avLst/>
              <a:gdLst/>
              <a:ahLst/>
              <a:cxnLst/>
              <a:rect l="l" t="t" r="r" b="b"/>
              <a:pathLst>
                <a:path w="2540" h="400685">
                  <a:moveTo>
                    <a:pt x="2159" y="360147"/>
                  </a:moveTo>
                  <a:lnTo>
                    <a:pt x="0" y="360438"/>
                  </a:lnTo>
                  <a:lnTo>
                    <a:pt x="0" y="400203"/>
                  </a:lnTo>
                  <a:lnTo>
                    <a:pt x="735" y="400167"/>
                  </a:lnTo>
                  <a:lnTo>
                    <a:pt x="2159" y="399953"/>
                  </a:lnTo>
                  <a:lnTo>
                    <a:pt x="2159" y="360147"/>
                  </a:lnTo>
                  <a:close/>
                </a:path>
                <a:path w="2540" h="400685">
                  <a:moveTo>
                    <a:pt x="0" y="0"/>
                  </a:moveTo>
                  <a:lnTo>
                    <a:pt x="0" y="39763"/>
                  </a:lnTo>
                  <a:lnTo>
                    <a:pt x="2159" y="40054"/>
                  </a:lnTo>
                  <a:lnTo>
                    <a:pt x="2159" y="250"/>
                  </a:lnTo>
                  <a:lnTo>
                    <a:pt x="7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182370" y="2323312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159" y="359600"/>
                  </a:moveTo>
                  <a:lnTo>
                    <a:pt x="0" y="359892"/>
                  </a:lnTo>
                  <a:lnTo>
                    <a:pt x="0" y="399694"/>
                  </a:lnTo>
                  <a:lnTo>
                    <a:pt x="2159" y="399376"/>
                  </a:lnTo>
                  <a:lnTo>
                    <a:pt x="2159" y="359600"/>
                  </a:lnTo>
                  <a:close/>
                </a:path>
                <a:path w="2540" h="400050">
                  <a:moveTo>
                    <a:pt x="2159" y="317"/>
                  </a:moveTo>
                  <a:lnTo>
                    <a:pt x="0" y="0"/>
                  </a:lnTo>
                  <a:lnTo>
                    <a:pt x="0" y="39801"/>
                  </a:lnTo>
                  <a:lnTo>
                    <a:pt x="2159" y="40093"/>
                  </a:lnTo>
                  <a:lnTo>
                    <a:pt x="2159" y="317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184529" y="2323629"/>
              <a:ext cx="2540" cy="399415"/>
            </a:xfrm>
            <a:custGeom>
              <a:avLst/>
              <a:gdLst/>
              <a:ahLst/>
              <a:cxnLst/>
              <a:rect l="l" t="t" r="r" b="b"/>
              <a:pathLst>
                <a:path w="2540" h="399414">
                  <a:moveTo>
                    <a:pt x="2159" y="358990"/>
                  </a:moveTo>
                  <a:lnTo>
                    <a:pt x="0" y="359283"/>
                  </a:lnTo>
                  <a:lnTo>
                    <a:pt x="0" y="399059"/>
                  </a:lnTo>
                  <a:lnTo>
                    <a:pt x="2159" y="398729"/>
                  </a:lnTo>
                  <a:lnTo>
                    <a:pt x="2159" y="358990"/>
                  </a:lnTo>
                  <a:close/>
                </a:path>
                <a:path w="2540" h="399414">
                  <a:moveTo>
                    <a:pt x="2159" y="330"/>
                  </a:moveTo>
                  <a:lnTo>
                    <a:pt x="0" y="0"/>
                  </a:lnTo>
                  <a:lnTo>
                    <a:pt x="0" y="39776"/>
                  </a:lnTo>
                  <a:lnTo>
                    <a:pt x="2159" y="40068"/>
                  </a:lnTo>
                  <a:lnTo>
                    <a:pt x="2159" y="33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186700" y="2323959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80">
                  <a:moveTo>
                    <a:pt x="2159" y="358368"/>
                  </a:moveTo>
                  <a:lnTo>
                    <a:pt x="0" y="358660"/>
                  </a:lnTo>
                  <a:lnTo>
                    <a:pt x="0" y="398399"/>
                  </a:lnTo>
                  <a:lnTo>
                    <a:pt x="2159" y="398081"/>
                  </a:lnTo>
                  <a:lnTo>
                    <a:pt x="2159" y="358368"/>
                  </a:lnTo>
                  <a:close/>
                </a:path>
                <a:path w="2540" h="398780">
                  <a:moveTo>
                    <a:pt x="2159" y="317"/>
                  </a:moveTo>
                  <a:lnTo>
                    <a:pt x="0" y="0"/>
                  </a:lnTo>
                  <a:lnTo>
                    <a:pt x="0" y="39738"/>
                  </a:lnTo>
                  <a:lnTo>
                    <a:pt x="2159" y="40030"/>
                  </a:lnTo>
                  <a:lnTo>
                    <a:pt x="2159" y="317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188859" y="2324277"/>
              <a:ext cx="2540" cy="398145"/>
            </a:xfrm>
            <a:custGeom>
              <a:avLst/>
              <a:gdLst/>
              <a:ahLst/>
              <a:cxnLst/>
              <a:rect l="l" t="t" r="r" b="b"/>
              <a:pathLst>
                <a:path w="2540" h="398144">
                  <a:moveTo>
                    <a:pt x="2159" y="357759"/>
                  </a:moveTo>
                  <a:lnTo>
                    <a:pt x="0" y="358051"/>
                  </a:lnTo>
                  <a:lnTo>
                    <a:pt x="0" y="397764"/>
                  </a:lnTo>
                  <a:lnTo>
                    <a:pt x="2159" y="397433"/>
                  </a:lnTo>
                  <a:lnTo>
                    <a:pt x="2159" y="357759"/>
                  </a:lnTo>
                  <a:close/>
                </a:path>
                <a:path w="2540" h="398144">
                  <a:moveTo>
                    <a:pt x="2159" y="330"/>
                  </a:moveTo>
                  <a:lnTo>
                    <a:pt x="0" y="0"/>
                  </a:lnTo>
                  <a:lnTo>
                    <a:pt x="0" y="39712"/>
                  </a:lnTo>
                  <a:lnTo>
                    <a:pt x="2159" y="40005"/>
                  </a:lnTo>
                  <a:lnTo>
                    <a:pt x="2159" y="33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191006" y="2324607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171" y="357136"/>
                  </a:moveTo>
                  <a:lnTo>
                    <a:pt x="0" y="357428"/>
                  </a:lnTo>
                  <a:lnTo>
                    <a:pt x="0" y="397103"/>
                  </a:lnTo>
                  <a:lnTo>
                    <a:pt x="2171" y="396786"/>
                  </a:lnTo>
                  <a:lnTo>
                    <a:pt x="2171" y="357136"/>
                  </a:lnTo>
                  <a:close/>
                </a:path>
                <a:path w="2540" h="397510">
                  <a:moveTo>
                    <a:pt x="2171" y="317"/>
                  </a:moveTo>
                  <a:lnTo>
                    <a:pt x="0" y="0"/>
                  </a:lnTo>
                  <a:lnTo>
                    <a:pt x="0" y="39674"/>
                  </a:lnTo>
                  <a:lnTo>
                    <a:pt x="2171" y="39966"/>
                  </a:lnTo>
                  <a:lnTo>
                    <a:pt x="2171" y="317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193177" y="2324925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159" y="356527"/>
                  </a:moveTo>
                  <a:lnTo>
                    <a:pt x="0" y="356819"/>
                  </a:lnTo>
                  <a:lnTo>
                    <a:pt x="0" y="396468"/>
                  </a:lnTo>
                  <a:lnTo>
                    <a:pt x="2159" y="396138"/>
                  </a:lnTo>
                  <a:lnTo>
                    <a:pt x="2159" y="356527"/>
                  </a:lnTo>
                  <a:close/>
                </a:path>
                <a:path w="2540" h="396875">
                  <a:moveTo>
                    <a:pt x="2159" y="330"/>
                  </a:moveTo>
                  <a:lnTo>
                    <a:pt x="0" y="0"/>
                  </a:lnTo>
                  <a:lnTo>
                    <a:pt x="0" y="39649"/>
                  </a:lnTo>
                  <a:lnTo>
                    <a:pt x="2159" y="39941"/>
                  </a:lnTo>
                  <a:lnTo>
                    <a:pt x="2159" y="33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195349" y="2325255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159" y="355904"/>
                  </a:moveTo>
                  <a:lnTo>
                    <a:pt x="0" y="356196"/>
                  </a:lnTo>
                  <a:lnTo>
                    <a:pt x="0" y="395808"/>
                  </a:lnTo>
                  <a:lnTo>
                    <a:pt x="2159" y="395490"/>
                  </a:lnTo>
                  <a:lnTo>
                    <a:pt x="2159" y="355904"/>
                  </a:lnTo>
                  <a:close/>
                </a:path>
                <a:path w="2540" h="396239">
                  <a:moveTo>
                    <a:pt x="2159" y="330"/>
                  </a:moveTo>
                  <a:lnTo>
                    <a:pt x="0" y="0"/>
                  </a:lnTo>
                  <a:lnTo>
                    <a:pt x="0" y="39611"/>
                  </a:lnTo>
                  <a:lnTo>
                    <a:pt x="2159" y="39903"/>
                  </a:lnTo>
                  <a:lnTo>
                    <a:pt x="2159" y="33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197508" y="2325585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5">
                  <a:moveTo>
                    <a:pt x="2159" y="355295"/>
                  </a:moveTo>
                  <a:lnTo>
                    <a:pt x="0" y="355574"/>
                  </a:lnTo>
                  <a:lnTo>
                    <a:pt x="0" y="395160"/>
                  </a:lnTo>
                  <a:lnTo>
                    <a:pt x="2159" y="394830"/>
                  </a:lnTo>
                  <a:lnTo>
                    <a:pt x="2159" y="355295"/>
                  </a:lnTo>
                  <a:close/>
                </a:path>
                <a:path w="2540" h="395605">
                  <a:moveTo>
                    <a:pt x="2159" y="317"/>
                  </a:moveTo>
                  <a:lnTo>
                    <a:pt x="0" y="0"/>
                  </a:lnTo>
                  <a:lnTo>
                    <a:pt x="0" y="39573"/>
                  </a:lnTo>
                  <a:lnTo>
                    <a:pt x="2159" y="39852"/>
                  </a:lnTo>
                  <a:lnTo>
                    <a:pt x="2159" y="317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199667" y="2325899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69">
                  <a:moveTo>
                    <a:pt x="2159" y="354678"/>
                  </a:moveTo>
                  <a:lnTo>
                    <a:pt x="0" y="354969"/>
                  </a:lnTo>
                  <a:lnTo>
                    <a:pt x="0" y="394513"/>
                  </a:lnTo>
                  <a:lnTo>
                    <a:pt x="1098" y="394348"/>
                  </a:lnTo>
                  <a:lnTo>
                    <a:pt x="2159" y="394078"/>
                  </a:lnTo>
                  <a:lnTo>
                    <a:pt x="2159" y="354678"/>
                  </a:lnTo>
                  <a:close/>
                </a:path>
                <a:path w="2540" h="394969">
                  <a:moveTo>
                    <a:pt x="0" y="0"/>
                  </a:moveTo>
                  <a:lnTo>
                    <a:pt x="0" y="39538"/>
                  </a:lnTo>
                  <a:lnTo>
                    <a:pt x="2159" y="39829"/>
                  </a:lnTo>
                  <a:lnTo>
                    <a:pt x="2159" y="435"/>
                  </a:lnTo>
                  <a:lnTo>
                    <a:pt x="109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201826" y="2326334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159" y="353961"/>
                  </a:moveTo>
                  <a:lnTo>
                    <a:pt x="0" y="354253"/>
                  </a:lnTo>
                  <a:lnTo>
                    <a:pt x="0" y="393649"/>
                  </a:lnTo>
                  <a:lnTo>
                    <a:pt x="2159" y="393103"/>
                  </a:lnTo>
                  <a:lnTo>
                    <a:pt x="2159" y="353961"/>
                  </a:lnTo>
                  <a:close/>
                </a:path>
                <a:path w="2540" h="393700">
                  <a:moveTo>
                    <a:pt x="2159" y="558"/>
                  </a:moveTo>
                  <a:lnTo>
                    <a:pt x="0" y="0"/>
                  </a:lnTo>
                  <a:lnTo>
                    <a:pt x="0" y="39395"/>
                  </a:lnTo>
                  <a:lnTo>
                    <a:pt x="2159" y="39687"/>
                  </a:lnTo>
                  <a:lnTo>
                    <a:pt x="2159" y="558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203998" y="2326893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2159" y="352488"/>
                  </a:moveTo>
                  <a:lnTo>
                    <a:pt x="0" y="353402"/>
                  </a:lnTo>
                  <a:lnTo>
                    <a:pt x="0" y="392531"/>
                  </a:lnTo>
                  <a:lnTo>
                    <a:pt x="2159" y="391985"/>
                  </a:lnTo>
                  <a:lnTo>
                    <a:pt x="2159" y="352488"/>
                  </a:lnTo>
                  <a:close/>
                </a:path>
                <a:path w="2540" h="393064">
                  <a:moveTo>
                    <a:pt x="2159" y="546"/>
                  </a:moveTo>
                  <a:lnTo>
                    <a:pt x="0" y="0"/>
                  </a:lnTo>
                  <a:lnTo>
                    <a:pt x="0" y="39128"/>
                  </a:lnTo>
                  <a:lnTo>
                    <a:pt x="2159" y="40043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06157" y="2327439"/>
              <a:ext cx="2540" cy="391795"/>
            </a:xfrm>
            <a:custGeom>
              <a:avLst/>
              <a:gdLst/>
              <a:ahLst/>
              <a:cxnLst/>
              <a:rect l="l" t="t" r="r" b="b"/>
              <a:pathLst>
                <a:path w="2540" h="391794">
                  <a:moveTo>
                    <a:pt x="2159" y="351028"/>
                  </a:moveTo>
                  <a:lnTo>
                    <a:pt x="0" y="351942"/>
                  </a:lnTo>
                  <a:lnTo>
                    <a:pt x="0" y="391439"/>
                  </a:lnTo>
                  <a:lnTo>
                    <a:pt x="2159" y="390893"/>
                  </a:lnTo>
                  <a:lnTo>
                    <a:pt x="2159" y="351028"/>
                  </a:lnTo>
                  <a:close/>
                </a:path>
                <a:path w="2540" h="391794">
                  <a:moveTo>
                    <a:pt x="2159" y="558"/>
                  </a:moveTo>
                  <a:lnTo>
                    <a:pt x="0" y="0"/>
                  </a:lnTo>
                  <a:lnTo>
                    <a:pt x="0" y="39497"/>
                  </a:lnTo>
                  <a:lnTo>
                    <a:pt x="2159" y="40411"/>
                  </a:lnTo>
                  <a:lnTo>
                    <a:pt x="2159" y="558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208316" y="2327998"/>
              <a:ext cx="2540" cy="390525"/>
            </a:xfrm>
            <a:custGeom>
              <a:avLst/>
              <a:gdLst/>
              <a:ahLst/>
              <a:cxnLst/>
              <a:rect l="l" t="t" r="r" b="b"/>
              <a:pathLst>
                <a:path w="2540" h="390525">
                  <a:moveTo>
                    <a:pt x="2159" y="349567"/>
                  </a:moveTo>
                  <a:lnTo>
                    <a:pt x="0" y="350469"/>
                  </a:lnTo>
                  <a:lnTo>
                    <a:pt x="0" y="390334"/>
                  </a:lnTo>
                  <a:lnTo>
                    <a:pt x="2159" y="389775"/>
                  </a:lnTo>
                  <a:lnTo>
                    <a:pt x="2159" y="349567"/>
                  </a:lnTo>
                  <a:close/>
                </a:path>
                <a:path w="2540" h="390525">
                  <a:moveTo>
                    <a:pt x="2159" y="546"/>
                  </a:moveTo>
                  <a:lnTo>
                    <a:pt x="0" y="0"/>
                  </a:lnTo>
                  <a:lnTo>
                    <a:pt x="0" y="39852"/>
                  </a:lnTo>
                  <a:lnTo>
                    <a:pt x="2159" y="40754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210475" y="2328544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159" y="348107"/>
                  </a:moveTo>
                  <a:lnTo>
                    <a:pt x="0" y="349021"/>
                  </a:lnTo>
                  <a:lnTo>
                    <a:pt x="0" y="389229"/>
                  </a:lnTo>
                  <a:lnTo>
                    <a:pt x="2159" y="388683"/>
                  </a:lnTo>
                  <a:lnTo>
                    <a:pt x="2159" y="348107"/>
                  </a:lnTo>
                  <a:close/>
                </a:path>
                <a:path w="2540" h="389255">
                  <a:moveTo>
                    <a:pt x="2159" y="546"/>
                  </a:moveTo>
                  <a:lnTo>
                    <a:pt x="0" y="0"/>
                  </a:lnTo>
                  <a:lnTo>
                    <a:pt x="0" y="40208"/>
                  </a:lnTo>
                  <a:lnTo>
                    <a:pt x="2159" y="41122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212646" y="2329103"/>
              <a:ext cx="2540" cy="388620"/>
            </a:xfrm>
            <a:custGeom>
              <a:avLst/>
              <a:gdLst/>
              <a:ahLst/>
              <a:cxnLst/>
              <a:rect l="l" t="t" r="r" b="b"/>
              <a:pathLst>
                <a:path w="2540" h="388619">
                  <a:moveTo>
                    <a:pt x="2159" y="346621"/>
                  </a:moveTo>
                  <a:lnTo>
                    <a:pt x="0" y="347535"/>
                  </a:lnTo>
                  <a:lnTo>
                    <a:pt x="0" y="388124"/>
                  </a:lnTo>
                  <a:lnTo>
                    <a:pt x="2159" y="387578"/>
                  </a:lnTo>
                  <a:lnTo>
                    <a:pt x="2159" y="346621"/>
                  </a:lnTo>
                  <a:close/>
                </a:path>
                <a:path w="2540" h="388619">
                  <a:moveTo>
                    <a:pt x="2159" y="546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2159" y="41490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214805" y="2329649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2159" y="345173"/>
                  </a:moveTo>
                  <a:lnTo>
                    <a:pt x="0" y="346075"/>
                  </a:lnTo>
                  <a:lnTo>
                    <a:pt x="0" y="387032"/>
                  </a:lnTo>
                  <a:lnTo>
                    <a:pt x="2159" y="386473"/>
                  </a:lnTo>
                  <a:lnTo>
                    <a:pt x="2159" y="345173"/>
                  </a:lnTo>
                  <a:close/>
                </a:path>
                <a:path w="2540" h="387350">
                  <a:moveTo>
                    <a:pt x="2159" y="546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2159" y="41846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216964" y="2330195"/>
              <a:ext cx="2540" cy="386080"/>
            </a:xfrm>
            <a:custGeom>
              <a:avLst/>
              <a:gdLst/>
              <a:ahLst/>
              <a:cxnLst/>
              <a:rect l="l" t="t" r="r" b="b"/>
              <a:pathLst>
                <a:path w="2540" h="386080">
                  <a:moveTo>
                    <a:pt x="2159" y="343712"/>
                  </a:moveTo>
                  <a:lnTo>
                    <a:pt x="0" y="344627"/>
                  </a:lnTo>
                  <a:lnTo>
                    <a:pt x="0" y="385927"/>
                  </a:lnTo>
                  <a:lnTo>
                    <a:pt x="2159" y="385381"/>
                  </a:lnTo>
                  <a:lnTo>
                    <a:pt x="2159" y="343712"/>
                  </a:lnTo>
                  <a:close/>
                </a:path>
                <a:path w="2540" h="386080">
                  <a:moveTo>
                    <a:pt x="2159" y="558"/>
                  </a:moveTo>
                  <a:lnTo>
                    <a:pt x="0" y="0"/>
                  </a:lnTo>
                  <a:lnTo>
                    <a:pt x="0" y="41300"/>
                  </a:lnTo>
                  <a:lnTo>
                    <a:pt x="2159" y="42214"/>
                  </a:lnTo>
                  <a:lnTo>
                    <a:pt x="2159" y="558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219123" y="2330743"/>
              <a:ext cx="2540" cy="385445"/>
            </a:xfrm>
            <a:custGeom>
              <a:avLst/>
              <a:gdLst/>
              <a:ahLst/>
              <a:cxnLst/>
              <a:rect l="l" t="t" r="r" b="b"/>
              <a:pathLst>
                <a:path w="2540" h="385444">
                  <a:moveTo>
                    <a:pt x="2159" y="342242"/>
                  </a:moveTo>
                  <a:lnTo>
                    <a:pt x="0" y="343154"/>
                  </a:lnTo>
                  <a:lnTo>
                    <a:pt x="0" y="384826"/>
                  </a:lnTo>
                  <a:lnTo>
                    <a:pt x="1023" y="384565"/>
                  </a:lnTo>
                  <a:lnTo>
                    <a:pt x="2159" y="384151"/>
                  </a:lnTo>
                  <a:lnTo>
                    <a:pt x="2159" y="342242"/>
                  </a:lnTo>
                  <a:close/>
                </a:path>
                <a:path w="2540" h="385444">
                  <a:moveTo>
                    <a:pt x="0" y="0"/>
                  </a:moveTo>
                  <a:lnTo>
                    <a:pt x="0" y="41666"/>
                  </a:lnTo>
                  <a:lnTo>
                    <a:pt x="2159" y="42578"/>
                  </a:lnTo>
                  <a:lnTo>
                    <a:pt x="2159" y="675"/>
                  </a:lnTo>
                  <a:lnTo>
                    <a:pt x="1022" y="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21282" y="2331427"/>
              <a:ext cx="2540" cy="383540"/>
            </a:xfrm>
            <a:custGeom>
              <a:avLst/>
              <a:gdLst/>
              <a:ahLst/>
              <a:cxnLst/>
              <a:rect l="l" t="t" r="r" b="b"/>
              <a:pathLst>
                <a:path w="2540" h="383539">
                  <a:moveTo>
                    <a:pt x="2159" y="340652"/>
                  </a:moveTo>
                  <a:lnTo>
                    <a:pt x="0" y="341566"/>
                  </a:lnTo>
                  <a:lnTo>
                    <a:pt x="0" y="383476"/>
                  </a:lnTo>
                  <a:lnTo>
                    <a:pt x="2159" y="382689"/>
                  </a:lnTo>
                  <a:lnTo>
                    <a:pt x="2159" y="340652"/>
                  </a:lnTo>
                  <a:close/>
                </a:path>
                <a:path w="2540" h="383539">
                  <a:moveTo>
                    <a:pt x="2159" y="787"/>
                  </a:moveTo>
                  <a:lnTo>
                    <a:pt x="0" y="0"/>
                  </a:lnTo>
                  <a:lnTo>
                    <a:pt x="0" y="41897"/>
                  </a:lnTo>
                  <a:lnTo>
                    <a:pt x="2159" y="42811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223454" y="2332215"/>
              <a:ext cx="2540" cy="382270"/>
            </a:xfrm>
            <a:custGeom>
              <a:avLst/>
              <a:gdLst/>
              <a:ahLst/>
              <a:cxnLst/>
              <a:rect l="l" t="t" r="r" b="b"/>
              <a:pathLst>
                <a:path w="2540" h="382269">
                  <a:moveTo>
                    <a:pt x="2159" y="338950"/>
                  </a:moveTo>
                  <a:lnTo>
                    <a:pt x="0" y="339852"/>
                  </a:lnTo>
                  <a:lnTo>
                    <a:pt x="0" y="381889"/>
                  </a:lnTo>
                  <a:lnTo>
                    <a:pt x="2159" y="381101"/>
                  </a:lnTo>
                  <a:lnTo>
                    <a:pt x="2159" y="338950"/>
                  </a:lnTo>
                  <a:close/>
                </a:path>
                <a:path w="2540" h="382269">
                  <a:moveTo>
                    <a:pt x="2159" y="787"/>
                  </a:moveTo>
                  <a:lnTo>
                    <a:pt x="0" y="0"/>
                  </a:lnTo>
                  <a:lnTo>
                    <a:pt x="0" y="42037"/>
                  </a:lnTo>
                  <a:lnTo>
                    <a:pt x="2159" y="42938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225613" y="2333002"/>
              <a:ext cx="2540" cy="380365"/>
            </a:xfrm>
            <a:custGeom>
              <a:avLst/>
              <a:gdLst/>
              <a:ahLst/>
              <a:cxnLst/>
              <a:rect l="l" t="t" r="r" b="b"/>
              <a:pathLst>
                <a:path w="2540" h="380364">
                  <a:moveTo>
                    <a:pt x="2159" y="337248"/>
                  </a:moveTo>
                  <a:lnTo>
                    <a:pt x="0" y="338162"/>
                  </a:lnTo>
                  <a:lnTo>
                    <a:pt x="0" y="380314"/>
                  </a:lnTo>
                  <a:lnTo>
                    <a:pt x="2159" y="379526"/>
                  </a:lnTo>
                  <a:lnTo>
                    <a:pt x="2159" y="337248"/>
                  </a:lnTo>
                  <a:close/>
                </a:path>
                <a:path w="2540" h="380364">
                  <a:moveTo>
                    <a:pt x="2159" y="787"/>
                  </a:moveTo>
                  <a:lnTo>
                    <a:pt x="0" y="0"/>
                  </a:lnTo>
                  <a:lnTo>
                    <a:pt x="0" y="42151"/>
                  </a:lnTo>
                  <a:lnTo>
                    <a:pt x="2159" y="43065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227772" y="2333789"/>
              <a:ext cx="2540" cy="379095"/>
            </a:xfrm>
            <a:custGeom>
              <a:avLst/>
              <a:gdLst/>
              <a:ahLst/>
              <a:cxnLst/>
              <a:rect l="l" t="t" r="r" b="b"/>
              <a:pathLst>
                <a:path w="2540" h="379094">
                  <a:moveTo>
                    <a:pt x="2159" y="335546"/>
                  </a:moveTo>
                  <a:lnTo>
                    <a:pt x="0" y="336461"/>
                  </a:lnTo>
                  <a:lnTo>
                    <a:pt x="0" y="378739"/>
                  </a:lnTo>
                  <a:lnTo>
                    <a:pt x="2159" y="377952"/>
                  </a:lnTo>
                  <a:lnTo>
                    <a:pt x="2159" y="335546"/>
                  </a:lnTo>
                  <a:close/>
                </a:path>
                <a:path w="2540" h="379094">
                  <a:moveTo>
                    <a:pt x="2159" y="787"/>
                  </a:moveTo>
                  <a:lnTo>
                    <a:pt x="0" y="0"/>
                  </a:lnTo>
                  <a:lnTo>
                    <a:pt x="0" y="42278"/>
                  </a:lnTo>
                  <a:lnTo>
                    <a:pt x="2159" y="43192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29931" y="2334577"/>
              <a:ext cx="2540" cy="377190"/>
            </a:xfrm>
            <a:custGeom>
              <a:avLst/>
              <a:gdLst/>
              <a:ahLst/>
              <a:cxnLst/>
              <a:rect l="l" t="t" r="r" b="b"/>
              <a:pathLst>
                <a:path w="2540" h="377189">
                  <a:moveTo>
                    <a:pt x="2159" y="333844"/>
                  </a:moveTo>
                  <a:lnTo>
                    <a:pt x="0" y="334759"/>
                  </a:lnTo>
                  <a:lnTo>
                    <a:pt x="0" y="377164"/>
                  </a:lnTo>
                  <a:lnTo>
                    <a:pt x="2159" y="376377"/>
                  </a:lnTo>
                  <a:lnTo>
                    <a:pt x="2159" y="333844"/>
                  </a:lnTo>
                  <a:close/>
                </a:path>
                <a:path w="2540" h="377189">
                  <a:moveTo>
                    <a:pt x="2159" y="787"/>
                  </a:moveTo>
                  <a:lnTo>
                    <a:pt x="0" y="0"/>
                  </a:lnTo>
                  <a:lnTo>
                    <a:pt x="0" y="42405"/>
                  </a:lnTo>
                  <a:lnTo>
                    <a:pt x="2159" y="43319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32103" y="2335377"/>
              <a:ext cx="2540" cy="375920"/>
            </a:xfrm>
            <a:custGeom>
              <a:avLst/>
              <a:gdLst/>
              <a:ahLst/>
              <a:cxnLst/>
              <a:rect l="l" t="t" r="r" b="b"/>
              <a:pathLst>
                <a:path w="2540" h="375919">
                  <a:moveTo>
                    <a:pt x="2159" y="332130"/>
                  </a:moveTo>
                  <a:lnTo>
                    <a:pt x="0" y="333044"/>
                  </a:lnTo>
                  <a:lnTo>
                    <a:pt x="0" y="375577"/>
                  </a:lnTo>
                  <a:lnTo>
                    <a:pt x="2159" y="374777"/>
                  </a:lnTo>
                  <a:lnTo>
                    <a:pt x="2159" y="332130"/>
                  </a:lnTo>
                  <a:close/>
                </a:path>
                <a:path w="2540" h="375919">
                  <a:moveTo>
                    <a:pt x="2159" y="787"/>
                  </a:moveTo>
                  <a:lnTo>
                    <a:pt x="0" y="0"/>
                  </a:lnTo>
                  <a:lnTo>
                    <a:pt x="0" y="42519"/>
                  </a:lnTo>
                  <a:lnTo>
                    <a:pt x="2159" y="43434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234262" y="2336164"/>
              <a:ext cx="2540" cy="374015"/>
            </a:xfrm>
            <a:custGeom>
              <a:avLst/>
              <a:gdLst/>
              <a:ahLst/>
              <a:cxnLst/>
              <a:rect l="l" t="t" r="r" b="b"/>
              <a:pathLst>
                <a:path w="2540" h="374014">
                  <a:moveTo>
                    <a:pt x="2159" y="330428"/>
                  </a:moveTo>
                  <a:lnTo>
                    <a:pt x="0" y="331343"/>
                  </a:lnTo>
                  <a:lnTo>
                    <a:pt x="0" y="373989"/>
                  </a:lnTo>
                  <a:lnTo>
                    <a:pt x="2159" y="373202"/>
                  </a:lnTo>
                  <a:lnTo>
                    <a:pt x="2159" y="330428"/>
                  </a:lnTo>
                  <a:close/>
                </a:path>
                <a:path w="2540" h="374014">
                  <a:moveTo>
                    <a:pt x="2159" y="787"/>
                  </a:moveTo>
                  <a:lnTo>
                    <a:pt x="0" y="0"/>
                  </a:lnTo>
                  <a:lnTo>
                    <a:pt x="0" y="42646"/>
                  </a:lnTo>
                  <a:lnTo>
                    <a:pt x="2159" y="43561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236421" y="2336952"/>
              <a:ext cx="2540" cy="372745"/>
            </a:xfrm>
            <a:custGeom>
              <a:avLst/>
              <a:gdLst/>
              <a:ahLst/>
              <a:cxnLst/>
              <a:rect l="l" t="t" r="r" b="b"/>
              <a:pathLst>
                <a:path w="2540" h="372744">
                  <a:moveTo>
                    <a:pt x="2159" y="328726"/>
                  </a:moveTo>
                  <a:lnTo>
                    <a:pt x="0" y="329641"/>
                  </a:lnTo>
                  <a:lnTo>
                    <a:pt x="0" y="372414"/>
                  </a:lnTo>
                  <a:lnTo>
                    <a:pt x="2159" y="371627"/>
                  </a:lnTo>
                  <a:lnTo>
                    <a:pt x="2159" y="328726"/>
                  </a:lnTo>
                  <a:close/>
                </a:path>
                <a:path w="2540" h="372744">
                  <a:moveTo>
                    <a:pt x="2159" y="787"/>
                  </a:moveTo>
                  <a:lnTo>
                    <a:pt x="0" y="0"/>
                  </a:lnTo>
                  <a:lnTo>
                    <a:pt x="0" y="42773"/>
                  </a:lnTo>
                  <a:lnTo>
                    <a:pt x="2159" y="43688"/>
                  </a:lnTo>
                  <a:lnTo>
                    <a:pt x="2159" y="787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238580" y="2337730"/>
              <a:ext cx="2540" cy="371475"/>
            </a:xfrm>
            <a:custGeom>
              <a:avLst/>
              <a:gdLst/>
              <a:ahLst/>
              <a:cxnLst/>
              <a:rect l="l" t="t" r="r" b="b"/>
              <a:pathLst>
                <a:path w="2540" h="371475">
                  <a:moveTo>
                    <a:pt x="0" y="0"/>
                  </a:moveTo>
                  <a:lnTo>
                    <a:pt x="0" y="42905"/>
                  </a:lnTo>
                  <a:lnTo>
                    <a:pt x="2159" y="43817"/>
                  </a:lnTo>
                  <a:lnTo>
                    <a:pt x="2159" y="987"/>
                  </a:lnTo>
                  <a:lnTo>
                    <a:pt x="444" y="162"/>
                  </a:lnTo>
                  <a:lnTo>
                    <a:pt x="0" y="0"/>
                  </a:lnTo>
                  <a:close/>
                </a:path>
                <a:path w="2540" h="371475">
                  <a:moveTo>
                    <a:pt x="2159" y="327029"/>
                  </a:moveTo>
                  <a:lnTo>
                    <a:pt x="0" y="327942"/>
                  </a:lnTo>
                  <a:lnTo>
                    <a:pt x="0" y="370847"/>
                  </a:lnTo>
                  <a:lnTo>
                    <a:pt x="444" y="370684"/>
                  </a:lnTo>
                  <a:lnTo>
                    <a:pt x="2159" y="369859"/>
                  </a:lnTo>
                  <a:lnTo>
                    <a:pt x="2159" y="327029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240751" y="2338730"/>
              <a:ext cx="2540" cy="368935"/>
            </a:xfrm>
            <a:custGeom>
              <a:avLst/>
              <a:gdLst/>
              <a:ahLst/>
              <a:cxnLst/>
              <a:rect l="l" t="t" r="r" b="b"/>
              <a:pathLst>
                <a:path w="2540" h="368935">
                  <a:moveTo>
                    <a:pt x="2159" y="325120"/>
                  </a:moveTo>
                  <a:lnTo>
                    <a:pt x="0" y="326034"/>
                  </a:lnTo>
                  <a:lnTo>
                    <a:pt x="0" y="368858"/>
                  </a:lnTo>
                  <a:lnTo>
                    <a:pt x="2159" y="367817"/>
                  </a:lnTo>
                  <a:lnTo>
                    <a:pt x="2159" y="325120"/>
                  </a:lnTo>
                  <a:close/>
                </a:path>
                <a:path w="2540" h="368935">
                  <a:moveTo>
                    <a:pt x="2159" y="1041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59" y="43738"/>
                  </a:lnTo>
                  <a:lnTo>
                    <a:pt x="2159" y="1041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242910" y="2339763"/>
              <a:ext cx="2540" cy="367030"/>
            </a:xfrm>
            <a:custGeom>
              <a:avLst/>
              <a:gdLst/>
              <a:ahLst/>
              <a:cxnLst/>
              <a:rect l="l" t="t" r="r" b="b"/>
              <a:pathLst>
                <a:path w="2540" h="367030">
                  <a:moveTo>
                    <a:pt x="0" y="0"/>
                  </a:moveTo>
                  <a:lnTo>
                    <a:pt x="0" y="42702"/>
                  </a:lnTo>
                  <a:lnTo>
                    <a:pt x="2159" y="44363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67030">
                  <a:moveTo>
                    <a:pt x="2159" y="322418"/>
                  </a:moveTo>
                  <a:lnTo>
                    <a:pt x="0" y="324078"/>
                  </a:lnTo>
                  <a:lnTo>
                    <a:pt x="0" y="366781"/>
                  </a:lnTo>
                  <a:lnTo>
                    <a:pt x="2159" y="365742"/>
                  </a:lnTo>
                  <a:lnTo>
                    <a:pt x="2159" y="322418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245069" y="2340802"/>
              <a:ext cx="2540" cy="365125"/>
            </a:xfrm>
            <a:custGeom>
              <a:avLst/>
              <a:gdLst/>
              <a:ahLst/>
              <a:cxnLst/>
              <a:rect l="l" t="t" r="r" b="b"/>
              <a:pathLst>
                <a:path w="2540" h="365125">
                  <a:moveTo>
                    <a:pt x="0" y="0"/>
                  </a:moveTo>
                  <a:lnTo>
                    <a:pt x="0" y="43323"/>
                  </a:lnTo>
                  <a:lnTo>
                    <a:pt x="2159" y="44993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65125">
                  <a:moveTo>
                    <a:pt x="2159" y="319709"/>
                  </a:moveTo>
                  <a:lnTo>
                    <a:pt x="0" y="321378"/>
                  </a:lnTo>
                  <a:lnTo>
                    <a:pt x="0" y="364703"/>
                  </a:lnTo>
                  <a:lnTo>
                    <a:pt x="2159" y="363664"/>
                  </a:lnTo>
                  <a:lnTo>
                    <a:pt x="2159" y="319709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247228" y="2341841"/>
              <a:ext cx="2540" cy="363220"/>
            </a:xfrm>
            <a:custGeom>
              <a:avLst/>
              <a:gdLst/>
              <a:ahLst/>
              <a:cxnLst/>
              <a:rect l="l" t="t" r="r" b="b"/>
              <a:pathLst>
                <a:path w="2540" h="363219">
                  <a:moveTo>
                    <a:pt x="0" y="0"/>
                  </a:moveTo>
                  <a:lnTo>
                    <a:pt x="0" y="43953"/>
                  </a:lnTo>
                  <a:lnTo>
                    <a:pt x="2159" y="45622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63219">
                  <a:moveTo>
                    <a:pt x="2159" y="317001"/>
                  </a:moveTo>
                  <a:lnTo>
                    <a:pt x="0" y="318670"/>
                  </a:lnTo>
                  <a:lnTo>
                    <a:pt x="0" y="362625"/>
                  </a:lnTo>
                  <a:lnTo>
                    <a:pt x="2159" y="361586"/>
                  </a:lnTo>
                  <a:lnTo>
                    <a:pt x="2159" y="317001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249387" y="2342881"/>
              <a:ext cx="2540" cy="360680"/>
            </a:xfrm>
            <a:custGeom>
              <a:avLst/>
              <a:gdLst/>
              <a:ahLst/>
              <a:cxnLst/>
              <a:rect l="l" t="t" r="r" b="b"/>
              <a:pathLst>
                <a:path w="2540" h="360680">
                  <a:moveTo>
                    <a:pt x="0" y="0"/>
                  </a:moveTo>
                  <a:lnTo>
                    <a:pt x="0" y="44583"/>
                  </a:lnTo>
                  <a:lnTo>
                    <a:pt x="2159" y="46252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60680">
                  <a:moveTo>
                    <a:pt x="2159" y="314292"/>
                  </a:moveTo>
                  <a:lnTo>
                    <a:pt x="0" y="315961"/>
                  </a:lnTo>
                  <a:lnTo>
                    <a:pt x="0" y="360546"/>
                  </a:lnTo>
                  <a:lnTo>
                    <a:pt x="2159" y="359508"/>
                  </a:lnTo>
                  <a:lnTo>
                    <a:pt x="2159" y="314292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251559" y="2343926"/>
              <a:ext cx="2540" cy="358775"/>
            </a:xfrm>
            <a:custGeom>
              <a:avLst/>
              <a:gdLst/>
              <a:ahLst/>
              <a:cxnLst/>
              <a:rect l="l" t="t" r="r" b="b"/>
              <a:pathLst>
                <a:path w="2540" h="358775">
                  <a:moveTo>
                    <a:pt x="0" y="0"/>
                  </a:moveTo>
                  <a:lnTo>
                    <a:pt x="0" y="45216"/>
                  </a:lnTo>
                  <a:lnTo>
                    <a:pt x="2159" y="46886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58775">
                  <a:moveTo>
                    <a:pt x="2159" y="311568"/>
                  </a:moveTo>
                  <a:lnTo>
                    <a:pt x="0" y="313237"/>
                  </a:lnTo>
                  <a:lnTo>
                    <a:pt x="0" y="358456"/>
                  </a:lnTo>
                  <a:lnTo>
                    <a:pt x="2159" y="357417"/>
                  </a:lnTo>
                  <a:lnTo>
                    <a:pt x="2159" y="311568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253718" y="2344966"/>
              <a:ext cx="2540" cy="356870"/>
            </a:xfrm>
            <a:custGeom>
              <a:avLst/>
              <a:gdLst/>
              <a:ahLst/>
              <a:cxnLst/>
              <a:rect l="l" t="t" r="r" b="b"/>
              <a:pathLst>
                <a:path w="2540" h="356869">
                  <a:moveTo>
                    <a:pt x="0" y="0"/>
                  </a:moveTo>
                  <a:lnTo>
                    <a:pt x="0" y="45846"/>
                  </a:lnTo>
                  <a:lnTo>
                    <a:pt x="2159" y="47515"/>
                  </a:lnTo>
                  <a:lnTo>
                    <a:pt x="2159" y="1039"/>
                  </a:lnTo>
                  <a:lnTo>
                    <a:pt x="0" y="0"/>
                  </a:lnTo>
                  <a:close/>
                </a:path>
                <a:path w="2540" h="356869">
                  <a:moveTo>
                    <a:pt x="2159" y="308859"/>
                  </a:moveTo>
                  <a:lnTo>
                    <a:pt x="0" y="310529"/>
                  </a:lnTo>
                  <a:lnTo>
                    <a:pt x="0" y="356378"/>
                  </a:lnTo>
                  <a:lnTo>
                    <a:pt x="2159" y="355339"/>
                  </a:lnTo>
                  <a:lnTo>
                    <a:pt x="2159" y="308859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255877" y="2346005"/>
              <a:ext cx="2540" cy="354330"/>
            </a:xfrm>
            <a:custGeom>
              <a:avLst/>
              <a:gdLst/>
              <a:ahLst/>
              <a:cxnLst/>
              <a:rect l="l" t="t" r="r" b="b"/>
              <a:pathLst>
                <a:path w="2540" h="354330">
                  <a:moveTo>
                    <a:pt x="0" y="0"/>
                  </a:moveTo>
                  <a:lnTo>
                    <a:pt x="0" y="46476"/>
                  </a:lnTo>
                  <a:lnTo>
                    <a:pt x="2159" y="48145"/>
                  </a:lnTo>
                  <a:lnTo>
                    <a:pt x="2159" y="1229"/>
                  </a:lnTo>
                  <a:lnTo>
                    <a:pt x="635" y="305"/>
                  </a:lnTo>
                  <a:lnTo>
                    <a:pt x="0" y="0"/>
                  </a:lnTo>
                  <a:close/>
                </a:path>
                <a:path w="2540" h="354330">
                  <a:moveTo>
                    <a:pt x="2159" y="306151"/>
                  </a:moveTo>
                  <a:lnTo>
                    <a:pt x="0" y="307820"/>
                  </a:lnTo>
                  <a:lnTo>
                    <a:pt x="0" y="354300"/>
                  </a:lnTo>
                  <a:lnTo>
                    <a:pt x="628" y="353997"/>
                  </a:lnTo>
                  <a:lnTo>
                    <a:pt x="2159" y="353070"/>
                  </a:lnTo>
                  <a:lnTo>
                    <a:pt x="2159" y="306151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258036" y="2347234"/>
              <a:ext cx="2540" cy="352425"/>
            </a:xfrm>
            <a:custGeom>
              <a:avLst/>
              <a:gdLst/>
              <a:ahLst/>
              <a:cxnLst/>
              <a:rect l="l" t="t" r="r" b="b"/>
              <a:pathLst>
                <a:path w="2540" h="352425">
                  <a:moveTo>
                    <a:pt x="0" y="0"/>
                  </a:moveTo>
                  <a:lnTo>
                    <a:pt x="0" y="46916"/>
                  </a:lnTo>
                  <a:lnTo>
                    <a:pt x="2159" y="48585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52425">
                  <a:moveTo>
                    <a:pt x="2159" y="303252"/>
                  </a:moveTo>
                  <a:lnTo>
                    <a:pt x="0" y="304922"/>
                  </a:lnTo>
                  <a:lnTo>
                    <a:pt x="0" y="351840"/>
                  </a:lnTo>
                  <a:lnTo>
                    <a:pt x="2159" y="350532"/>
                  </a:lnTo>
                  <a:lnTo>
                    <a:pt x="2159" y="303252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260208" y="2348551"/>
              <a:ext cx="2540" cy="349250"/>
            </a:xfrm>
            <a:custGeom>
              <a:avLst/>
              <a:gdLst/>
              <a:ahLst/>
              <a:cxnLst/>
              <a:rect l="l" t="t" r="r" b="b"/>
              <a:pathLst>
                <a:path w="2540" h="349250">
                  <a:moveTo>
                    <a:pt x="0" y="0"/>
                  </a:moveTo>
                  <a:lnTo>
                    <a:pt x="0" y="47279"/>
                  </a:lnTo>
                  <a:lnTo>
                    <a:pt x="2159" y="48948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49250">
                  <a:moveTo>
                    <a:pt x="2159" y="300257"/>
                  </a:moveTo>
                  <a:lnTo>
                    <a:pt x="0" y="301926"/>
                  </a:lnTo>
                  <a:lnTo>
                    <a:pt x="0" y="349208"/>
                  </a:lnTo>
                  <a:lnTo>
                    <a:pt x="2159" y="347899"/>
                  </a:lnTo>
                  <a:lnTo>
                    <a:pt x="2159" y="300257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262367" y="2349859"/>
              <a:ext cx="2540" cy="346710"/>
            </a:xfrm>
            <a:custGeom>
              <a:avLst/>
              <a:gdLst/>
              <a:ahLst/>
              <a:cxnLst/>
              <a:rect l="l" t="t" r="r" b="b"/>
              <a:pathLst>
                <a:path w="2540" h="346710">
                  <a:moveTo>
                    <a:pt x="0" y="0"/>
                  </a:moveTo>
                  <a:lnTo>
                    <a:pt x="0" y="47639"/>
                  </a:lnTo>
                  <a:lnTo>
                    <a:pt x="2159" y="49308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46710">
                  <a:moveTo>
                    <a:pt x="2159" y="297279"/>
                  </a:moveTo>
                  <a:lnTo>
                    <a:pt x="0" y="298949"/>
                  </a:lnTo>
                  <a:lnTo>
                    <a:pt x="0" y="346591"/>
                  </a:lnTo>
                  <a:lnTo>
                    <a:pt x="2159" y="345282"/>
                  </a:lnTo>
                  <a:lnTo>
                    <a:pt x="2159" y="297279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264526" y="2351168"/>
              <a:ext cx="2540" cy="344170"/>
            </a:xfrm>
            <a:custGeom>
              <a:avLst/>
              <a:gdLst/>
              <a:ahLst/>
              <a:cxnLst/>
              <a:rect l="l" t="t" r="r" b="b"/>
              <a:pathLst>
                <a:path w="2540" h="344169">
                  <a:moveTo>
                    <a:pt x="0" y="0"/>
                  </a:moveTo>
                  <a:lnTo>
                    <a:pt x="0" y="48000"/>
                  </a:lnTo>
                  <a:lnTo>
                    <a:pt x="2159" y="49669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44169">
                  <a:moveTo>
                    <a:pt x="2159" y="294302"/>
                  </a:moveTo>
                  <a:lnTo>
                    <a:pt x="0" y="295971"/>
                  </a:lnTo>
                  <a:lnTo>
                    <a:pt x="0" y="343974"/>
                  </a:lnTo>
                  <a:lnTo>
                    <a:pt x="2159" y="342665"/>
                  </a:lnTo>
                  <a:lnTo>
                    <a:pt x="2159" y="294302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266685" y="2352477"/>
              <a:ext cx="2540" cy="341630"/>
            </a:xfrm>
            <a:custGeom>
              <a:avLst/>
              <a:gdLst/>
              <a:ahLst/>
              <a:cxnLst/>
              <a:rect l="l" t="t" r="r" b="b"/>
              <a:pathLst>
                <a:path w="2540" h="341630">
                  <a:moveTo>
                    <a:pt x="0" y="0"/>
                  </a:moveTo>
                  <a:lnTo>
                    <a:pt x="0" y="48360"/>
                  </a:lnTo>
                  <a:lnTo>
                    <a:pt x="2159" y="50029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41630">
                  <a:moveTo>
                    <a:pt x="2159" y="291324"/>
                  </a:moveTo>
                  <a:lnTo>
                    <a:pt x="0" y="292993"/>
                  </a:lnTo>
                  <a:lnTo>
                    <a:pt x="0" y="341357"/>
                  </a:lnTo>
                  <a:lnTo>
                    <a:pt x="2159" y="340048"/>
                  </a:lnTo>
                  <a:lnTo>
                    <a:pt x="2159" y="291324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268856" y="2353793"/>
              <a:ext cx="2540" cy="339090"/>
            </a:xfrm>
            <a:custGeom>
              <a:avLst/>
              <a:gdLst/>
              <a:ahLst/>
              <a:cxnLst/>
              <a:rect l="l" t="t" r="r" b="b"/>
              <a:pathLst>
                <a:path w="2540" h="339089">
                  <a:moveTo>
                    <a:pt x="0" y="0"/>
                  </a:moveTo>
                  <a:lnTo>
                    <a:pt x="0" y="48723"/>
                  </a:lnTo>
                  <a:lnTo>
                    <a:pt x="2159" y="50392"/>
                  </a:lnTo>
                  <a:lnTo>
                    <a:pt x="2159" y="1308"/>
                  </a:lnTo>
                  <a:lnTo>
                    <a:pt x="0" y="0"/>
                  </a:lnTo>
                  <a:close/>
                </a:path>
                <a:path w="2540" h="339089">
                  <a:moveTo>
                    <a:pt x="2159" y="288329"/>
                  </a:moveTo>
                  <a:lnTo>
                    <a:pt x="0" y="289998"/>
                  </a:lnTo>
                  <a:lnTo>
                    <a:pt x="0" y="338724"/>
                  </a:lnTo>
                  <a:lnTo>
                    <a:pt x="2159" y="337416"/>
                  </a:lnTo>
                  <a:lnTo>
                    <a:pt x="2159" y="288329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271016" y="2355102"/>
              <a:ext cx="2540" cy="336550"/>
            </a:xfrm>
            <a:custGeom>
              <a:avLst/>
              <a:gdLst/>
              <a:ahLst/>
              <a:cxnLst/>
              <a:rect l="l" t="t" r="r" b="b"/>
              <a:pathLst>
                <a:path w="2540" h="336550">
                  <a:moveTo>
                    <a:pt x="0" y="0"/>
                  </a:moveTo>
                  <a:lnTo>
                    <a:pt x="0" y="49083"/>
                  </a:lnTo>
                  <a:lnTo>
                    <a:pt x="2159" y="50752"/>
                  </a:lnTo>
                  <a:lnTo>
                    <a:pt x="2159" y="1328"/>
                  </a:lnTo>
                  <a:lnTo>
                    <a:pt x="2014" y="1221"/>
                  </a:lnTo>
                  <a:lnTo>
                    <a:pt x="0" y="0"/>
                  </a:lnTo>
                  <a:close/>
                </a:path>
                <a:path w="2540" h="336550">
                  <a:moveTo>
                    <a:pt x="2159" y="285351"/>
                  </a:moveTo>
                  <a:lnTo>
                    <a:pt x="0" y="287020"/>
                  </a:lnTo>
                  <a:lnTo>
                    <a:pt x="0" y="336107"/>
                  </a:lnTo>
                  <a:lnTo>
                    <a:pt x="2005" y="334892"/>
                  </a:lnTo>
                  <a:lnTo>
                    <a:pt x="2159" y="334777"/>
                  </a:lnTo>
                  <a:lnTo>
                    <a:pt x="2159" y="285351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273175" y="2356431"/>
              <a:ext cx="2540" cy="334010"/>
            </a:xfrm>
            <a:custGeom>
              <a:avLst/>
              <a:gdLst/>
              <a:ahLst/>
              <a:cxnLst/>
              <a:rect l="l" t="t" r="r" b="b"/>
              <a:pathLst>
                <a:path w="2540" h="334010">
                  <a:moveTo>
                    <a:pt x="0" y="0"/>
                  </a:moveTo>
                  <a:lnTo>
                    <a:pt x="0" y="49423"/>
                  </a:lnTo>
                  <a:lnTo>
                    <a:pt x="2159" y="51093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  <a:path w="2540" h="334010">
                  <a:moveTo>
                    <a:pt x="2159" y="282353"/>
                  </a:moveTo>
                  <a:lnTo>
                    <a:pt x="0" y="284022"/>
                  </a:lnTo>
                  <a:lnTo>
                    <a:pt x="0" y="333449"/>
                  </a:lnTo>
                  <a:lnTo>
                    <a:pt x="2159" y="331837"/>
                  </a:lnTo>
                  <a:lnTo>
                    <a:pt x="2159" y="282353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275334" y="2358043"/>
              <a:ext cx="2540" cy="330835"/>
            </a:xfrm>
            <a:custGeom>
              <a:avLst/>
              <a:gdLst/>
              <a:ahLst/>
              <a:cxnLst/>
              <a:rect l="l" t="t" r="r" b="b"/>
              <a:pathLst>
                <a:path w="2540" h="330835">
                  <a:moveTo>
                    <a:pt x="0" y="0"/>
                  </a:moveTo>
                  <a:lnTo>
                    <a:pt x="0" y="49480"/>
                  </a:lnTo>
                  <a:lnTo>
                    <a:pt x="592" y="49938"/>
                  </a:lnTo>
                  <a:lnTo>
                    <a:pt x="2159" y="51965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  <a:path w="2540" h="330835">
                  <a:moveTo>
                    <a:pt x="2159" y="278256"/>
                  </a:moveTo>
                  <a:lnTo>
                    <a:pt x="592" y="280283"/>
                  </a:lnTo>
                  <a:lnTo>
                    <a:pt x="0" y="280741"/>
                  </a:lnTo>
                  <a:lnTo>
                    <a:pt x="0" y="330224"/>
                  </a:lnTo>
                  <a:lnTo>
                    <a:pt x="2159" y="328612"/>
                  </a:lnTo>
                  <a:lnTo>
                    <a:pt x="2159" y="278256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277493" y="2359655"/>
              <a:ext cx="2540" cy="327025"/>
            </a:xfrm>
            <a:custGeom>
              <a:avLst/>
              <a:gdLst/>
              <a:ahLst/>
              <a:cxnLst/>
              <a:rect l="l" t="t" r="r" b="b"/>
              <a:pathLst>
                <a:path w="2540" h="327025">
                  <a:moveTo>
                    <a:pt x="0" y="0"/>
                  </a:moveTo>
                  <a:lnTo>
                    <a:pt x="0" y="50353"/>
                  </a:lnTo>
                  <a:lnTo>
                    <a:pt x="2159" y="53146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  <a:path w="2540" h="327025">
                  <a:moveTo>
                    <a:pt x="2159" y="273850"/>
                  </a:moveTo>
                  <a:lnTo>
                    <a:pt x="0" y="276643"/>
                  </a:lnTo>
                  <a:lnTo>
                    <a:pt x="0" y="327000"/>
                  </a:lnTo>
                  <a:lnTo>
                    <a:pt x="2159" y="325388"/>
                  </a:lnTo>
                  <a:lnTo>
                    <a:pt x="2159" y="27385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279664" y="2361277"/>
              <a:ext cx="2540" cy="323850"/>
            </a:xfrm>
            <a:custGeom>
              <a:avLst/>
              <a:gdLst/>
              <a:ahLst/>
              <a:cxnLst/>
              <a:rect l="l" t="t" r="r" b="b"/>
              <a:pathLst>
                <a:path w="2540" h="323850">
                  <a:moveTo>
                    <a:pt x="2159" y="269419"/>
                  </a:moveTo>
                  <a:lnTo>
                    <a:pt x="0" y="272212"/>
                  </a:lnTo>
                  <a:lnTo>
                    <a:pt x="0" y="323757"/>
                  </a:lnTo>
                  <a:lnTo>
                    <a:pt x="2159" y="322145"/>
                  </a:lnTo>
                  <a:lnTo>
                    <a:pt x="2159" y="269419"/>
                  </a:lnTo>
                  <a:close/>
                </a:path>
                <a:path w="2540" h="323850">
                  <a:moveTo>
                    <a:pt x="0" y="0"/>
                  </a:moveTo>
                  <a:lnTo>
                    <a:pt x="0" y="51541"/>
                  </a:lnTo>
                  <a:lnTo>
                    <a:pt x="2159" y="54334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281823" y="2362890"/>
              <a:ext cx="2540" cy="320675"/>
            </a:xfrm>
            <a:custGeom>
              <a:avLst/>
              <a:gdLst/>
              <a:ahLst/>
              <a:cxnLst/>
              <a:rect l="l" t="t" r="r" b="b"/>
              <a:pathLst>
                <a:path w="2540" h="320675">
                  <a:moveTo>
                    <a:pt x="2159" y="265014"/>
                  </a:moveTo>
                  <a:lnTo>
                    <a:pt x="0" y="267807"/>
                  </a:lnTo>
                  <a:lnTo>
                    <a:pt x="0" y="320532"/>
                  </a:lnTo>
                  <a:lnTo>
                    <a:pt x="2159" y="318920"/>
                  </a:lnTo>
                  <a:lnTo>
                    <a:pt x="2159" y="265014"/>
                  </a:lnTo>
                  <a:close/>
                </a:path>
                <a:path w="2540" h="320675">
                  <a:moveTo>
                    <a:pt x="0" y="0"/>
                  </a:moveTo>
                  <a:lnTo>
                    <a:pt x="0" y="52721"/>
                  </a:lnTo>
                  <a:lnTo>
                    <a:pt x="2159" y="55514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283982" y="2364502"/>
              <a:ext cx="2540" cy="317500"/>
            </a:xfrm>
            <a:custGeom>
              <a:avLst/>
              <a:gdLst/>
              <a:ahLst/>
              <a:cxnLst/>
              <a:rect l="l" t="t" r="r" b="b"/>
              <a:pathLst>
                <a:path w="2540" h="317500">
                  <a:moveTo>
                    <a:pt x="2159" y="260608"/>
                  </a:moveTo>
                  <a:lnTo>
                    <a:pt x="0" y="263401"/>
                  </a:lnTo>
                  <a:lnTo>
                    <a:pt x="0" y="317308"/>
                  </a:lnTo>
                  <a:lnTo>
                    <a:pt x="2159" y="315696"/>
                  </a:lnTo>
                  <a:lnTo>
                    <a:pt x="2159" y="260608"/>
                  </a:lnTo>
                  <a:close/>
                </a:path>
                <a:path w="2540" h="317500">
                  <a:moveTo>
                    <a:pt x="0" y="0"/>
                  </a:moveTo>
                  <a:lnTo>
                    <a:pt x="0" y="53902"/>
                  </a:lnTo>
                  <a:lnTo>
                    <a:pt x="2159" y="56695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286141" y="2366114"/>
              <a:ext cx="2540" cy="314325"/>
            </a:xfrm>
            <a:custGeom>
              <a:avLst/>
              <a:gdLst/>
              <a:ahLst/>
              <a:cxnLst/>
              <a:rect l="l" t="t" r="r" b="b"/>
              <a:pathLst>
                <a:path w="2540" h="314325">
                  <a:moveTo>
                    <a:pt x="2159" y="256203"/>
                  </a:moveTo>
                  <a:lnTo>
                    <a:pt x="0" y="258996"/>
                  </a:lnTo>
                  <a:lnTo>
                    <a:pt x="0" y="314084"/>
                  </a:lnTo>
                  <a:lnTo>
                    <a:pt x="2159" y="312472"/>
                  </a:lnTo>
                  <a:lnTo>
                    <a:pt x="2159" y="256203"/>
                  </a:lnTo>
                  <a:close/>
                </a:path>
                <a:path w="2540" h="314325">
                  <a:moveTo>
                    <a:pt x="0" y="0"/>
                  </a:moveTo>
                  <a:lnTo>
                    <a:pt x="0" y="55083"/>
                  </a:lnTo>
                  <a:lnTo>
                    <a:pt x="2159" y="57876"/>
                  </a:lnTo>
                  <a:lnTo>
                    <a:pt x="2159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288313" y="2367736"/>
              <a:ext cx="2540" cy="311150"/>
            </a:xfrm>
            <a:custGeom>
              <a:avLst/>
              <a:gdLst/>
              <a:ahLst/>
              <a:cxnLst/>
              <a:rect l="l" t="t" r="r" b="b"/>
              <a:pathLst>
                <a:path w="2540" h="311150">
                  <a:moveTo>
                    <a:pt x="2159" y="251772"/>
                  </a:moveTo>
                  <a:lnTo>
                    <a:pt x="0" y="254565"/>
                  </a:lnTo>
                  <a:lnTo>
                    <a:pt x="0" y="310840"/>
                  </a:lnTo>
                  <a:lnTo>
                    <a:pt x="201" y="310690"/>
                  </a:lnTo>
                  <a:lnTo>
                    <a:pt x="2159" y="308912"/>
                  </a:lnTo>
                  <a:lnTo>
                    <a:pt x="2159" y="251772"/>
                  </a:lnTo>
                  <a:close/>
                </a:path>
                <a:path w="2540" h="311150">
                  <a:moveTo>
                    <a:pt x="0" y="0"/>
                  </a:moveTo>
                  <a:lnTo>
                    <a:pt x="0" y="56271"/>
                  </a:lnTo>
                  <a:lnTo>
                    <a:pt x="2159" y="59064"/>
                  </a:lnTo>
                  <a:lnTo>
                    <a:pt x="2159" y="1927"/>
                  </a:lnTo>
                  <a:lnTo>
                    <a:pt x="208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290472" y="2369664"/>
              <a:ext cx="2540" cy="307340"/>
            </a:xfrm>
            <a:custGeom>
              <a:avLst/>
              <a:gdLst/>
              <a:ahLst/>
              <a:cxnLst/>
              <a:rect l="l" t="t" r="r" b="b"/>
              <a:pathLst>
                <a:path w="2540" h="307339">
                  <a:moveTo>
                    <a:pt x="2159" y="247051"/>
                  </a:moveTo>
                  <a:lnTo>
                    <a:pt x="0" y="249844"/>
                  </a:lnTo>
                  <a:lnTo>
                    <a:pt x="0" y="306985"/>
                  </a:lnTo>
                  <a:lnTo>
                    <a:pt x="2159" y="305024"/>
                  </a:lnTo>
                  <a:lnTo>
                    <a:pt x="2159" y="247051"/>
                  </a:lnTo>
                  <a:close/>
                </a:path>
                <a:path w="2540" h="307339">
                  <a:moveTo>
                    <a:pt x="0" y="0"/>
                  </a:moveTo>
                  <a:lnTo>
                    <a:pt x="0" y="57136"/>
                  </a:lnTo>
                  <a:lnTo>
                    <a:pt x="2159" y="59929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292631" y="2371625"/>
              <a:ext cx="2540" cy="303530"/>
            </a:xfrm>
            <a:custGeom>
              <a:avLst/>
              <a:gdLst/>
              <a:ahLst/>
              <a:cxnLst/>
              <a:rect l="l" t="t" r="r" b="b"/>
              <a:pathLst>
                <a:path w="2540" h="303530">
                  <a:moveTo>
                    <a:pt x="2159" y="242297"/>
                  </a:moveTo>
                  <a:lnTo>
                    <a:pt x="0" y="245090"/>
                  </a:lnTo>
                  <a:lnTo>
                    <a:pt x="0" y="303063"/>
                  </a:lnTo>
                  <a:lnTo>
                    <a:pt x="2159" y="301102"/>
                  </a:lnTo>
                  <a:lnTo>
                    <a:pt x="2159" y="242297"/>
                  </a:lnTo>
                  <a:close/>
                </a:path>
                <a:path w="2540" h="303530">
                  <a:moveTo>
                    <a:pt x="0" y="0"/>
                  </a:moveTo>
                  <a:lnTo>
                    <a:pt x="0" y="57968"/>
                  </a:lnTo>
                  <a:lnTo>
                    <a:pt x="2159" y="60761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294790" y="2373587"/>
              <a:ext cx="2540" cy="299720"/>
            </a:xfrm>
            <a:custGeom>
              <a:avLst/>
              <a:gdLst/>
              <a:ahLst/>
              <a:cxnLst/>
              <a:rect l="l" t="t" r="r" b="b"/>
              <a:pathLst>
                <a:path w="2540" h="299719">
                  <a:moveTo>
                    <a:pt x="2159" y="237542"/>
                  </a:moveTo>
                  <a:lnTo>
                    <a:pt x="0" y="240335"/>
                  </a:lnTo>
                  <a:lnTo>
                    <a:pt x="0" y="299141"/>
                  </a:lnTo>
                  <a:lnTo>
                    <a:pt x="2159" y="297180"/>
                  </a:lnTo>
                  <a:lnTo>
                    <a:pt x="2159" y="237542"/>
                  </a:lnTo>
                  <a:close/>
                </a:path>
                <a:path w="2540" h="299719">
                  <a:moveTo>
                    <a:pt x="0" y="0"/>
                  </a:moveTo>
                  <a:lnTo>
                    <a:pt x="0" y="58799"/>
                  </a:lnTo>
                  <a:lnTo>
                    <a:pt x="2159" y="61593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296962" y="2375560"/>
              <a:ext cx="2540" cy="295275"/>
            </a:xfrm>
            <a:custGeom>
              <a:avLst/>
              <a:gdLst/>
              <a:ahLst/>
              <a:cxnLst/>
              <a:rect l="l" t="t" r="r" b="b"/>
              <a:pathLst>
                <a:path w="2540" h="295275">
                  <a:moveTo>
                    <a:pt x="2159" y="232760"/>
                  </a:moveTo>
                  <a:lnTo>
                    <a:pt x="0" y="235553"/>
                  </a:lnTo>
                  <a:lnTo>
                    <a:pt x="0" y="295196"/>
                  </a:lnTo>
                  <a:lnTo>
                    <a:pt x="2159" y="293235"/>
                  </a:lnTo>
                  <a:lnTo>
                    <a:pt x="2159" y="232760"/>
                  </a:lnTo>
                  <a:close/>
                </a:path>
                <a:path w="2540" h="295275">
                  <a:moveTo>
                    <a:pt x="0" y="0"/>
                  </a:moveTo>
                  <a:lnTo>
                    <a:pt x="0" y="59636"/>
                  </a:lnTo>
                  <a:lnTo>
                    <a:pt x="2159" y="62429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299121" y="2377521"/>
              <a:ext cx="2540" cy="291465"/>
            </a:xfrm>
            <a:custGeom>
              <a:avLst/>
              <a:gdLst/>
              <a:ahLst/>
              <a:cxnLst/>
              <a:rect l="l" t="t" r="r" b="b"/>
              <a:pathLst>
                <a:path w="2540" h="291464">
                  <a:moveTo>
                    <a:pt x="2159" y="228005"/>
                  </a:moveTo>
                  <a:lnTo>
                    <a:pt x="0" y="230798"/>
                  </a:lnTo>
                  <a:lnTo>
                    <a:pt x="0" y="291274"/>
                  </a:lnTo>
                  <a:lnTo>
                    <a:pt x="2159" y="289313"/>
                  </a:lnTo>
                  <a:lnTo>
                    <a:pt x="2159" y="228005"/>
                  </a:lnTo>
                  <a:close/>
                </a:path>
                <a:path w="2540" h="291464">
                  <a:moveTo>
                    <a:pt x="0" y="0"/>
                  </a:moveTo>
                  <a:lnTo>
                    <a:pt x="0" y="60468"/>
                  </a:lnTo>
                  <a:lnTo>
                    <a:pt x="2159" y="63261"/>
                  </a:lnTo>
                  <a:lnTo>
                    <a:pt x="2159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301280" y="2379483"/>
              <a:ext cx="2540" cy="287655"/>
            </a:xfrm>
            <a:custGeom>
              <a:avLst/>
              <a:gdLst/>
              <a:ahLst/>
              <a:cxnLst/>
              <a:rect l="l" t="t" r="r" b="b"/>
              <a:pathLst>
                <a:path w="2540" h="287655">
                  <a:moveTo>
                    <a:pt x="2159" y="221095"/>
                  </a:moveTo>
                  <a:lnTo>
                    <a:pt x="148" y="225852"/>
                  </a:lnTo>
                  <a:lnTo>
                    <a:pt x="0" y="226044"/>
                  </a:lnTo>
                  <a:lnTo>
                    <a:pt x="0" y="287352"/>
                  </a:lnTo>
                  <a:lnTo>
                    <a:pt x="1651" y="285852"/>
                  </a:lnTo>
                  <a:lnTo>
                    <a:pt x="2159" y="285293"/>
                  </a:lnTo>
                  <a:lnTo>
                    <a:pt x="2159" y="221095"/>
                  </a:lnTo>
                  <a:close/>
                </a:path>
                <a:path w="2540" h="287655">
                  <a:moveTo>
                    <a:pt x="0" y="0"/>
                  </a:moveTo>
                  <a:lnTo>
                    <a:pt x="0" y="61299"/>
                  </a:lnTo>
                  <a:lnTo>
                    <a:pt x="148" y="61491"/>
                  </a:lnTo>
                  <a:lnTo>
                    <a:pt x="2159" y="66248"/>
                  </a:lnTo>
                  <a:lnTo>
                    <a:pt x="2159" y="2059"/>
                  </a:lnTo>
                  <a:lnTo>
                    <a:pt x="1651" y="1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303439" y="2381542"/>
              <a:ext cx="2540" cy="283845"/>
            </a:xfrm>
            <a:custGeom>
              <a:avLst/>
              <a:gdLst/>
              <a:ahLst/>
              <a:cxnLst/>
              <a:rect l="l" t="t" r="r" b="b"/>
              <a:pathLst>
                <a:path w="2540" h="283844">
                  <a:moveTo>
                    <a:pt x="2159" y="213929"/>
                  </a:moveTo>
                  <a:lnTo>
                    <a:pt x="0" y="219036"/>
                  </a:lnTo>
                  <a:lnTo>
                    <a:pt x="0" y="283234"/>
                  </a:lnTo>
                  <a:lnTo>
                    <a:pt x="2159" y="280857"/>
                  </a:lnTo>
                  <a:lnTo>
                    <a:pt x="2159" y="213929"/>
                  </a:lnTo>
                  <a:close/>
                </a:path>
                <a:path w="2540" h="283844">
                  <a:moveTo>
                    <a:pt x="0" y="0"/>
                  </a:moveTo>
                  <a:lnTo>
                    <a:pt x="0" y="64189"/>
                  </a:lnTo>
                  <a:lnTo>
                    <a:pt x="2159" y="69296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305598" y="2383919"/>
              <a:ext cx="2540" cy="278765"/>
            </a:xfrm>
            <a:custGeom>
              <a:avLst/>
              <a:gdLst/>
              <a:ahLst/>
              <a:cxnLst/>
              <a:rect l="l" t="t" r="r" b="b"/>
              <a:pathLst>
                <a:path w="2540" h="278764">
                  <a:moveTo>
                    <a:pt x="2159" y="206445"/>
                  </a:moveTo>
                  <a:lnTo>
                    <a:pt x="0" y="211552"/>
                  </a:lnTo>
                  <a:lnTo>
                    <a:pt x="0" y="278480"/>
                  </a:lnTo>
                  <a:lnTo>
                    <a:pt x="2159" y="276103"/>
                  </a:lnTo>
                  <a:lnTo>
                    <a:pt x="2159" y="206445"/>
                  </a:lnTo>
                  <a:close/>
                </a:path>
                <a:path w="2540" h="278764">
                  <a:moveTo>
                    <a:pt x="0" y="0"/>
                  </a:moveTo>
                  <a:lnTo>
                    <a:pt x="0" y="66919"/>
                  </a:lnTo>
                  <a:lnTo>
                    <a:pt x="2159" y="72027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307769" y="2386310"/>
              <a:ext cx="2540" cy="274320"/>
            </a:xfrm>
            <a:custGeom>
              <a:avLst/>
              <a:gdLst/>
              <a:ahLst/>
              <a:cxnLst/>
              <a:rect l="l" t="t" r="r" b="b"/>
              <a:pathLst>
                <a:path w="2540" h="274319">
                  <a:moveTo>
                    <a:pt x="2159" y="198916"/>
                  </a:moveTo>
                  <a:lnTo>
                    <a:pt x="0" y="204023"/>
                  </a:lnTo>
                  <a:lnTo>
                    <a:pt x="0" y="273698"/>
                  </a:lnTo>
                  <a:lnTo>
                    <a:pt x="2159" y="271320"/>
                  </a:lnTo>
                  <a:lnTo>
                    <a:pt x="2159" y="198916"/>
                  </a:lnTo>
                  <a:close/>
                </a:path>
                <a:path w="2540" h="274319">
                  <a:moveTo>
                    <a:pt x="0" y="0"/>
                  </a:moveTo>
                  <a:lnTo>
                    <a:pt x="0" y="69666"/>
                  </a:lnTo>
                  <a:lnTo>
                    <a:pt x="2159" y="74774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309928" y="2388687"/>
              <a:ext cx="2540" cy="269240"/>
            </a:xfrm>
            <a:custGeom>
              <a:avLst/>
              <a:gdLst/>
              <a:ahLst/>
              <a:cxnLst/>
              <a:rect l="l" t="t" r="r" b="b"/>
              <a:pathLst>
                <a:path w="2540" h="269239">
                  <a:moveTo>
                    <a:pt x="2159" y="191432"/>
                  </a:moveTo>
                  <a:lnTo>
                    <a:pt x="0" y="196539"/>
                  </a:lnTo>
                  <a:lnTo>
                    <a:pt x="0" y="268943"/>
                  </a:lnTo>
                  <a:lnTo>
                    <a:pt x="2159" y="266566"/>
                  </a:lnTo>
                  <a:lnTo>
                    <a:pt x="2159" y="191432"/>
                  </a:lnTo>
                  <a:close/>
                </a:path>
                <a:path w="2540" h="269239">
                  <a:moveTo>
                    <a:pt x="0" y="0"/>
                  </a:moveTo>
                  <a:lnTo>
                    <a:pt x="0" y="72397"/>
                  </a:lnTo>
                  <a:lnTo>
                    <a:pt x="2159" y="77504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312087" y="2391065"/>
              <a:ext cx="2540" cy="264795"/>
            </a:xfrm>
            <a:custGeom>
              <a:avLst/>
              <a:gdLst/>
              <a:ahLst/>
              <a:cxnLst/>
              <a:rect l="l" t="t" r="r" b="b"/>
              <a:pathLst>
                <a:path w="2540" h="264794">
                  <a:moveTo>
                    <a:pt x="2159" y="183948"/>
                  </a:moveTo>
                  <a:lnTo>
                    <a:pt x="0" y="189055"/>
                  </a:lnTo>
                  <a:lnTo>
                    <a:pt x="0" y="264189"/>
                  </a:lnTo>
                  <a:lnTo>
                    <a:pt x="2159" y="261812"/>
                  </a:lnTo>
                  <a:lnTo>
                    <a:pt x="2159" y="183948"/>
                  </a:lnTo>
                  <a:close/>
                </a:path>
                <a:path w="2540" h="264794">
                  <a:moveTo>
                    <a:pt x="0" y="0"/>
                  </a:moveTo>
                  <a:lnTo>
                    <a:pt x="0" y="75127"/>
                  </a:lnTo>
                  <a:lnTo>
                    <a:pt x="2159" y="80235"/>
                  </a:lnTo>
                  <a:lnTo>
                    <a:pt x="2159" y="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314246" y="2393442"/>
              <a:ext cx="2540" cy="259715"/>
            </a:xfrm>
            <a:custGeom>
              <a:avLst/>
              <a:gdLst/>
              <a:ahLst/>
              <a:cxnLst/>
              <a:rect l="l" t="t" r="r" b="b"/>
              <a:pathLst>
                <a:path w="2540" h="259714">
                  <a:moveTo>
                    <a:pt x="2159" y="176463"/>
                  </a:moveTo>
                  <a:lnTo>
                    <a:pt x="0" y="181571"/>
                  </a:lnTo>
                  <a:lnTo>
                    <a:pt x="0" y="259435"/>
                  </a:lnTo>
                  <a:lnTo>
                    <a:pt x="1771" y="257485"/>
                  </a:lnTo>
                  <a:lnTo>
                    <a:pt x="2159" y="256966"/>
                  </a:lnTo>
                  <a:lnTo>
                    <a:pt x="2159" y="176463"/>
                  </a:lnTo>
                  <a:close/>
                </a:path>
                <a:path w="2540" h="259714">
                  <a:moveTo>
                    <a:pt x="0" y="0"/>
                  </a:moveTo>
                  <a:lnTo>
                    <a:pt x="0" y="77858"/>
                  </a:lnTo>
                  <a:lnTo>
                    <a:pt x="2159" y="82965"/>
                  </a:lnTo>
                  <a:lnTo>
                    <a:pt x="2159" y="2469"/>
                  </a:lnTo>
                  <a:lnTo>
                    <a:pt x="1771" y="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316418" y="2395930"/>
              <a:ext cx="4445" cy="254635"/>
            </a:xfrm>
            <a:custGeom>
              <a:avLst/>
              <a:gdLst/>
              <a:ahLst/>
              <a:cxnLst/>
              <a:rect l="l" t="t" r="r" b="b"/>
              <a:pathLst>
                <a:path w="4444" h="254635">
                  <a:moveTo>
                    <a:pt x="4318" y="149288"/>
                  </a:moveTo>
                  <a:lnTo>
                    <a:pt x="2159" y="165303"/>
                  </a:lnTo>
                  <a:lnTo>
                    <a:pt x="1447" y="170497"/>
                  </a:lnTo>
                  <a:lnTo>
                    <a:pt x="0" y="173951"/>
                  </a:lnTo>
                  <a:lnTo>
                    <a:pt x="0" y="254469"/>
                  </a:lnTo>
                  <a:lnTo>
                    <a:pt x="2159" y="251574"/>
                  </a:lnTo>
                  <a:lnTo>
                    <a:pt x="4318" y="248691"/>
                  </a:lnTo>
                  <a:lnTo>
                    <a:pt x="4318" y="149288"/>
                  </a:lnTo>
                  <a:close/>
                </a:path>
                <a:path w="4444" h="254635">
                  <a:moveTo>
                    <a:pt x="4318" y="5778"/>
                  </a:moveTo>
                  <a:lnTo>
                    <a:pt x="2159" y="2895"/>
                  </a:lnTo>
                  <a:lnTo>
                    <a:pt x="0" y="0"/>
                  </a:lnTo>
                  <a:lnTo>
                    <a:pt x="0" y="80518"/>
                  </a:lnTo>
                  <a:lnTo>
                    <a:pt x="1447" y="83959"/>
                  </a:lnTo>
                  <a:lnTo>
                    <a:pt x="2159" y="89154"/>
                  </a:lnTo>
                  <a:lnTo>
                    <a:pt x="4318" y="105181"/>
                  </a:lnTo>
                  <a:lnTo>
                    <a:pt x="4318" y="5778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320736" y="2401709"/>
              <a:ext cx="4445" cy="243204"/>
            </a:xfrm>
            <a:custGeom>
              <a:avLst/>
              <a:gdLst/>
              <a:ahLst/>
              <a:cxnLst/>
              <a:rect l="l" t="t" r="r" b="b"/>
              <a:pathLst>
                <a:path w="4444" h="243205">
                  <a:moveTo>
                    <a:pt x="4318" y="6083"/>
                  </a:moveTo>
                  <a:lnTo>
                    <a:pt x="3111" y="6083"/>
                  </a:lnTo>
                  <a:lnTo>
                    <a:pt x="3111" y="2273"/>
                  </a:lnTo>
                  <a:lnTo>
                    <a:pt x="2146" y="2273"/>
                  </a:lnTo>
                  <a:lnTo>
                    <a:pt x="2146" y="2882"/>
                  </a:lnTo>
                  <a:lnTo>
                    <a:pt x="0" y="0"/>
                  </a:lnTo>
                  <a:lnTo>
                    <a:pt x="0" y="99402"/>
                  </a:lnTo>
                  <a:lnTo>
                    <a:pt x="2159" y="115430"/>
                  </a:lnTo>
                  <a:lnTo>
                    <a:pt x="2159" y="115303"/>
                  </a:lnTo>
                  <a:lnTo>
                    <a:pt x="2565" y="115303"/>
                  </a:lnTo>
                  <a:lnTo>
                    <a:pt x="2565" y="121653"/>
                  </a:lnTo>
                  <a:lnTo>
                    <a:pt x="2514" y="128003"/>
                  </a:lnTo>
                  <a:lnTo>
                    <a:pt x="2159" y="128003"/>
                  </a:lnTo>
                  <a:lnTo>
                    <a:pt x="2159" y="127482"/>
                  </a:lnTo>
                  <a:lnTo>
                    <a:pt x="0" y="143510"/>
                  </a:lnTo>
                  <a:lnTo>
                    <a:pt x="0" y="242912"/>
                  </a:lnTo>
                  <a:lnTo>
                    <a:pt x="2159" y="240017"/>
                  </a:lnTo>
                  <a:lnTo>
                    <a:pt x="2159" y="239763"/>
                  </a:lnTo>
                  <a:lnTo>
                    <a:pt x="3289" y="239763"/>
                  </a:lnTo>
                  <a:lnTo>
                    <a:pt x="3289" y="237223"/>
                  </a:lnTo>
                  <a:lnTo>
                    <a:pt x="4318" y="237223"/>
                  </a:lnTo>
                  <a:lnTo>
                    <a:pt x="4318" y="128003"/>
                  </a:lnTo>
                  <a:lnTo>
                    <a:pt x="4318" y="121653"/>
                  </a:lnTo>
                  <a:lnTo>
                    <a:pt x="4318" y="115303"/>
                  </a:lnTo>
                  <a:lnTo>
                    <a:pt x="4318" y="6083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325067" y="2407513"/>
              <a:ext cx="6985" cy="231775"/>
            </a:xfrm>
            <a:custGeom>
              <a:avLst/>
              <a:gdLst/>
              <a:ahLst/>
              <a:cxnLst/>
              <a:rect l="l" t="t" r="r" b="b"/>
              <a:pathLst>
                <a:path w="6984" h="231775">
                  <a:moveTo>
                    <a:pt x="6477" y="9906"/>
                  </a:moveTo>
                  <a:lnTo>
                    <a:pt x="4318" y="6337"/>
                  </a:lnTo>
                  <a:lnTo>
                    <a:pt x="4318" y="6629"/>
                  </a:lnTo>
                  <a:lnTo>
                    <a:pt x="3340" y="6629"/>
                  </a:lnTo>
                  <a:lnTo>
                    <a:pt x="3340" y="2819"/>
                  </a:lnTo>
                  <a:lnTo>
                    <a:pt x="2159" y="2819"/>
                  </a:lnTo>
                  <a:lnTo>
                    <a:pt x="0" y="0"/>
                  </a:lnTo>
                  <a:lnTo>
                    <a:pt x="0" y="231305"/>
                  </a:lnTo>
                  <a:lnTo>
                    <a:pt x="2159" y="228409"/>
                  </a:lnTo>
                  <a:lnTo>
                    <a:pt x="2159" y="228879"/>
                  </a:lnTo>
                  <a:lnTo>
                    <a:pt x="2273" y="227609"/>
                  </a:lnTo>
                  <a:lnTo>
                    <a:pt x="3479" y="227609"/>
                  </a:lnTo>
                  <a:lnTo>
                    <a:pt x="3479" y="225069"/>
                  </a:lnTo>
                  <a:lnTo>
                    <a:pt x="4318" y="225069"/>
                  </a:lnTo>
                  <a:lnTo>
                    <a:pt x="6477" y="221399"/>
                  </a:lnTo>
                  <a:lnTo>
                    <a:pt x="6477" y="9906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331544" y="2417419"/>
              <a:ext cx="4445" cy="212090"/>
            </a:xfrm>
            <a:custGeom>
              <a:avLst/>
              <a:gdLst/>
              <a:ahLst/>
              <a:cxnLst/>
              <a:rect l="l" t="t" r="r" b="b"/>
              <a:pathLst>
                <a:path w="4444" h="212089">
                  <a:moveTo>
                    <a:pt x="2159" y="3556"/>
                  </a:moveTo>
                  <a:lnTo>
                    <a:pt x="0" y="0"/>
                  </a:lnTo>
                  <a:lnTo>
                    <a:pt x="0" y="211493"/>
                  </a:lnTo>
                  <a:lnTo>
                    <a:pt x="2159" y="207937"/>
                  </a:lnTo>
                  <a:lnTo>
                    <a:pt x="2159" y="3556"/>
                  </a:lnTo>
                  <a:close/>
                </a:path>
                <a:path w="4444" h="212089">
                  <a:moveTo>
                    <a:pt x="4330" y="7137"/>
                  </a:moveTo>
                  <a:lnTo>
                    <a:pt x="2171" y="3581"/>
                  </a:lnTo>
                  <a:lnTo>
                    <a:pt x="2171" y="207911"/>
                  </a:lnTo>
                  <a:lnTo>
                    <a:pt x="4330" y="204355"/>
                  </a:lnTo>
                  <a:lnTo>
                    <a:pt x="4330" y="7137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335874" y="2424556"/>
              <a:ext cx="4445" cy="197485"/>
            </a:xfrm>
            <a:custGeom>
              <a:avLst/>
              <a:gdLst/>
              <a:ahLst/>
              <a:cxnLst/>
              <a:rect l="l" t="t" r="r" b="b"/>
              <a:pathLst>
                <a:path w="4444" h="197485">
                  <a:moveTo>
                    <a:pt x="4318" y="8242"/>
                  </a:moveTo>
                  <a:lnTo>
                    <a:pt x="2159" y="3746"/>
                  </a:lnTo>
                  <a:lnTo>
                    <a:pt x="1714" y="2844"/>
                  </a:lnTo>
                  <a:lnTo>
                    <a:pt x="0" y="0"/>
                  </a:lnTo>
                  <a:lnTo>
                    <a:pt x="0" y="197218"/>
                  </a:lnTo>
                  <a:lnTo>
                    <a:pt x="1714" y="194373"/>
                  </a:lnTo>
                  <a:lnTo>
                    <a:pt x="2159" y="193471"/>
                  </a:lnTo>
                  <a:lnTo>
                    <a:pt x="4318" y="188976"/>
                  </a:lnTo>
                  <a:lnTo>
                    <a:pt x="4318" y="8242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340192" y="2432791"/>
              <a:ext cx="2540" cy="180975"/>
            </a:xfrm>
            <a:custGeom>
              <a:avLst/>
              <a:gdLst/>
              <a:ahLst/>
              <a:cxnLst/>
              <a:rect l="l" t="t" r="r" b="b"/>
              <a:pathLst>
                <a:path w="2540" h="180975">
                  <a:moveTo>
                    <a:pt x="0" y="0"/>
                  </a:moveTo>
                  <a:lnTo>
                    <a:pt x="0" y="180736"/>
                  </a:lnTo>
                  <a:lnTo>
                    <a:pt x="2159" y="176245"/>
                  </a:lnTo>
                  <a:lnTo>
                    <a:pt x="2159" y="4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342351" y="2437282"/>
              <a:ext cx="6985" cy="172085"/>
            </a:xfrm>
            <a:custGeom>
              <a:avLst/>
              <a:gdLst/>
              <a:ahLst/>
              <a:cxnLst/>
              <a:rect l="l" t="t" r="r" b="b"/>
              <a:pathLst>
                <a:path w="6984" h="172085">
                  <a:moveTo>
                    <a:pt x="2159" y="4495"/>
                  </a:moveTo>
                  <a:lnTo>
                    <a:pt x="0" y="0"/>
                  </a:lnTo>
                  <a:lnTo>
                    <a:pt x="0" y="171767"/>
                  </a:lnTo>
                  <a:lnTo>
                    <a:pt x="2159" y="167271"/>
                  </a:lnTo>
                  <a:lnTo>
                    <a:pt x="2159" y="4495"/>
                  </a:lnTo>
                  <a:close/>
                </a:path>
                <a:path w="6984" h="172085">
                  <a:moveTo>
                    <a:pt x="6489" y="15367"/>
                  </a:moveTo>
                  <a:lnTo>
                    <a:pt x="4330" y="9461"/>
                  </a:lnTo>
                  <a:lnTo>
                    <a:pt x="3657" y="7607"/>
                  </a:lnTo>
                  <a:lnTo>
                    <a:pt x="2171" y="4521"/>
                  </a:lnTo>
                  <a:lnTo>
                    <a:pt x="2171" y="167246"/>
                  </a:lnTo>
                  <a:lnTo>
                    <a:pt x="3657" y="164147"/>
                  </a:lnTo>
                  <a:lnTo>
                    <a:pt x="4330" y="162306"/>
                  </a:lnTo>
                  <a:lnTo>
                    <a:pt x="6489" y="156400"/>
                  </a:lnTo>
                  <a:lnTo>
                    <a:pt x="6489" y="15367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348841" y="2452649"/>
              <a:ext cx="4445" cy="141605"/>
            </a:xfrm>
            <a:custGeom>
              <a:avLst/>
              <a:gdLst/>
              <a:ahLst/>
              <a:cxnLst/>
              <a:rect l="l" t="t" r="r" b="b"/>
              <a:pathLst>
                <a:path w="4444" h="141605">
                  <a:moveTo>
                    <a:pt x="4318" y="12141"/>
                  </a:moveTo>
                  <a:lnTo>
                    <a:pt x="4051" y="11112"/>
                  </a:lnTo>
                  <a:lnTo>
                    <a:pt x="2159" y="5918"/>
                  </a:lnTo>
                  <a:lnTo>
                    <a:pt x="0" y="0"/>
                  </a:lnTo>
                  <a:lnTo>
                    <a:pt x="0" y="141033"/>
                  </a:lnTo>
                  <a:lnTo>
                    <a:pt x="2159" y="135115"/>
                  </a:lnTo>
                  <a:lnTo>
                    <a:pt x="4051" y="129908"/>
                  </a:lnTo>
                  <a:lnTo>
                    <a:pt x="4318" y="128892"/>
                  </a:lnTo>
                  <a:lnTo>
                    <a:pt x="4318" y="12141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353159" y="2464828"/>
              <a:ext cx="6985" cy="116839"/>
            </a:xfrm>
            <a:custGeom>
              <a:avLst/>
              <a:gdLst/>
              <a:ahLst/>
              <a:cxnLst/>
              <a:rect l="l" t="t" r="r" b="b"/>
              <a:pathLst>
                <a:path w="6984" h="116839">
                  <a:moveTo>
                    <a:pt x="6489" y="30327"/>
                  </a:moveTo>
                  <a:lnTo>
                    <a:pt x="4673" y="18326"/>
                  </a:lnTo>
                  <a:lnTo>
                    <a:pt x="4330" y="16929"/>
                  </a:lnTo>
                  <a:lnTo>
                    <a:pt x="2171" y="8470"/>
                  </a:lnTo>
                  <a:lnTo>
                    <a:pt x="0" y="0"/>
                  </a:lnTo>
                  <a:lnTo>
                    <a:pt x="0" y="116662"/>
                  </a:lnTo>
                  <a:lnTo>
                    <a:pt x="2171" y="108191"/>
                  </a:lnTo>
                  <a:lnTo>
                    <a:pt x="4330" y="99733"/>
                  </a:lnTo>
                  <a:lnTo>
                    <a:pt x="4673" y="98348"/>
                  </a:lnTo>
                  <a:lnTo>
                    <a:pt x="6489" y="86334"/>
                  </a:lnTo>
                  <a:lnTo>
                    <a:pt x="6489" y="30327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359649" y="2495155"/>
              <a:ext cx="2540" cy="56515"/>
            </a:xfrm>
            <a:custGeom>
              <a:avLst/>
              <a:gdLst/>
              <a:ahLst/>
              <a:cxnLst/>
              <a:rect l="l" t="t" r="r" b="b"/>
              <a:pathLst>
                <a:path w="2540" h="56514">
                  <a:moveTo>
                    <a:pt x="2159" y="27749"/>
                  </a:moveTo>
                  <a:lnTo>
                    <a:pt x="1168" y="7810"/>
                  </a:lnTo>
                  <a:lnTo>
                    <a:pt x="0" y="0"/>
                  </a:lnTo>
                  <a:lnTo>
                    <a:pt x="0" y="56007"/>
                  </a:lnTo>
                  <a:lnTo>
                    <a:pt x="1168" y="48196"/>
                  </a:lnTo>
                  <a:lnTo>
                    <a:pt x="2159" y="28270"/>
                  </a:lnTo>
                  <a:lnTo>
                    <a:pt x="2159" y="27825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131125" y="251872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330" y="0"/>
                  </a:moveTo>
                  <a:lnTo>
                    <a:pt x="0" y="1574"/>
                  </a:lnTo>
                  <a:lnTo>
                    <a:pt x="330" y="313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131455" y="2517152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317" y="6275"/>
                  </a:moveTo>
                  <a:lnTo>
                    <a:pt x="0" y="470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6275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131773" y="251558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317" y="9412"/>
                  </a:moveTo>
                  <a:lnTo>
                    <a:pt x="0" y="7843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9412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132090" y="251401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317" y="12550"/>
                  </a:moveTo>
                  <a:lnTo>
                    <a:pt x="0" y="10981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255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132408" y="2512446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317" y="15687"/>
                  </a:moveTo>
                  <a:lnTo>
                    <a:pt x="0" y="14118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5687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132725" y="251087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317" y="18825"/>
                  </a:moveTo>
                  <a:lnTo>
                    <a:pt x="0" y="1725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8825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133055" y="2509246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317" y="22088"/>
                  </a:moveTo>
                  <a:lnTo>
                    <a:pt x="0" y="20519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22088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133469" y="2508445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221" y="0"/>
                  </a:moveTo>
                  <a:lnTo>
                    <a:pt x="0" y="328"/>
                  </a:lnTo>
                  <a:lnTo>
                    <a:pt x="0" y="23362"/>
                  </a:lnTo>
                  <a:lnTo>
                    <a:pt x="221" y="2369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133690" y="2507975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317" y="24631"/>
                  </a:moveTo>
                  <a:lnTo>
                    <a:pt x="0" y="2416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4631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134008" y="250750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317" y="25572"/>
                  </a:moveTo>
                  <a:lnTo>
                    <a:pt x="0" y="2510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5572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134325" y="2507034"/>
              <a:ext cx="635" cy="26670"/>
            </a:xfrm>
            <a:custGeom>
              <a:avLst/>
              <a:gdLst/>
              <a:ahLst/>
              <a:cxnLst/>
              <a:rect l="l" t="t" r="r" b="b"/>
              <a:pathLst>
                <a:path w="634" h="26669">
                  <a:moveTo>
                    <a:pt x="317" y="26513"/>
                  </a:moveTo>
                  <a:lnTo>
                    <a:pt x="0" y="2604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6513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134643" y="2506564"/>
              <a:ext cx="635" cy="27940"/>
            </a:xfrm>
            <a:custGeom>
              <a:avLst/>
              <a:gdLst/>
              <a:ahLst/>
              <a:cxnLst/>
              <a:rect l="l" t="t" r="r" b="b"/>
              <a:pathLst>
                <a:path w="634" h="27939">
                  <a:moveTo>
                    <a:pt x="317" y="27454"/>
                  </a:moveTo>
                  <a:lnTo>
                    <a:pt x="0" y="2698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7454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134960" y="250609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4" h="28575">
                  <a:moveTo>
                    <a:pt x="317" y="28395"/>
                  </a:moveTo>
                  <a:lnTo>
                    <a:pt x="0" y="2792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8395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135278" y="2505623"/>
              <a:ext cx="635" cy="29845"/>
            </a:xfrm>
            <a:custGeom>
              <a:avLst/>
              <a:gdLst/>
              <a:ahLst/>
              <a:cxnLst/>
              <a:rect l="l" t="t" r="r" b="b"/>
              <a:pathLst>
                <a:path w="634" h="29844">
                  <a:moveTo>
                    <a:pt x="317" y="29336"/>
                  </a:moveTo>
                  <a:lnTo>
                    <a:pt x="0" y="28865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9336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135595" y="2505152"/>
              <a:ext cx="635" cy="30480"/>
            </a:xfrm>
            <a:custGeom>
              <a:avLst/>
              <a:gdLst/>
              <a:ahLst/>
              <a:cxnLst/>
              <a:rect l="l" t="t" r="r" b="b"/>
              <a:pathLst>
                <a:path w="634" h="30480">
                  <a:moveTo>
                    <a:pt x="317" y="30277"/>
                  </a:moveTo>
                  <a:lnTo>
                    <a:pt x="0" y="29806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0277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135913" y="2504682"/>
              <a:ext cx="635" cy="31750"/>
            </a:xfrm>
            <a:custGeom>
              <a:avLst/>
              <a:gdLst/>
              <a:ahLst/>
              <a:cxnLst/>
              <a:rect l="l" t="t" r="r" b="b"/>
              <a:pathLst>
                <a:path w="634" h="31750">
                  <a:moveTo>
                    <a:pt x="317" y="31217"/>
                  </a:moveTo>
                  <a:lnTo>
                    <a:pt x="0" y="30747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121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136230" y="2504212"/>
              <a:ext cx="635" cy="32384"/>
            </a:xfrm>
            <a:custGeom>
              <a:avLst/>
              <a:gdLst/>
              <a:ahLst/>
              <a:cxnLst/>
              <a:rect l="l" t="t" r="r" b="b"/>
              <a:pathLst>
                <a:path w="634" h="32385">
                  <a:moveTo>
                    <a:pt x="317" y="32158"/>
                  </a:moveTo>
                  <a:lnTo>
                    <a:pt x="0" y="31688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2158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136548" y="2503742"/>
              <a:ext cx="635" cy="33655"/>
            </a:xfrm>
            <a:custGeom>
              <a:avLst/>
              <a:gdLst/>
              <a:ahLst/>
              <a:cxnLst/>
              <a:rect l="l" t="t" r="r" b="b"/>
              <a:pathLst>
                <a:path w="634" h="33655">
                  <a:moveTo>
                    <a:pt x="317" y="33099"/>
                  </a:moveTo>
                  <a:lnTo>
                    <a:pt x="0" y="3262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3099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136865" y="2503271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4040"/>
                  </a:moveTo>
                  <a:lnTo>
                    <a:pt x="0" y="3356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404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137196" y="2502782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5019"/>
                  </a:moveTo>
                  <a:lnTo>
                    <a:pt x="0" y="34548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5019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137513" y="2502312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959"/>
                  </a:moveTo>
                  <a:lnTo>
                    <a:pt x="0" y="3548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5959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137831" y="2501841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900"/>
                  </a:moveTo>
                  <a:lnTo>
                    <a:pt x="0" y="36430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690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138148" y="2501371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841"/>
                  </a:moveTo>
                  <a:lnTo>
                    <a:pt x="0" y="3737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7841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138466" y="2500901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782"/>
                  </a:moveTo>
                  <a:lnTo>
                    <a:pt x="0" y="3831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8782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38783" y="2500430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23"/>
                  </a:moveTo>
                  <a:lnTo>
                    <a:pt x="0" y="3925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972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139101" y="2499960"/>
              <a:ext cx="635" cy="41275"/>
            </a:xfrm>
            <a:custGeom>
              <a:avLst/>
              <a:gdLst/>
              <a:ahLst/>
              <a:cxnLst/>
              <a:rect l="l" t="t" r="r" b="b"/>
              <a:pathLst>
                <a:path w="634" h="41275">
                  <a:moveTo>
                    <a:pt x="317" y="40664"/>
                  </a:moveTo>
                  <a:lnTo>
                    <a:pt x="0" y="4019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0664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139418" y="2499490"/>
              <a:ext cx="635" cy="41910"/>
            </a:xfrm>
            <a:custGeom>
              <a:avLst/>
              <a:gdLst/>
              <a:ahLst/>
              <a:cxnLst/>
              <a:rect l="l" t="t" r="r" b="b"/>
              <a:pathLst>
                <a:path w="634" h="41910">
                  <a:moveTo>
                    <a:pt x="317" y="41605"/>
                  </a:moveTo>
                  <a:lnTo>
                    <a:pt x="0" y="4113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1605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139821" y="2499206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231" y="0"/>
                  </a:moveTo>
                  <a:lnTo>
                    <a:pt x="0" y="156"/>
                  </a:lnTo>
                  <a:lnTo>
                    <a:pt x="0" y="42015"/>
                  </a:lnTo>
                  <a:lnTo>
                    <a:pt x="231" y="4217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140053" y="2498992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2600"/>
                  </a:moveTo>
                  <a:lnTo>
                    <a:pt x="0" y="42385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260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140371" y="2498778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3028"/>
                  </a:moveTo>
                  <a:lnTo>
                    <a:pt x="0" y="428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028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140688" y="2498564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456"/>
                  </a:moveTo>
                  <a:lnTo>
                    <a:pt x="0" y="432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456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141006" y="2498350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3885"/>
                  </a:moveTo>
                  <a:lnTo>
                    <a:pt x="0" y="43670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885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141323" y="2498136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313"/>
                  </a:moveTo>
                  <a:lnTo>
                    <a:pt x="0" y="440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313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141653" y="2497913"/>
              <a:ext cx="635" cy="45085"/>
            </a:xfrm>
            <a:custGeom>
              <a:avLst/>
              <a:gdLst/>
              <a:ahLst/>
              <a:cxnLst/>
              <a:rect l="l" t="t" r="r" b="b"/>
              <a:pathLst>
                <a:path w="634" h="45085">
                  <a:moveTo>
                    <a:pt x="317" y="44758"/>
                  </a:moveTo>
                  <a:lnTo>
                    <a:pt x="0" y="4454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758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141971" y="2497699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187"/>
                  </a:moveTo>
                  <a:lnTo>
                    <a:pt x="0" y="4497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187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142288" y="2497485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615"/>
                  </a:moveTo>
                  <a:lnTo>
                    <a:pt x="0" y="4540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615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142606" y="2497271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043"/>
                  </a:moveTo>
                  <a:lnTo>
                    <a:pt x="0" y="4582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043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142923" y="2497057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472"/>
                  </a:moveTo>
                  <a:lnTo>
                    <a:pt x="0" y="4625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472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143241" y="2496843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900"/>
                  </a:moveTo>
                  <a:lnTo>
                    <a:pt x="0" y="466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90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143558" y="2496629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328"/>
                  </a:moveTo>
                  <a:lnTo>
                    <a:pt x="0" y="471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328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143876" y="2496415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7757"/>
                  </a:moveTo>
                  <a:lnTo>
                    <a:pt x="0" y="475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757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144193" y="2496201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8185"/>
                  </a:moveTo>
                  <a:lnTo>
                    <a:pt x="0" y="479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185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144511" y="2495987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613"/>
                  </a:moveTo>
                  <a:lnTo>
                    <a:pt x="0" y="483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613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144828" y="2495773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042"/>
                  </a:moveTo>
                  <a:lnTo>
                    <a:pt x="0" y="4882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042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145146" y="2495558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470"/>
                  </a:moveTo>
                  <a:lnTo>
                    <a:pt x="0" y="492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47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145463" y="2495344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317" y="49898"/>
                  </a:moveTo>
                  <a:lnTo>
                    <a:pt x="0" y="496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898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145781" y="2495130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327"/>
                  </a:moveTo>
                  <a:lnTo>
                    <a:pt x="0" y="5011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327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146111" y="2494908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772"/>
                  </a:moveTo>
                  <a:lnTo>
                    <a:pt x="0" y="50558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772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146429" y="249469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200"/>
                  </a:moveTo>
                  <a:lnTo>
                    <a:pt x="0" y="509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20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146746" y="2494480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629"/>
                  </a:moveTo>
                  <a:lnTo>
                    <a:pt x="0" y="514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629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147063" y="2494265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2057"/>
                  </a:moveTo>
                  <a:lnTo>
                    <a:pt x="0" y="51843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057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147381" y="2494051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85"/>
                  </a:moveTo>
                  <a:lnTo>
                    <a:pt x="0" y="522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485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147698" y="2493837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914"/>
                  </a:moveTo>
                  <a:lnTo>
                    <a:pt x="0" y="526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914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148016" y="2493623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3342"/>
                  </a:moveTo>
                  <a:lnTo>
                    <a:pt x="0" y="53128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342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148334" y="2493409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770"/>
                  </a:moveTo>
                  <a:lnTo>
                    <a:pt x="0" y="535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77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148651" y="2493195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54198"/>
                  </a:moveTo>
                  <a:lnTo>
                    <a:pt x="0" y="539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4198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148969" y="249300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0"/>
                  </a:moveTo>
                  <a:lnTo>
                    <a:pt x="0" y="190"/>
                  </a:lnTo>
                  <a:lnTo>
                    <a:pt x="0" y="54389"/>
                  </a:lnTo>
                  <a:lnTo>
                    <a:pt x="267" y="5457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149286" y="2492940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708"/>
                  </a:moveTo>
                  <a:lnTo>
                    <a:pt x="0" y="5464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708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149604" y="2492876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37"/>
                  </a:moveTo>
                  <a:lnTo>
                    <a:pt x="0" y="5477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837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149921" y="249281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965"/>
                  </a:moveTo>
                  <a:lnTo>
                    <a:pt x="0" y="5490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965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150238" y="2492748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094"/>
                  </a:moveTo>
                  <a:lnTo>
                    <a:pt x="0" y="5503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094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150569" y="2492681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227"/>
                  </a:moveTo>
                  <a:lnTo>
                    <a:pt x="0" y="5516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227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150886" y="2492617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356"/>
                  </a:moveTo>
                  <a:lnTo>
                    <a:pt x="0" y="5529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356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151204" y="249255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84"/>
                  </a:moveTo>
                  <a:lnTo>
                    <a:pt x="0" y="5542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484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151521" y="2492488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613"/>
                  </a:moveTo>
                  <a:lnTo>
                    <a:pt x="0" y="555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613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151839" y="2492424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41"/>
                  </a:moveTo>
                  <a:lnTo>
                    <a:pt x="0" y="5567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741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152156" y="2492360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870"/>
                  </a:moveTo>
                  <a:lnTo>
                    <a:pt x="0" y="558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87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152474" y="2492296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5998"/>
                  </a:moveTo>
                  <a:lnTo>
                    <a:pt x="0" y="5593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998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152791" y="2492231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127"/>
                  </a:moveTo>
                  <a:lnTo>
                    <a:pt x="0" y="5606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127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153109" y="2492167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255"/>
                  </a:moveTo>
                  <a:lnTo>
                    <a:pt x="0" y="5619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255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153426" y="2492103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83"/>
                  </a:moveTo>
                  <a:lnTo>
                    <a:pt x="0" y="5631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383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153744" y="2492039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512"/>
                  </a:moveTo>
                  <a:lnTo>
                    <a:pt x="0" y="564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512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154061" y="2491975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640"/>
                  </a:moveTo>
                  <a:lnTo>
                    <a:pt x="0" y="5657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64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154379" y="2491910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769"/>
                  </a:moveTo>
                  <a:lnTo>
                    <a:pt x="0" y="567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769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154709" y="2491844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902"/>
                  </a:moveTo>
                  <a:lnTo>
                    <a:pt x="0" y="5683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902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155026" y="2491779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7031"/>
                  </a:moveTo>
                  <a:lnTo>
                    <a:pt x="0" y="5696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031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155344" y="2491715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9"/>
                  </a:moveTo>
                  <a:lnTo>
                    <a:pt x="0" y="5709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159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155661" y="2491651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288"/>
                  </a:moveTo>
                  <a:lnTo>
                    <a:pt x="0" y="572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288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155979" y="2491587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16"/>
                  </a:moveTo>
                  <a:lnTo>
                    <a:pt x="0" y="5735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416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156296" y="2491523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545"/>
                  </a:moveTo>
                  <a:lnTo>
                    <a:pt x="0" y="574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54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156614" y="2491458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3"/>
                  </a:moveTo>
                  <a:lnTo>
                    <a:pt x="0" y="5760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673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156931" y="24913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2"/>
                  </a:moveTo>
                  <a:lnTo>
                    <a:pt x="0" y="5773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802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157249" y="2491330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0"/>
                  </a:moveTo>
                  <a:lnTo>
                    <a:pt x="0" y="5786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93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157566" y="249126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58"/>
                  </a:moveTo>
                  <a:lnTo>
                    <a:pt x="0" y="5799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058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157884" y="2491202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7"/>
                  </a:moveTo>
                  <a:lnTo>
                    <a:pt x="0" y="581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187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158201" y="2491137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5"/>
                  </a:moveTo>
                  <a:lnTo>
                    <a:pt x="0" y="5825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315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158519" y="2491073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4"/>
                  </a:moveTo>
                  <a:lnTo>
                    <a:pt x="0" y="583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44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158836" y="2491009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2"/>
                  </a:moveTo>
                  <a:lnTo>
                    <a:pt x="0" y="5850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572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159154" y="2490945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1"/>
                  </a:moveTo>
                  <a:lnTo>
                    <a:pt x="0" y="5863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701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159484" y="2490878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77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159802" y="2490814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3"/>
                  </a:moveTo>
                  <a:lnTo>
                    <a:pt x="0" y="5889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963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160119" y="249075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02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160437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220"/>
                  </a:moveTo>
                  <a:lnTo>
                    <a:pt x="0" y="5915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22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160754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155"/>
                  </a:moveTo>
                  <a:lnTo>
                    <a:pt x="0" y="5922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155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161072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15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161389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27"/>
                  </a:moveTo>
                  <a:lnTo>
                    <a:pt x="0" y="5909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2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161707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3"/>
                  </a:moveTo>
                  <a:lnTo>
                    <a:pt x="0" y="5902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963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162024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98"/>
                  </a:moveTo>
                  <a:lnTo>
                    <a:pt x="0" y="5896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98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62342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89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162659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70"/>
                  </a:moveTo>
                  <a:lnTo>
                    <a:pt x="0" y="5883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7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162977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6"/>
                  </a:moveTo>
                  <a:lnTo>
                    <a:pt x="0" y="5877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06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163294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641"/>
                  </a:moveTo>
                  <a:lnTo>
                    <a:pt x="0" y="5870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641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163612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7"/>
                  </a:moveTo>
                  <a:lnTo>
                    <a:pt x="0" y="5864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77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163942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10"/>
                  </a:moveTo>
                  <a:lnTo>
                    <a:pt x="0" y="5857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1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164259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6"/>
                  </a:moveTo>
                  <a:lnTo>
                    <a:pt x="0" y="5851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446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164577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382"/>
                  </a:moveTo>
                  <a:lnTo>
                    <a:pt x="0" y="5844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82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64894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7"/>
                  </a:moveTo>
                  <a:lnTo>
                    <a:pt x="0" y="58382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17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165212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253"/>
                  </a:moveTo>
                  <a:lnTo>
                    <a:pt x="0" y="5831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253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165529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9"/>
                  </a:moveTo>
                  <a:lnTo>
                    <a:pt x="0" y="5825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89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165847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25"/>
                  </a:moveTo>
                  <a:lnTo>
                    <a:pt x="0" y="58189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25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166164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60"/>
                  </a:moveTo>
                  <a:lnTo>
                    <a:pt x="0" y="5812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06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166482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96"/>
                  </a:moveTo>
                  <a:lnTo>
                    <a:pt x="0" y="5806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96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166799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2"/>
                  </a:moveTo>
                  <a:lnTo>
                    <a:pt x="0" y="5799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32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167117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68"/>
                  </a:moveTo>
                  <a:lnTo>
                    <a:pt x="0" y="57932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68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167434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3"/>
                  </a:moveTo>
                  <a:lnTo>
                    <a:pt x="0" y="5786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03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167752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739"/>
                  </a:moveTo>
                  <a:lnTo>
                    <a:pt x="0" y="5780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739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168082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2"/>
                  </a:moveTo>
                  <a:lnTo>
                    <a:pt x="0" y="5773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672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68400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165" y="0"/>
                  </a:moveTo>
                  <a:lnTo>
                    <a:pt x="0" y="0"/>
                  </a:lnTo>
                  <a:lnTo>
                    <a:pt x="0" y="57672"/>
                  </a:lnTo>
                  <a:lnTo>
                    <a:pt x="317" y="57608"/>
                  </a:lnTo>
                  <a:lnTo>
                    <a:pt x="317" y="10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68717" y="2490791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39"/>
                  </a:moveTo>
                  <a:lnTo>
                    <a:pt x="0" y="5750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7439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69034" y="2491010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6"/>
                  </a:moveTo>
                  <a:lnTo>
                    <a:pt x="0" y="5722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7156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69352" y="2491229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872"/>
                  </a:moveTo>
                  <a:lnTo>
                    <a:pt x="0" y="56937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6872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169670" y="249144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589"/>
                  </a:moveTo>
                  <a:lnTo>
                    <a:pt x="0" y="5665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6589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169987" y="2491667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06"/>
                  </a:moveTo>
                  <a:lnTo>
                    <a:pt x="0" y="5637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6306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170305" y="2491886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022"/>
                  </a:moveTo>
                  <a:lnTo>
                    <a:pt x="0" y="56087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6022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70622" y="2492105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39"/>
                  </a:moveTo>
                  <a:lnTo>
                    <a:pt x="0" y="5580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5739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170940" y="2492324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56"/>
                  </a:moveTo>
                  <a:lnTo>
                    <a:pt x="0" y="5552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5456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71257" y="2492543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173"/>
                  </a:moveTo>
                  <a:lnTo>
                    <a:pt x="0" y="55237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5173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171575" y="249276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89"/>
                  </a:moveTo>
                  <a:lnTo>
                    <a:pt x="0" y="54954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4889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71892" y="2492981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606"/>
                  </a:moveTo>
                  <a:lnTo>
                    <a:pt x="0" y="5467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4606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72209" y="2493200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0" y="0"/>
                  </a:moveTo>
                  <a:lnTo>
                    <a:pt x="0" y="54387"/>
                  </a:lnTo>
                  <a:lnTo>
                    <a:pt x="317" y="54202"/>
                  </a:lnTo>
                  <a:lnTo>
                    <a:pt x="317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172540" y="2493427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752"/>
                  </a:moveTo>
                  <a:lnTo>
                    <a:pt x="0" y="53966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3752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172857" y="2493646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319"/>
                  </a:moveTo>
                  <a:lnTo>
                    <a:pt x="0" y="5353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3319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173175" y="2493865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885"/>
                  </a:moveTo>
                  <a:lnTo>
                    <a:pt x="0" y="5310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2885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173492" y="2494084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52"/>
                  </a:moveTo>
                  <a:lnTo>
                    <a:pt x="0" y="52666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2452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73810" y="2494303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019"/>
                  </a:moveTo>
                  <a:lnTo>
                    <a:pt x="0" y="5223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2019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174127" y="2494522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586"/>
                  </a:moveTo>
                  <a:lnTo>
                    <a:pt x="0" y="5180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1586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174445" y="2494741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152"/>
                  </a:moveTo>
                  <a:lnTo>
                    <a:pt x="0" y="51367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1152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174762" y="2494960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0719"/>
                  </a:moveTo>
                  <a:lnTo>
                    <a:pt x="0" y="50933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0719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175080" y="2495179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286"/>
                  </a:moveTo>
                  <a:lnTo>
                    <a:pt x="0" y="50500"/>
                  </a:lnTo>
                  <a:lnTo>
                    <a:pt x="0" y="0"/>
                  </a:lnTo>
                  <a:lnTo>
                    <a:pt x="317" y="219"/>
                  </a:lnTo>
                  <a:lnTo>
                    <a:pt x="317" y="50286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175397" y="2495398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0" y="0"/>
                  </a:moveTo>
                  <a:lnTo>
                    <a:pt x="0" y="50067"/>
                  </a:lnTo>
                  <a:lnTo>
                    <a:pt x="317" y="49853"/>
                  </a:lnTo>
                  <a:lnTo>
                    <a:pt x="317" y="557"/>
                  </a:lnTo>
                  <a:lnTo>
                    <a:pt x="127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175715" y="2495956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081"/>
                  </a:moveTo>
                  <a:lnTo>
                    <a:pt x="0" y="49296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9081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176032" y="2496738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084"/>
                  </a:moveTo>
                  <a:lnTo>
                    <a:pt x="0" y="48299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8084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176350" y="2497521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088"/>
                  </a:moveTo>
                  <a:lnTo>
                    <a:pt x="0" y="47302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7088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176667" y="2498303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091"/>
                  </a:moveTo>
                  <a:lnTo>
                    <a:pt x="0" y="46305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6091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176997" y="2499117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054"/>
                  </a:moveTo>
                  <a:lnTo>
                    <a:pt x="0" y="45268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5054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177315" y="2499900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057"/>
                  </a:moveTo>
                  <a:lnTo>
                    <a:pt x="0" y="44271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4057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177632" y="2500683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060"/>
                  </a:moveTo>
                  <a:lnTo>
                    <a:pt x="0" y="43275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306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177950" y="2501465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317" y="42064"/>
                  </a:moveTo>
                  <a:lnTo>
                    <a:pt x="0" y="42278"/>
                  </a:lnTo>
                  <a:lnTo>
                    <a:pt x="0" y="0"/>
                  </a:lnTo>
                  <a:lnTo>
                    <a:pt x="317" y="782"/>
                  </a:lnTo>
                  <a:lnTo>
                    <a:pt x="317" y="42064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78267" y="2502248"/>
              <a:ext cx="635" cy="41910"/>
            </a:xfrm>
            <a:custGeom>
              <a:avLst/>
              <a:gdLst/>
              <a:ahLst/>
              <a:cxnLst/>
              <a:rect l="l" t="t" r="r" b="b"/>
              <a:pathLst>
                <a:path w="634" h="41910">
                  <a:moveTo>
                    <a:pt x="0" y="0"/>
                  </a:moveTo>
                  <a:lnTo>
                    <a:pt x="0" y="41281"/>
                  </a:lnTo>
                  <a:lnTo>
                    <a:pt x="317" y="41067"/>
                  </a:lnTo>
                  <a:lnTo>
                    <a:pt x="317" y="442"/>
                  </a:lnTo>
                  <a:lnTo>
                    <a:pt x="152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78585" y="2502690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410"/>
                  </a:moveTo>
                  <a:lnTo>
                    <a:pt x="0" y="40624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41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78902" y="2502818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068"/>
                  </a:moveTo>
                  <a:lnTo>
                    <a:pt x="0" y="4028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068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79220" y="2502947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25"/>
                  </a:moveTo>
                  <a:lnTo>
                    <a:pt x="0" y="3993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725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79537" y="2503075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383"/>
                  </a:moveTo>
                  <a:lnTo>
                    <a:pt x="0" y="39597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383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79855" y="2503203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9040"/>
                  </a:moveTo>
                  <a:lnTo>
                    <a:pt x="0" y="39254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04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80172" y="2503331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698"/>
                  </a:moveTo>
                  <a:lnTo>
                    <a:pt x="0" y="3891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698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80490" y="2503460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355"/>
                  </a:moveTo>
                  <a:lnTo>
                    <a:pt x="0" y="3856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355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80807" y="2503588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013"/>
                  </a:moveTo>
                  <a:lnTo>
                    <a:pt x="0" y="38227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013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81125" y="2503716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670"/>
                  </a:moveTo>
                  <a:lnTo>
                    <a:pt x="0" y="37885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767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181455" y="2503849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0" y="0"/>
                  </a:moveTo>
                  <a:lnTo>
                    <a:pt x="0" y="37528"/>
                  </a:lnTo>
                  <a:lnTo>
                    <a:pt x="231" y="37372"/>
                  </a:lnTo>
                  <a:lnTo>
                    <a:pt x="317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181773" y="2503978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646"/>
                  </a:moveTo>
                  <a:lnTo>
                    <a:pt x="0" y="37117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646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182090" y="2504106"/>
              <a:ext cx="635" cy="36830"/>
            </a:xfrm>
            <a:custGeom>
              <a:avLst/>
              <a:gdLst/>
              <a:ahLst/>
              <a:cxnLst/>
              <a:rect l="l" t="t" r="r" b="b"/>
              <a:pathLst>
                <a:path w="634" h="36830">
                  <a:moveTo>
                    <a:pt x="317" y="36047"/>
                  </a:moveTo>
                  <a:lnTo>
                    <a:pt x="0" y="3651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047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182408" y="2504234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449"/>
                  </a:moveTo>
                  <a:lnTo>
                    <a:pt x="0" y="3591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5449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182725" y="2504362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4850"/>
                  </a:moveTo>
                  <a:lnTo>
                    <a:pt x="0" y="35320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85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183043" y="2504491"/>
              <a:ext cx="635" cy="34925"/>
            </a:xfrm>
            <a:custGeom>
              <a:avLst/>
              <a:gdLst/>
              <a:ahLst/>
              <a:cxnLst/>
              <a:rect l="l" t="t" r="r" b="b"/>
              <a:pathLst>
                <a:path w="634" h="34925">
                  <a:moveTo>
                    <a:pt x="317" y="34251"/>
                  </a:moveTo>
                  <a:lnTo>
                    <a:pt x="0" y="3472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251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183360" y="2504619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3652"/>
                  </a:moveTo>
                  <a:lnTo>
                    <a:pt x="0" y="34123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3652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183665" y="2504757"/>
              <a:ext cx="1270" cy="33655"/>
            </a:xfrm>
            <a:custGeom>
              <a:avLst/>
              <a:gdLst/>
              <a:ahLst/>
              <a:cxnLst/>
              <a:rect l="l" t="t" r="r" b="b"/>
              <a:pathLst>
                <a:path w="1269" h="33655">
                  <a:moveTo>
                    <a:pt x="647" y="254"/>
                  </a:moveTo>
                  <a:lnTo>
                    <a:pt x="330" y="127"/>
                  </a:lnTo>
                  <a:lnTo>
                    <a:pt x="0" y="0"/>
                  </a:lnTo>
                  <a:lnTo>
                    <a:pt x="0" y="33515"/>
                  </a:lnTo>
                  <a:lnTo>
                    <a:pt x="330" y="33045"/>
                  </a:lnTo>
                  <a:lnTo>
                    <a:pt x="647" y="32575"/>
                  </a:lnTo>
                  <a:lnTo>
                    <a:pt x="647" y="25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184313" y="2505011"/>
              <a:ext cx="635" cy="32384"/>
            </a:xfrm>
            <a:custGeom>
              <a:avLst/>
              <a:gdLst/>
              <a:ahLst/>
              <a:cxnLst/>
              <a:rect l="l" t="t" r="r" b="b"/>
              <a:pathLst>
                <a:path w="634" h="32385">
                  <a:moveTo>
                    <a:pt x="635" y="254"/>
                  </a:moveTo>
                  <a:lnTo>
                    <a:pt x="317" y="139"/>
                  </a:lnTo>
                  <a:lnTo>
                    <a:pt x="0" y="0"/>
                  </a:lnTo>
                  <a:lnTo>
                    <a:pt x="0" y="32321"/>
                  </a:lnTo>
                  <a:lnTo>
                    <a:pt x="317" y="31851"/>
                  </a:lnTo>
                  <a:lnTo>
                    <a:pt x="635" y="31381"/>
                  </a:lnTo>
                  <a:lnTo>
                    <a:pt x="635" y="254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184948" y="2505265"/>
              <a:ext cx="1270" cy="31750"/>
            </a:xfrm>
            <a:custGeom>
              <a:avLst/>
              <a:gdLst/>
              <a:ahLst/>
              <a:cxnLst/>
              <a:rect l="l" t="t" r="r" b="b"/>
              <a:pathLst>
                <a:path w="1269" h="31750">
                  <a:moveTo>
                    <a:pt x="635" y="30187"/>
                  </a:moveTo>
                  <a:lnTo>
                    <a:pt x="609" y="241"/>
                  </a:lnTo>
                  <a:lnTo>
                    <a:pt x="317" y="139"/>
                  </a:lnTo>
                  <a:lnTo>
                    <a:pt x="0" y="0"/>
                  </a:lnTo>
                  <a:lnTo>
                    <a:pt x="0" y="31127"/>
                  </a:lnTo>
                  <a:lnTo>
                    <a:pt x="317" y="30657"/>
                  </a:lnTo>
                  <a:lnTo>
                    <a:pt x="635" y="30187"/>
                  </a:lnTo>
                  <a:close/>
                </a:path>
                <a:path w="1269" h="31750">
                  <a:moveTo>
                    <a:pt x="952" y="749"/>
                  </a:moveTo>
                  <a:lnTo>
                    <a:pt x="635" y="279"/>
                  </a:lnTo>
                  <a:lnTo>
                    <a:pt x="635" y="30187"/>
                  </a:lnTo>
                  <a:lnTo>
                    <a:pt x="952" y="29718"/>
                  </a:lnTo>
                  <a:lnTo>
                    <a:pt x="952" y="749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185900" y="2506027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69" h="29210">
                  <a:moveTo>
                    <a:pt x="647" y="914"/>
                  </a:moveTo>
                  <a:lnTo>
                    <a:pt x="330" y="457"/>
                  </a:lnTo>
                  <a:lnTo>
                    <a:pt x="0" y="0"/>
                  </a:lnTo>
                  <a:lnTo>
                    <a:pt x="0" y="28943"/>
                  </a:lnTo>
                  <a:lnTo>
                    <a:pt x="330" y="28473"/>
                  </a:lnTo>
                  <a:lnTo>
                    <a:pt x="647" y="27990"/>
                  </a:lnTo>
                  <a:lnTo>
                    <a:pt x="647" y="914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186535" y="2506941"/>
              <a:ext cx="1270" cy="27305"/>
            </a:xfrm>
            <a:custGeom>
              <a:avLst/>
              <a:gdLst/>
              <a:ahLst/>
              <a:cxnLst/>
              <a:rect l="l" t="t" r="r" b="b"/>
              <a:pathLst>
                <a:path w="1269" h="27305">
                  <a:moveTo>
                    <a:pt x="647" y="927"/>
                  </a:moveTo>
                  <a:lnTo>
                    <a:pt x="330" y="469"/>
                  </a:lnTo>
                  <a:lnTo>
                    <a:pt x="0" y="0"/>
                  </a:lnTo>
                  <a:lnTo>
                    <a:pt x="0" y="27076"/>
                  </a:lnTo>
                  <a:lnTo>
                    <a:pt x="330" y="26606"/>
                  </a:lnTo>
                  <a:lnTo>
                    <a:pt x="647" y="26136"/>
                  </a:lnTo>
                  <a:lnTo>
                    <a:pt x="647" y="927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187183" y="2507861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317" y="24745"/>
                  </a:moveTo>
                  <a:lnTo>
                    <a:pt x="0" y="25215"/>
                  </a:lnTo>
                  <a:lnTo>
                    <a:pt x="0" y="0"/>
                  </a:lnTo>
                  <a:lnTo>
                    <a:pt x="317" y="459"/>
                  </a:lnTo>
                  <a:lnTo>
                    <a:pt x="317" y="24745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187488" y="2508325"/>
              <a:ext cx="1270" cy="24765"/>
            </a:xfrm>
            <a:custGeom>
              <a:avLst/>
              <a:gdLst/>
              <a:ahLst/>
              <a:cxnLst/>
              <a:rect l="l" t="t" r="r" b="b"/>
              <a:pathLst>
                <a:path w="1269" h="24764">
                  <a:moveTo>
                    <a:pt x="965" y="1384"/>
                  </a:moveTo>
                  <a:lnTo>
                    <a:pt x="635" y="952"/>
                  </a:lnTo>
                  <a:lnTo>
                    <a:pt x="330" y="457"/>
                  </a:lnTo>
                  <a:lnTo>
                    <a:pt x="0" y="0"/>
                  </a:lnTo>
                  <a:lnTo>
                    <a:pt x="0" y="24282"/>
                  </a:lnTo>
                  <a:lnTo>
                    <a:pt x="330" y="23812"/>
                  </a:lnTo>
                  <a:lnTo>
                    <a:pt x="546" y="23482"/>
                  </a:lnTo>
                  <a:lnTo>
                    <a:pt x="635" y="3746"/>
                  </a:lnTo>
                  <a:lnTo>
                    <a:pt x="635" y="23012"/>
                  </a:lnTo>
                  <a:lnTo>
                    <a:pt x="965" y="21450"/>
                  </a:lnTo>
                  <a:lnTo>
                    <a:pt x="965" y="1384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188453" y="2509710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635" y="914"/>
                  </a:moveTo>
                  <a:lnTo>
                    <a:pt x="317" y="457"/>
                  </a:lnTo>
                  <a:lnTo>
                    <a:pt x="0" y="0"/>
                  </a:lnTo>
                  <a:lnTo>
                    <a:pt x="0" y="20066"/>
                  </a:lnTo>
                  <a:lnTo>
                    <a:pt x="317" y="18491"/>
                  </a:lnTo>
                  <a:lnTo>
                    <a:pt x="635" y="16929"/>
                  </a:lnTo>
                  <a:lnTo>
                    <a:pt x="635" y="914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189075" y="2510624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69" h="16510">
                  <a:moveTo>
                    <a:pt x="965" y="1384"/>
                  </a:moveTo>
                  <a:lnTo>
                    <a:pt x="647" y="952"/>
                  </a:lnTo>
                  <a:lnTo>
                    <a:pt x="330" y="457"/>
                  </a:lnTo>
                  <a:lnTo>
                    <a:pt x="0" y="0"/>
                  </a:lnTo>
                  <a:lnTo>
                    <a:pt x="0" y="16014"/>
                  </a:lnTo>
                  <a:lnTo>
                    <a:pt x="330" y="14439"/>
                  </a:lnTo>
                  <a:lnTo>
                    <a:pt x="647" y="12877"/>
                  </a:lnTo>
                  <a:lnTo>
                    <a:pt x="965" y="11303"/>
                  </a:lnTo>
                  <a:lnTo>
                    <a:pt x="965" y="1384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190040" y="251200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317" y="457"/>
                  </a:moveTo>
                  <a:lnTo>
                    <a:pt x="0" y="0"/>
                  </a:lnTo>
                  <a:lnTo>
                    <a:pt x="0" y="9918"/>
                  </a:lnTo>
                  <a:lnTo>
                    <a:pt x="317" y="8343"/>
                  </a:lnTo>
                  <a:lnTo>
                    <a:pt x="317" y="469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057135" y="251872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317" y="0"/>
                  </a:moveTo>
                  <a:lnTo>
                    <a:pt x="0" y="1568"/>
                  </a:lnTo>
                  <a:lnTo>
                    <a:pt x="317" y="313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057452" y="2517152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317" y="6275"/>
                  </a:moveTo>
                  <a:lnTo>
                    <a:pt x="0" y="470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6275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057770" y="251558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317" y="9412"/>
                  </a:moveTo>
                  <a:lnTo>
                    <a:pt x="0" y="7843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9412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058087" y="251401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317" y="12550"/>
                  </a:moveTo>
                  <a:lnTo>
                    <a:pt x="0" y="10981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255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058405" y="2512446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317" y="15687"/>
                  </a:moveTo>
                  <a:lnTo>
                    <a:pt x="0" y="14118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5687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058722" y="251087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317" y="18825"/>
                  </a:moveTo>
                  <a:lnTo>
                    <a:pt x="0" y="1725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8825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059040" y="2509309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317" y="21962"/>
                  </a:moveTo>
                  <a:lnTo>
                    <a:pt x="0" y="20393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21962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059466" y="2508445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221" y="0"/>
                  </a:moveTo>
                  <a:lnTo>
                    <a:pt x="0" y="328"/>
                  </a:lnTo>
                  <a:lnTo>
                    <a:pt x="0" y="23362"/>
                  </a:lnTo>
                  <a:lnTo>
                    <a:pt x="221" y="2369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059688" y="2507975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317" y="24631"/>
                  </a:moveTo>
                  <a:lnTo>
                    <a:pt x="0" y="2416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4631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060005" y="250750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317" y="25572"/>
                  </a:moveTo>
                  <a:lnTo>
                    <a:pt x="0" y="2510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5572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60323" y="2507034"/>
              <a:ext cx="635" cy="26670"/>
            </a:xfrm>
            <a:custGeom>
              <a:avLst/>
              <a:gdLst/>
              <a:ahLst/>
              <a:cxnLst/>
              <a:rect l="l" t="t" r="r" b="b"/>
              <a:pathLst>
                <a:path w="634" h="26669">
                  <a:moveTo>
                    <a:pt x="317" y="26513"/>
                  </a:moveTo>
                  <a:lnTo>
                    <a:pt x="0" y="2604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6513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060640" y="2506564"/>
              <a:ext cx="635" cy="27940"/>
            </a:xfrm>
            <a:custGeom>
              <a:avLst/>
              <a:gdLst/>
              <a:ahLst/>
              <a:cxnLst/>
              <a:rect l="l" t="t" r="r" b="b"/>
              <a:pathLst>
                <a:path w="634" h="27939">
                  <a:moveTo>
                    <a:pt x="317" y="27454"/>
                  </a:moveTo>
                  <a:lnTo>
                    <a:pt x="0" y="2698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7454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060958" y="250609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4" h="28575">
                  <a:moveTo>
                    <a:pt x="317" y="28395"/>
                  </a:moveTo>
                  <a:lnTo>
                    <a:pt x="0" y="2792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8395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061275" y="2505623"/>
              <a:ext cx="635" cy="29845"/>
            </a:xfrm>
            <a:custGeom>
              <a:avLst/>
              <a:gdLst/>
              <a:ahLst/>
              <a:cxnLst/>
              <a:rect l="l" t="t" r="r" b="b"/>
              <a:pathLst>
                <a:path w="634" h="29844">
                  <a:moveTo>
                    <a:pt x="317" y="29336"/>
                  </a:moveTo>
                  <a:lnTo>
                    <a:pt x="0" y="28865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9336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061593" y="2505152"/>
              <a:ext cx="635" cy="30480"/>
            </a:xfrm>
            <a:custGeom>
              <a:avLst/>
              <a:gdLst/>
              <a:ahLst/>
              <a:cxnLst/>
              <a:rect l="l" t="t" r="r" b="b"/>
              <a:pathLst>
                <a:path w="634" h="30480">
                  <a:moveTo>
                    <a:pt x="317" y="30277"/>
                  </a:moveTo>
                  <a:lnTo>
                    <a:pt x="0" y="29806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0277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061910" y="2504682"/>
              <a:ext cx="635" cy="31750"/>
            </a:xfrm>
            <a:custGeom>
              <a:avLst/>
              <a:gdLst/>
              <a:ahLst/>
              <a:cxnLst/>
              <a:rect l="l" t="t" r="r" b="b"/>
              <a:pathLst>
                <a:path w="634" h="31750">
                  <a:moveTo>
                    <a:pt x="317" y="31217"/>
                  </a:moveTo>
                  <a:lnTo>
                    <a:pt x="0" y="30747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121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062227" y="2504212"/>
              <a:ext cx="635" cy="32384"/>
            </a:xfrm>
            <a:custGeom>
              <a:avLst/>
              <a:gdLst/>
              <a:ahLst/>
              <a:cxnLst/>
              <a:rect l="l" t="t" r="r" b="b"/>
              <a:pathLst>
                <a:path w="634" h="32385">
                  <a:moveTo>
                    <a:pt x="317" y="32158"/>
                  </a:moveTo>
                  <a:lnTo>
                    <a:pt x="0" y="31688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2158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062545" y="2503742"/>
              <a:ext cx="635" cy="33655"/>
            </a:xfrm>
            <a:custGeom>
              <a:avLst/>
              <a:gdLst/>
              <a:ahLst/>
              <a:cxnLst/>
              <a:rect l="l" t="t" r="r" b="b"/>
              <a:pathLst>
                <a:path w="634" h="33655">
                  <a:moveTo>
                    <a:pt x="317" y="33099"/>
                  </a:moveTo>
                  <a:lnTo>
                    <a:pt x="0" y="3262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3099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062863" y="2503271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4040"/>
                  </a:moveTo>
                  <a:lnTo>
                    <a:pt x="0" y="3356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404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063180" y="2502801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4981"/>
                  </a:moveTo>
                  <a:lnTo>
                    <a:pt x="0" y="34510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4981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063498" y="2502331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922"/>
                  </a:moveTo>
                  <a:lnTo>
                    <a:pt x="0" y="3545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5922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063828" y="2501841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900"/>
                  </a:moveTo>
                  <a:lnTo>
                    <a:pt x="0" y="36430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690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064145" y="2501371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841"/>
                  </a:moveTo>
                  <a:lnTo>
                    <a:pt x="0" y="3737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7841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064463" y="2500901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782"/>
                  </a:moveTo>
                  <a:lnTo>
                    <a:pt x="0" y="3831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8782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064780" y="2500430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23"/>
                  </a:moveTo>
                  <a:lnTo>
                    <a:pt x="0" y="3925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972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065098" y="2499960"/>
              <a:ext cx="635" cy="41275"/>
            </a:xfrm>
            <a:custGeom>
              <a:avLst/>
              <a:gdLst/>
              <a:ahLst/>
              <a:cxnLst/>
              <a:rect l="l" t="t" r="r" b="b"/>
              <a:pathLst>
                <a:path w="634" h="41275">
                  <a:moveTo>
                    <a:pt x="317" y="40664"/>
                  </a:moveTo>
                  <a:lnTo>
                    <a:pt x="0" y="4019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0664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065415" y="2499490"/>
              <a:ext cx="635" cy="41910"/>
            </a:xfrm>
            <a:custGeom>
              <a:avLst/>
              <a:gdLst/>
              <a:ahLst/>
              <a:cxnLst/>
              <a:rect l="l" t="t" r="r" b="b"/>
              <a:pathLst>
                <a:path w="634" h="41910">
                  <a:moveTo>
                    <a:pt x="317" y="41605"/>
                  </a:moveTo>
                  <a:lnTo>
                    <a:pt x="0" y="4113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1605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065818" y="2499206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231" y="0"/>
                  </a:moveTo>
                  <a:lnTo>
                    <a:pt x="0" y="156"/>
                  </a:lnTo>
                  <a:lnTo>
                    <a:pt x="0" y="42015"/>
                  </a:lnTo>
                  <a:lnTo>
                    <a:pt x="231" y="4217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066050" y="2498992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2600"/>
                  </a:moveTo>
                  <a:lnTo>
                    <a:pt x="0" y="42385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260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066368" y="2498778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3028"/>
                  </a:moveTo>
                  <a:lnTo>
                    <a:pt x="0" y="428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028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066685" y="2498564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456"/>
                  </a:moveTo>
                  <a:lnTo>
                    <a:pt x="0" y="432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456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067003" y="2498350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3885"/>
                  </a:moveTo>
                  <a:lnTo>
                    <a:pt x="0" y="43670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885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67320" y="2498136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313"/>
                  </a:moveTo>
                  <a:lnTo>
                    <a:pt x="0" y="440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313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067638" y="2497922"/>
              <a:ext cx="635" cy="45085"/>
            </a:xfrm>
            <a:custGeom>
              <a:avLst/>
              <a:gdLst/>
              <a:ahLst/>
              <a:cxnLst/>
              <a:rect l="l" t="t" r="r" b="b"/>
              <a:pathLst>
                <a:path w="634" h="45085">
                  <a:moveTo>
                    <a:pt x="317" y="44741"/>
                  </a:moveTo>
                  <a:lnTo>
                    <a:pt x="0" y="4452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741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067968" y="2497699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187"/>
                  </a:moveTo>
                  <a:lnTo>
                    <a:pt x="0" y="4497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187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068285" y="2497485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615"/>
                  </a:moveTo>
                  <a:lnTo>
                    <a:pt x="0" y="4540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615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068603" y="2497271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043"/>
                  </a:moveTo>
                  <a:lnTo>
                    <a:pt x="0" y="4582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043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068920" y="2497057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472"/>
                  </a:moveTo>
                  <a:lnTo>
                    <a:pt x="0" y="4625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472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069238" y="2496843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900"/>
                  </a:moveTo>
                  <a:lnTo>
                    <a:pt x="0" y="466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90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069555" y="2496629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328"/>
                  </a:moveTo>
                  <a:lnTo>
                    <a:pt x="0" y="471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328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069873" y="2496415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7757"/>
                  </a:moveTo>
                  <a:lnTo>
                    <a:pt x="0" y="475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757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070190" y="2496201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8185"/>
                  </a:moveTo>
                  <a:lnTo>
                    <a:pt x="0" y="479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185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070508" y="2495987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613"/>
                  </a:moveTo>
                  <a:lnTo>
                    <a:pt x="0" y="483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613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070825" y="2495773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042"/>
                  </a:moveTo>
                  <a:lnTo>
                    <a:pt x="0" y="4882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042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071143" y="2495558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470"/>
                  </a:moveTo>
                  <a:lnTo>
                    <a:pt x="0" y="492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47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071460" y="2495344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317" y="49898"/>
                  </a:moveTo>
                  <a:lnTo>
                    <a:pt x="0" y="496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898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071778" y="2495130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327"/>
                  </a:moveTo>
                  <a:lnTo>
                    <a:pt x="0" y="5011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327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072095" y="2494916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755"/>
                  </a:moveTo>
                  <a:lnTo>
                    <a:pt x="0" y="5054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755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072426" y="249469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200"/>
                  </a:moveTo>
                  <a:lnTo>
                    <a:pt x="0" y="509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20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072743" y="2494480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629"/>
                  </a:moveTo>
                  <a:lnTo>
                    <a:pt x="0" y="514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629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073061" y="2494265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2057"/>
                  </a:moveTo>
                  <a:lnTo>
                    <a:pt x="0" y="51843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057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073378" y="2494051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85"/>
                  </a:moveTo>
                  <a:lnTo>
                    <a:pt x="0" y="522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485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073696" y="2493837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914"/>
                  </a:moveTo>
                  <a:lnTo>
                    <a:pt x="0" y="526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914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074013" y="2493623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3342"/>
                  </a:moveTo>
                  <a:lnTo>
                    <a:pt x="0" y="53128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342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074331" y="2493409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770"/>
                  </a:moveTo>
                  <a:lnTo>
                    <a:pt x="0" y="535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77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074648" y="2493195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54198"/>
                  </a:moveTo>
                  <a:lnTo>
                    <a:pt x="0" y="539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4198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074966" y="249300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0"/>
                  </a:moveTo>
                  <a:lnTo>
                    <a:pt x="0" y="190"/>
                  </a:lnTo>
                  <a:lnTo>
                    <a:pt x="0" y="54389"/>
                  </a:lnTo>
                  <a:lnTo>
                    <a:pt x="267" y="5457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075283" y="2492940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708"/>
                  </a:moveTo>
                  <a:lnTo>
                    <a:pt x="0" y="5464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708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075601" y="2492876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37"/>
                  </a:moveTo>
                  <a:lnTo>
                    <a:pt x="0" y="5477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837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075918" y="249281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965"/>
                  </a:moveTo>
                  <a:lnTo>
                    <a:pt x="0" y="5490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965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076236" y="2492748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094"/>
                  </a:moveTo>
                  <a:lnTo>
                    <a:pt x="0" y="5503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094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076553" y="2492683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222"/>
                  </a:moveTo>
                  <a:lnTo>
                    <a:pt x="0" y="5515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222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076883" y="2492617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356"/>
                  </a:moveTo>
                  <a:lnTo>
                    <a:pt x="0" y="5529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356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077201" y="249255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84"/>
                  </a:moveTo>
                  <a:lnTo>
                    <a:pt x="0" y="5542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484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077518" y="2492488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613"/>
                  </a:moveTo>
                  <a:lnTo>
                    <a:pt x="0" y="555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613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077836" y="2492424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41"/>
                  </a:moveTo>
                  <a:lnTo>
                    <a:pt x="0" y="5567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741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078153" y="2492360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870"/>
                  </a:moveTo>
                  <a:lnTo>
                    <a:pt x="0" y="558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87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078471" y="2492296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5998"/>
                  </a:moveTo>
                  <a:lnTo>
                    <a:pt x="0" y="5593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998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078788" y="2492231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127"/>
                  </a:moveTo>
                  <a:lnTo>
                    <a:pt x="0" y="5606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127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079106" y="2492167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255"/>
                  </a:moveTo>
                  <a:lnTo>
                    <a:pt x="0" y="5619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255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079423" y="2492103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83"/>
                  </a:moveTo>
                  <a:lnTo>
                    <a:pt x="0" y="5631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383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079741" y="2492039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512"/>
                  </a:moveTo>
                  <a:lnTo>
                    <a:pt x="0" y="564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512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080058" y="2491975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640"/>
                  </a:moveTo>
                  <a:lnTo>
                    <a:pt x="0" y="5657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64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080376" y="2491910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769"/>
                  </a:moveTo>
                  <a:lnTo>
                    <a:pt x="0" y="567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769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080693" y="249184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897"/>
                  </a:moveTo>
                  <a:lnTo>
                    <a:pt x="0" y="5683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897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081011" y="2491782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7026"/>
                  </a:moveTo>
                  <a:lnTo>
                    <a:pt x="0" y="5696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026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081341" y="2491715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9"/>
                  </a:moveTo>
                  <a:lnTo>
                    <a:pt x="0" y="5709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159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081659" y="2491651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288"/>
                  </a:moveTo>
                  <a:lnTo>
                    <a:pt x="0" y="572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288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081976" y="2491587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16"/>
                  </a:moveTo>
                  <a:lnTo>
                    <a:pt x="0" y="5735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416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082294" y="2491523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545"/>
                  </a:moveTo>
                  <a:lnTo>
                    <a:pt x="0" y="574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54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082611" y="2491458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3"/>
                  </a:moveTo>
                  <a:lnTo>
                    <a:pt x="0" y="5760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673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082929" y="24913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2"/>
                  </a:moveTo>
                  <a:lnTo>
                    <a:pt x="0" y="5773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802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083246" y="2491330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0"/>
                  </a:moveTo>
                  <a:lnTo>
                    <a:pt x="0" y="5786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93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083563" y="249126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58"/>
                  </a:moveTo>
                  <a:lnTo>
                    <a:pt x="0" y="5799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058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083881" y="2491202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7"/>
                  </a:moveTo>
                  <a:lnTo>
                    <a:pt x="0" y="581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187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084198" y="2491137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5"/>
                  </a:moveTo>
                  <a:lnTo>
                    <a:pt x="0" y="5825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315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084516" y="2491073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4"/>
                  </a:moveTo>
                  <a:lnTo>
                    <a:pt x="0" y="583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44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084834" y="2491009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2"/>
                  </a:moveTo>
                  <a:lnTo>
                    <a:pt x="0" y="5850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572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085151" y="2490945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1"/>
                  </a:moveTo>
                  <a:lnTo>
                    <a:pt x="0" y="5863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701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085481" y="2490878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77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085799" y="2490814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3"/>
                  </a:moveTo>
                  <a:lnTo>
                    <a:pt x="0" y="5889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963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086116" y="249075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02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086434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220"/>
                  </a:moveTo>
                  <a:lnTo>
                    <a:pt x="0" y="5915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22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086751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155"/>
                  </a:moveTo>
                  <a:lnTo>
                    <a:pt x="0" y="5922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155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087069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15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087386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27"/>
                  </a:moveTo>
                  <a:lnTo>
                    <a:pt x="0" y="5909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2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087704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2"/>
                  </a:moveTo>
                  <a:lnTo>
                    <a:pt x="0" y="5902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962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088021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98"/>
                  </a:moveTo>
                  <a:lnTo>
                    <a:pt x="0" y="58962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98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088339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89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088656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70"/>
                  </a:moveTo>
                  <a:lnTo>
                    <a:pt x="0" y="5883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7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088974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5"/>
                  </a:moveTo>
                  <a:lnTo>
                    <a:pt x="0" y="5877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05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089291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641"/>
                  </a:moveTo>
                  <a:lnTo>
                    <a:pt x="0" y="5870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641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089609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7"/>
                  </a:moveTo>
                  <a:lnTo>
                    <a:pt x="0" y="5864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77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089926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12"/>
                  </a:moveTo>
                  <a:lnTo>
                    <a:pt x="0" y="5857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12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090256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6"/>
                  </a:moveTo>
                  <a:lnTo>
                    <a:pt x="0" y="5851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446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090574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381"/>
                  </a:moveTo>
                  <a:lnTo>
                    <a:pt x="0" y="5844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81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090891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7"/>
                  </a:moveTo>
                  <a:lnTo>
                    <a:pt x="0" y="5838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17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091209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253"/>
                  </a:moveTo>
                  <a:lnTo>
                    <a:pt x="0" y="5831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253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091526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8"/>
                  </a:moveTo>
                  <a:lnTo>
                    <a:pt x="0" y="5825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88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091844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24"/>
                  </a:moveTo>
                  <a:lnTo>
                    <a:pt x="0" y="5818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24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092161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60"/>
                  </a:moveTo>
                  <a:lnTo>
                    <a:pt x="0" y="5812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06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092479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95"/>
                  </a:moveTo>
                  <a:lnTo>
                    <a:pt x="0" y="5806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95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092796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1"/>
                  </a:moveTo>
                  <a:lnTo>
                    <a:pt x="0" y="5799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31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093114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67"/>
                  </a:moveTo>
                  <a:lnTo>
                    <a:pt x="0" y="5793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67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093431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3"/>
                  </a:moveTo>
                  <a:lnTo>
                    <a:pt x="0" y="5786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03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093749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738"/>
                  </a:moveTo>
                  <a:lnTo>
                    <a:pt x="0" y="5780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73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094066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4"/>
                  </a:moveTo>
                  <a:lnTo>
                    <a:pt x="0" y="5773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67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094397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165" y="0"/>
                  </a:moveTo>
                  <a:lnTo>
                    <a:pt x="0" y="0"/>
                  </a:lnTo>
                  <a:lnTo>
                    <a:pt x="0" y="57671"/>
                  </a:lnTo>
                  <a:lnTo>
                    <a:pt x="317" y="57607"/>
                  </a:lnTo>
                  <a:lnTo>
                    <a:pt x="317" y="10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094714" y="2490790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38"/>
                  </a:moveTo>
                  <a:lnTo>
                    <a:pt x="0" y="57502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7438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095032" y="2491009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5"/>
                  </a:moveTo>
                  <a:lnTo>
                    <a:pt x="0" y="57219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7155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1095349" y="249122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872"/>
                  </a:moveTo>
                  <a:lnTo>
                    <a:pt x="0" y="5693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872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1095667" y="249144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589"/>
                  </a:moveTo>
                  <a:lnTo>
                    <a:pt x="0" y="5665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589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1095984" y="2491665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06"/>
                  </a:moveTo>
                  <a:lnTo>
                    <a:pt x="0" y="56371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306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096302" y="2491883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023"/>
                  </a:moveTo>
                  <a:lnTo>
                    <a:pt x="0" y="56088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023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096619" y="24921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40"/>
                  </a:moveTo>
                  <a:lnTo>
                    <a:pt x="0" y="55805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74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096937" y="2492321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58"/>
                  </a:moveTo>
                  <a:lnTo>
                    <a:pt x="0" y="55522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458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097254" y="2492539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175"/>
                  </a:moveTo>
                  <a:lnTo>
                    <a:pt x="0" y="55239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175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097572" y="2492758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92"/>
                  </a:moveTo>
                  <a:lnTo>
                    <a:pt x="0" y="5495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4892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097889" y="2492976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609"/>
                  </a:moveTo>
                  <a:lnTo>
                    <a:pt x="0" y="5467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4609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098207" y="2493195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0" y="0"/>
                  </a:moveTo>
                  <a:lnTo>
                    <a:pt x="0" y="54390"/>
                  </a:lnTo>
                  <a:lnTo>
                    <a:pt x="317" y="54202"/>
                  </a:lnTo>
                  <a:lnTo>
                    <a:pt x="317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098524" y="249341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53769"/>
                  </a:moveTo>
                  <a:lnTo>
                    <a:pt x="0" y="5398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3769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098854" y="2493641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319"/>
                  </a:moveTo>
                  <a:lnTo>
                    <a:pt x="0" y="5353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3319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099172" y="249386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886"/>
                  </a:moveTo>
                  <a:lnTo>
                    <a:pt x="0" y="53100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886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099489" y="2494078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53"/>
                  </a:moveTo>
                  <a:lnTo>
                    <a:pt x="0" y="52667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453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099807" y="2494297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020"/>
                  </a:moveTo>
                  <a:lnTo>
                    <a:pt x="0" y="52234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02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100124" y="2494515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587"/>
                  </a:moveTo>
                  <a:lnTo>
                    <a:pt x="0" y="51801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1587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100442" y="249473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154"/>
                  </a:moveTo>
                  <a:lnTo>
                    <a:pt x="0" y="51368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1154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100759" y="2494953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0721"/>
                  </a:moveTo>
                  <a:lnTo>
                    <a:pt x="0" y="5093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0721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101077" y="2495171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288"/>
                  </a:moveTo>
                  <a:lnTo>
                    <a:pt x="0" y="5050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0288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101394" y="2495390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0" y="0"/>
                  </a:moveTo>
                  <a:lnTo>
                    <a:pt x="0" y="50070"/>
                  </a:lnTo>
                  <a:lnTo>
                    <a:pt x="317" y="49855"/>
                  </a:lnTo>
                  <a:lnTo>
                    <a:pt x="317" y="536"/>
                  </a:lnTo>
                  <a:lnTo>
                    <a:pt x="139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101712" y="2495926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105"/>
                  </a:moveTo>
                  <a:lnTo>
                    <a:pt x="0" y="49319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9105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102029" y="2496712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104"/>
                  </a:moveTo>
                  <a:lnTo>
                    <a:pt x="0" y="48319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8104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102347" y="2497498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104"/>
                  </a:moveTo>
                  <a:lnTo>
                    <a:pt x="0" y="47318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7104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102664" y="2498284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104"/>
                  </a:moveTo>
                  <a:lnTo>
                    <a:pt x="0" y="46318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6104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102982" y="2499071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103"/>
                  </a:moveTo>
                  <a:lnTo>
                    <a:pt x="0" y="4531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5103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103312" y="2499888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063"/>
                  </a:moveTo>
                  <a:lnTo>
                    <a:pt x="0" y="4427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4063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103630" y="2500674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062"/>
                  </a:moveTo>
                  <a:lnTo>
                    <a:pt x="0" y="4327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3062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103947" y="2501460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317" y="42062"/>
                  </a:moveTo>
                  <a:lnTo>
                    <a:pt x="0" y="42276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2062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104265" y="2502246"/>
              <a:ext cx="635" cy="41275"/>
            </a:xfrm>
            <a:custGeom>
              <a:avLst/>
              <a:gdLst/>
              <a:ahLst/>
              <a:cxnLst/>
              <a:rect l="l" t="t" r="r" b="b"/>
              <a:pathLst>
                <a:path w="634" h="41275">
                  <a:moveTo>
                    <a:pt x="0" y="0"/>
                  </a:moveTo>
                  <a:lnTo>
                    <a:pt x="0" y="41276"/>
                  </a:lnTo>
                  <a:lnTo>
                    <a:pt x="317" y="41062"/>
                  </a:lnTo>
                  <a:lnTo>
                    <a:pt x="317" y="444"/>
                  </a:lnTo>
                  <a:lnTo>
                    <a:pt x="152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104582" y="2502690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403"/>
                  </a:moveTo>
                  <a:lnTo>
                    <a:pt x="0" y="4061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403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104900" y="2502819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060"/>
                  </a:moveTo>
                  <a:lnTo>
                    <a:pt x="0" y="40275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06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105217" y="2502947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18"/>
                  </a:moveTo>
                  <a:lnTo>
                    <a:pt x="0" y="3993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718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1105534" y="2503076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375"/>
                  </a:moveTo>
                  <a:lnTo>
                    <a:pt x="0" y="3958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375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105852" y="2503204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9032"/>
                  </a:moveTo>
                  <a:lnTo>
                    <a:pt x="0" y="39246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032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1106170" y="2503333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689"/>
                  </a:moveTo>
                  <a:lnTo>
                    <a:pt x="0" y="38904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689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106487" y="2503461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346"/>
                  </a:moveTo>
                  <a:lnTo>
                    <a:pt x="0" y="38561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346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1106805" y="2503590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004"/>
                  </a:moveTo>
                  <a:lnTo>
                    <a:pt x="0" y="3821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004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1107122" y="2503718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661"/>
                  </a:moveTo>
                  <a:lnTo>
                    <a:pt x="0" y="37875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7661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107440" y="2503847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0" y="0"/>
                  </a:moveTo>
                  <a:lnTo>
                    <a:pt x="0" y="37532"/>
                  </a:lnTo>
                  <a:lnTo>
                    <a:pt x="233" y="37375"/>
                  </a:lnTo>
                  <a:lnTo>
                    <a:pt x="317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107770" y="2503980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627"/>
                  </a:moveTo>
                  <a:lnTo>
                    <a:pt x="0" y="3709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627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108087" y="2504109"/>
              <a:ext cx="635" cy="36830"/>
            </a:xfrm>
            <a:custGeom>
              <a:avLst/>
              <a:gdLst/>
              <a:ahLst/>
              <a:cxnLst/>
              <a:rect l="l" t="t" r="r" b="b"/>
              <a:pathLst>
                <a:path w="634" h="36830">
                  <a:moveTo>
                    <a:pt x="317" y="36028"/>
                  </a:moveTo>
                  <a:lnTo>
                    <a:pt x="0" y="3649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028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108405" y="2504237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429"/>
                  </a:moveTo>
                  <a:lnTo>
                    <a:pt x="0" y="35900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5429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108722" y="2504366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4830"/>
                  </a:moveTo>
                  <a:lnTo>
                    <a:pt x="0" y="35300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83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109040" y="2504494"/>
              <a:ext cx="635" cy="34925"/>
            </a:xfrm>
            <a:custGeom>
              <a:avLst/>
              <a:gdLst/>
              <a:ahLst/>
              <a:cxnLst/>
              <a:rect l="l" t="t" r="r" b="b"/>
              <a:pathLst>
                <a:path w="634" h="34925">
                  <a:moveTo>
                    <a:pt x="317" y="34231"/>
                  </a:moveTo>
                  <a:lnTo>
                    <a:pt x="0" y="34701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231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109357" y="2504622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3632"/>
                  </a:moveTo>
                  <a:lnTo>
                    <a:pt x="0" y="3410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3632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1109662" y="2504757"/>
              <a:ext cx="1270" cy="33655"/>
            </a:xfrm>
            <a:custGeom>
              <a:avLst/>
              <a:gdLst/>
              <a:ahLst/>
              <a:cxnLst/>
              <a:rect l="l" t="t" r="r" b="b"/>
              <a:pathLst>
                <a:path w="1269" h="33655">
                  <a:moveTo>
                    <a:pt x="647" y="254"/>
                  </a:moveTo>
                  <a:lnTo>
                    <a:pt x="330" y="127"/>
                  </a:lnTo>
                  <a:lnTo>
                    <a:pt x="0" y="0"/>
                  </a:lnTo>
                  <a:lnTo>
                    <a:pt x="0" y="33502"/>
                  </a:lnTo>
                  <a:lnTo>
                    <a:pt x="330" y="33032"/>
                  </a:lnTo>
                  <a:lnTo>
                    <a:pt x="647" y="32562"/>
                  </a:lnTo>
                  <a:lnTo>
                    <a:pt x="647" y="25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1110297" y="2505011"/>
              <a:ext cx="1270" cy="32384"/>
            </a:xfrm>
            <a:custGeom>
              <a:avLst/>
              <a:gdLst/>
              <a:ahLst/>
              <a:cxnLst/>
              <a:rect l="l" t="t" r="r" b="b"/>
              <a:pathLst>
                <a:path w="1269" h="32385">
                  <a:moveTo>
                    <a:pt x="647" y="254"/>
                  </a:moveTo>
                  <a:lnTo>
                    <a:pt x="330" y="127"/>
                  </a:lnTo>
                  <a:lnTo>
                    <a:pt x="0" y="0"/>
                  </a:lnTo>
                  <a:lnTo>
                    <a:pt x="0" y="32308"/>
                  </a:lnTo>
                  <a:lnTo>
                    <a:pt x="330" y="31838"/>
                  </a:lnTo>
                  <a:lnTo>
                    <a:pt x="647" y="31369"/>
                  </a:lnTo>
                  <a:lnTo>
                    <a:pt x="647" y="254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1110945" y="2505265"/>
              <a:ext cx="1270" cy="31115"/>
            </a:xfrm>
            <a:custGeom>
              <a:avLst/>
              <a:gdLst/>
              <a:ahLst/>
              <a:cxnLst/>
              <a:rect l="l" t="t" r="r" b="b"/>
              <a:pathLst>
                <a:path w="1269" h="31114">
                  <a:moveTo>
                    <a:pt x="635" y="30175"/>
                  </a:moveTo>
                  <a:lnTo>
                    <a:pt x="596" y="241"/>
                  </a:lnTo>
                  <a:lnTo>
                    <a:pt x="317" y="152"/>
                  </a:lnTo>
                  <a:lnTo>
                    <a:pt x="0" y="0"/>
                  </a:lnTo>
                  <a:lnTo>
                    <a:pt x="0" y="31115"/>
                  </a:lnTo>
                  <a:lnTo>
                    <a:pt x="317" y="30645"/>
                  </a:lnTo>
                  <a:lnTo>
                    <a:pt x="635" y="30175"/>
                  </a:lnTo>
                  <a:close/>
                </a:path>
                <a:path w="1269" h="31114">
                  <a:moveTo>
                    <a:pt x="952" y="762"/>
                  </a:moveTo>
                  <a:lnTo>
                    <a:pt x="635" y="304"/>
                  </a:lnTo>
                  <a:lnTo>
                    <a:pt x="635" y="30175"/>
                  </a:lnTo>
                  <a:lnTo>
                    <a:pt x="952" y="29705"/>
                  </a:lnTo>
                  <a:lnTo>
                    <a:pt x="952" y="762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111885" y="2506027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69" h="29210">
                  <a:moveTo>
                    <a:pt x="330" y="457"/>
                  </a:moveTo>
                  <a:lnTo>
                    <a:pt x="0" y="0"/>
                  </a:lnTo>
                  <a:lnTo>
                    <a:pt x="0" y="28943"/>
                  </a:lnTo>
                  <a:lnTo>
                    <a:pt x="330" y="28473"/>
                  </a:lnTo>
                  <a:lnTo>
                    <a:pt x="330" y="457"/>
                  </a:lnTo>
                  <a:close/>
                </a:path>
                <a:path w="1269" h="29210">
                  <a:moveTo>
                    <a:pt x="660" y="939"/>
                  </a:moveTo>
                  <a:lnTo>
                    <a:pt x="342" y="482"/>
                  </a:lnTo>
                  <a:lnTo>
                    <a:pt x="342" y="28448"/>
                  </a:lnTo>
                  <a:lnTo>
                    <a:pt x="660" y="27978"/>
                  </a:lnTo>
                  <a:lnTo>
                    <a:pt x="660" y="939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112532" y="2506966"/>
              <a:ext cx="1270" cy="27305"/>
            </a:xfrm>
            <a:custGeom>
              <a:avLst/>
              <a:gdLst/>
              <a:ahLst/>
              <a:cxnLst/>
              <a:rect l="l" t="t" r="r" b="b"/>
              <a:pathLst>
                <a:path w="1269" h="27305">
                  <a:moveTo>
                    <a:pt x="647" y="914"/>
                  </a:moveTo>
                  <a:lnTo>
                    <a:pt x="330" y="457"/>
                  </a:lnTo>
                  <a:lnTo>
                    <a:pt x="0" y="0"/>
                  </a:lnTo>
                  <a:lnTo>
                    <a:pt x="0" y="27038"/>
                  </a:lnTo>
                  <a:lnTo>
                    <a:pt x="330" y="26568"/>
                  </a:lnTo>
                  <a:lnTo>
                    <a:pt x="647" y="26098"/>
                  </a:lnTo>
                  <a:lnTo>
                    <a:pt x="647" y="914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113180" y="2507880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317" y="24708"/>
                  </a:moveTo>
                  <a:lnTo>
                    <a:pt x="0" y="25178"/>
                  </a:lnTo>
                  <a:lnTo>
                    <a:pt x="0" y="0"/>
                  </a:lnTo>
                  <a:lnTo>
                    <a:pt x="317" y="459"/>
                  </a:lnTo>
                  <a:lnTo>
                    <a:pt x="317" y="24708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113485" y="2508351"/>
              <a:ext cx="1270" cy="24765"/>
            </a:xfrm>
            <a:custGeom>
              <a:avLst/>
              <a:gdLst/>
              <a:ahLst/>
              <a:cxnLst/>
              <a:rect l="l" t="t" r="r" b="b"/>
              <a:pathLst>
                <a:path w="1269" h="24764">
                  <a:moveTo>
                    <a:pt x="965" y="1371"/>
                  </a:moveTo>
                  <a:lnTo>
                    <a:pt x="635" y="939"/>
                  </a:lnTo>
                  <a:lnTo>
                    <a:pt x="330" y="457"/>
                  </a:lnTo>
                  <a:lnTo>
                    <a:pt x="0" y="0"/>
                  </a:lnTo>
                  <a:lnTo>
                    <a:pt x="0" y="24244"/>
                  </a:lnTo>
                  <a:lnTo>
                    <a:pt x="330" y="23774"/>
                  </a:lnTo>
                  <a:lnTo>
                    <a:pt x="533" y="23456"/>
                  </a:lnTo>
                  <a:lnTo>
                    <a:pt x="635" y="3429"/>
                  </a:lnTo>
                  <a:lnTo>
                    <a:pt x="635" y="22923"/>
                  </a:lnTo>
                  <a:lnTo>
                    <a:pt x="965" y="21361"/>
                  </a:lnTo>
                  <a:lnTo>
                    <a:pt x="965" y="1371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114450" y="2509722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635" y="927"/>
                  </a:moveTo>
                  <a:lnTo>
                    <a:pt x="317" y="457"/>
                  </a:lnTo>
                  <a:lnTo>
                    <a:pt x="0" y="0"/>
                  </a:lnTo>
                  <a:lnTo>
                    <a:pt x="0" y="19989"/>
                  </a:lnTo>
                  <a:lnTo>
                    <a:pt x="317" y="18415"/>
                  </a:lnTo>
                  <a:lnTo>
                    <a:pt x="635" y="16852"/>
                  </a:lnTo>
                  <a:lnTo>
                    <a:pt x="635" y="927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115072" y="2510649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69" h="16510">
                  <a:moveTo>
                    <a:pt x="965" y="1371"/>
                  </a:moveTo>
                  <a:lnTo>
                    <a:pt x="647" y="939"/>
                  </a:lnTo>
                  <a:lnTo>
                    <a:pt x="330" y="457"/>
                  </a:lnTo>
                  <a:lnTo>
                    <a:pt x="0" y="0"/>
                  </a:lnTo>
                  <a:lnTo>
                    <a:pt x="0" y="15925"/>
                  </a:lnTo>
                  <a:lnTo>
                    <a:pt x="330" y="14351"/>
                  </a:lnTo>
                  <a:lnTo>
                    <a:pt x="647" y="12788"/>
                  </a:lnTo>
                  <a:lnTo>
                    <a:pt x="965" y="11214"/>
                  </a:lnTo>
                  <a:lnTo>
                    <a:pt x="965" y="137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116037" y="2512019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317" y="8270"/>
                  </a:moveTo>
                  <a:lnTo>
                    <a:pt x="0" y="9839"/>
                  </a:lnTo>
                  <a:lnTo>
                    <a:pt x="0" y="0"/>
                  </a:lnTo>
                  <a:lnTo>
                    <a:pt x="317" y="459"/>
                  </a:lnTo>
                  <a:lnTo>
                    <a:pt x="317" y="827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1205141" y="251872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317" y="0"/>
                  </a:moveTo>
                  <a:lnTo>
                    <a:pt x="0" y="1568"/>
                  </a:lnTo>
                  <a:lnTo>
                    <a:pt x="317" y="313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205458" y="2517152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317" y="6275"/>
                  </a:moveTo>
                  <a:lnTo>
                    <a:pt x="0" y="470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6275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205776" y="251558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317" y="9412"/>
                  </a:moveTo>
                  <a:lnTo>
                    <a:pt x="0" y="7843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9412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206093" y="251401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317" y="12550"/>
                  </a:moveTo>
                  <a:lnTo>
                    <a:pt x="0" y="10981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255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206411" y="2512446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317" y="15687"/>
                  </a:moveTo>
                  <a:lnTo>
                    <a:pt x="0" y="14118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5687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206728" y="251087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317" y="18825"/>
                  </a:moveTo>
                  <a:lnTo>
                    <a:pt x="0" y="17256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18825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1207058" y="2509246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317" y="22088"/>
                  </a:moveTo>
                  <a:lnTo>
                    <a:pt x="0" y="20519"/>
                  </a:lnTo>
                  <a:lnTo>
                    <a:pt x="0" y="1568"/>
                  </a:lnTo>
                  <a:lnTo>
                    <a:pt x="317" y="0"/>
                  </a:lnTo>
                  <a:lnTo>
                    <a:pt x="317" y="22088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207471" y="2508445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221" y="0"/>
                  </a:moveTo>
                  <a:lnTo>
                    <a:pt x="0" y="328"/>
                  </a:lnTo>
                  <a:lnTo>
                    <a:pt x="0" y="23362"/>
                  </a:lnTo>
                  <a:lnTo>
                    <a:pt x="221" y="2369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1207693" y="2507975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317" y="24631"/>
                  </a:moveTo>
                  <a:lnTo>
                    <a:pt x="0" y="2416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4631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1208011" y="250750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317" y="25572"/>
                  </a:moveTo>
                  <a:lnTo>
                    <a:pt x="0" y="2510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5572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1208328" y="2507034"/>
              <a:ext cx="635" cy="26670"/>
            </a:xfrm>
            <a:custGeom>
              <a:avLst/>
              <a:gdLst/>
              <a:ahLst/>
              <a:cxnLst/>
              <a:rect l="l" t="t" r="r" b="b"/>
              <a:pathLst>
                <a:path w="634" h="26669">
                  <a:moveTo>
                    <a:pt x="317" y="26513"/>
                  </a:moveTo>
                  <a:lnTo>
                    <a:pt x="0" y="2604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6513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1208646" y="2506564"/>
              <a:ext cx="635" cy="27940"/>
            </a:xfrm>
            <a:custGeom>
              <a:avLst/>
              <a:gdLst/>
              <a:ahLst/>
              <a:cxnLst/>
              <a:rect l="l" t="t" r="r" b="b"/>
              <a:pathLst>
                <a:path w="634" h="27939">
                  <a:moveTo>
                    <a:pt x="317" y="27454"/>
                  </a:moveTo>
                  <a:lnTo>
                    <a:pt x="0" y="2698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7454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1208963" y="2506093"/>
              <a:ext cx="635" cy="28575"/>
            </a:xfrm>
            <a:custGeom>
              <a:avLst/>
              <a:gdLst/>
              <a:ahLst/>
              <a:cxnLst/>
              <a:rect l="l" t="t" r="r" b="b"/>
              <a:pathLst>
                <a:path w="634" h="28575">
                  <a:moveTo>
                    <a:pt x="317" y="28395"/>
                  </a:moveTo>
                  <a:lnTo>
                    <a:pt x="0" y="2792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8395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1209281" y="2505623"/>
              <a:ext cx="635" cy="29845"/>
            </a:xfrm>
            <a:custGeom>
              <a:avLst/>
              <a:gdLst/>
              <a:ahLst/>
              <a:cxnLst/>
              <a:rect l="l" t="t" r="r" b="b"/>
              <a:pathLst>
                <a:path w="634" h="29844">
                  <a:moveTo>
                    <a:pt x="317" y="29336"/>
                  </a:moveTo>
                  <a:lnTo>
                    <a:pt x="0" y="28865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29336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1209598" y="2505152"/>
              <a:ext cx="635" cy="30480"/>
            </a:xfrm>
            <a:custGeom>
              <a:avLst/>
              <a:gdLst/>
              <a:ahLst/>
              <a:cxnLst/>
              <a:rect l="l" t="t" r="r" b="b"/>
              <a:pathLst>
                <a:path w="634" h="30480">
                  <a:moveTo>
                    <a:pt x="317" y="30277"/>
                  </a:moveTo>
                  <a:lnTo>
                    <a:pt x="0" y="29806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0277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1209916" y="2504682"/>
              <a:ext cx="635" cy="31750"/>
            </a:xfrm>
            <a:custGeom>
              <a:avLst/>
              <a:gdLst/>
              <a:ahLst/>
              <a:cxnLst/>
              <a:rect l="l" t="t" r="r" b="b"/>
              <a:pathLst>
                <a:path w="634" h="31750">
                  <a:moveTo>
                    <a:pt x="317" y="31217"/>
                  </a:moveTo>
                  <a:lnTo>
                    <a:pt x="0" y="30747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121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1210233" y="2504212"/>
              <a:ext cx="635" cy="32384"/>
            </a:xfrm>
            <a:custGeom>
              <a:avLst/>
              <a:gdLst/>
              <a:ahLst/>
              <a:cxnLst/>
              <a:rect l="l" t="t" r="r" b="b"/>
              <a:pathLst>
                <a:path w="634" h="32385">
                  <a:moveTo>
                    <a:pt x="317" y="32158"/>
                  </a:moveTo>
                  <a:lnTo>
                    <a:pt x="0" y="31688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2158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1210551" y="2503742"/>
              <a:ext cx="635" cy="33655"/>
            </a:xfrm>
            <a:custGeom>
              <a:avLst/>
              <a:gdLst/>
              <a:ahLst/>
              <a:cxnLst/>
              <a:rect l="l" t="t" r="r" b="b"/>
              <a:pathLst>
                <a:path w="634" h="33655">
                  <a:moveTo>
                    <a:pt x="317" y="33099"/>
                  </a:moveTo>
                  <a:lnTo>
                    <a:pt x="0" y="3262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3099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1210868" y="2503271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4040"/>
                  </a:moveTo>
                  <a:lnTo>
                    <a:pt x="0" y="3356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404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1211186" y="2502801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4981"/>
                  </a:moveTo>
                  <a:lnTo>
                    <a:pt x="0" y="34510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4981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211516" y="2502312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959"/>
                  </a:moveTo>
                  <a:lnTo>
                    <a:pt x="0" y="35489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5959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1211834" y="2501841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900"/>
                  </a:moveTo>
                  <a:lnTo>
                    <a:pt x="0" y="36430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690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1212151" y="2501371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841"/>
                  </a:moveTo>
                  <a:lnTo>
                    <a:pt x="0" y="3737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7841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1212469" y="2500901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782"/>
                  </a:moveTo>
                  <a:lnTo>
                    <a:pt x="0" y="38311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8782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1212786" y="2500430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23"/>
                  </a:moveTo>
                  <a:lnTo>
                    <a:pt x="0" y="39252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3972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1213104" y="2499960"/>
              <a:ext cx="635" cy="41275"/>
            </a:xfrm>
            <a:custGeom>
              <a:avLst/>
              <a:gdLst/>
              <a:ahLst/>
              <a:cxnLst/>
              <a:rect l="l" t="t" r="r" b="b"/>
              <a:pathLst>
                <a:path w="634" h="41275">
                  <a:moveTo>
                    <a:pt x="317" y="40664"/>
                  </a:moveTo>
                  <a:lnTo>
                    <a:pt x="0" y="40193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0664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1213421" y="2499490"/>
              <a:ext cx="635" cy="41910"/>
            </a:xfrm>
            <a:custGeom>
              <a:avLst/>
              <a:gdLst/>
              <a:ahLst/>
              <a:cxnLst/>
              <a:rect l="l" t="t" r="r" b="b"/>
              <a:pathLst>
                <a:path w="634" h="41910">
                  <a:moveTo>
                    <a:pt x="317" y="41605"/>
                  </a:moveTo>
                  <a:lnTo>
                    <a:pt x="0" y="41134"/>
                  </a:lnTo>
                  <a:lnTo>
                    <a:pt x="0" y="470"/>
                  </a:lnTo>
                  <a:lnTo>
                    <a:pt x="317" y="0"/>
                  </a:lnTo>
                  <a:lnTo>
                    <a:pt x="317" y="41605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1213824" y="2499206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231" y="0"/>
                  </a:moveTo>
                  <a:lnTo>
                    <a:pt x="0" y="156"/>
                  </a:lnTo>
                  <a:lnTo>
                    <a:pt x="0" y="42015"/>
                  </a:lnTo>
                  <a:lnTo>
                    <a:pt x="231" y="42171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1214056" y="2498992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2600"/>
                  </a:moveTo>
                  <a:lnTo>
                    <a:pt x="0" y="42385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260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1214373" y="2498778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17" y="43028"/>
                  </a:moveTo>
                  <a:lnTo>
                    <a:pt x="0" y="428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028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1214691" y="2498564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456"/>
                  </a:moveTo>
                  <a:lnTo>
                    <a:pt x="0" y="432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456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1215009" y="2498350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3885"/>
                  </a:moveTo>
                  <a:lnTo>
                    <a:pt x="0" y="43670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3885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1215326" y="2498136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313"/>
                  </a:moveTo>
                  <a:lnTo>
                    <a:pt x="0" y="440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313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1215656" y="2497913"/>
              <a:ext cx="635" cy="45085"/>
            </a:xfrm>
            <a:custGeom>
              <a:avLst/>
              <a:gdLst/>
              <a:ahLst/>
              <a:cxnLst/>
              <a:rect l="l" t="t" r="r" b="b"/>
              <a:pathLst>
                <a:path w="634" h="45085">
                  <a:moveTo>
                    <a:pt x="317" y="44758"/>
                  </a:moveTo>
                  <a:lnTo>
                    <a:pt x="0" y="4454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4758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1215974" y="2497699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187"/>
                  </a:moveTo>
                  <a:lnTo>
                    <a:pt x="0" y="4497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187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1216291" y="2497485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615"/>
                  </a:moveTo>
                  <a:lnTo>
                    <a:pt x="0" y="4540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5615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1216609" y="2497271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043"/>
                  </a:moveTo>
                  <a:lnTo>
                    <a:pt x="0" y="4582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043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1216926" y="2497057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472"/>
                  </a:moveTo>
                  <a:lnTo>
                    <a:pt x="0" y="4625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472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1217244" y="2496843"/>
              <a:ext cx="635" cy="46990"/>
            </a:xfrm>
            <a:custGeom>
              <a:avLst/>
              <a:gdLst/>
              <a:ahLst/>
              <a:cxnLst/>
              <a:rect l="l" t="t" r="r" b="b"/>
              <a:pathLst>
                <a:path w="634" h="46989">
                  <a:moveTo>
                    <a:pt x="317" y="46900"/>
                  </a:moveTo>
                  <a:lnTo>
                    <a:pt x="0" y="466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690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1217561" y="2496629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328"/>
                  </a:moveTo>
                  <a:lnTo>
                    <a:pt x="0" y="471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328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1217879" y="2496415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7757"/>
                  </a:moveTo>
                  <a:lnTo>
                    <a:pt x="0" y="4754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7757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1218196" y="2496201"/>
              <a:ext cx="635" cy="48260"/>
            </a:xfrm>
            <a:custGeom>
              <a:avLst/>
              <a:gdLst/>
              <a:ahLst/>
              <a:cxnLst/>
              <a:rect l="l" t="t" r="r" b="b"/>
              <a:pathLst>
                <a:path w="634" h="48260">
                  <a:moveTo>
                    <a:pt x="317" y="48185"/>
                  </a:moveTo>
                  <a:lnTo>
                    <a:pt x="0" y="479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185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1218514" y="2495987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613"/>
                  </a:moveTo>
                  <a:lnTo>
                    <a:pt x="0" y="483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8613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1218831" y="2495773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042"/>
                  </a:moveTo>
                  <a:lnTo>
                    <a:pt x="0" y="48827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042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1219149" y="2495558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470"/>
                  </a:moveTo>
                  <a:lnTo>
                    <a:pt x="0" y="492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47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1219466" y="2495344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317" y="49898"/>
                  </a:moveTo>
                  <a:lnTo>
                    <a:pt x="0" y="496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49898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1219784" y="2495130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327"/>
                  </a:moveTo>
                  <a:lnTo>
                    <a:pt x="0" y="50112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327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1220114" y="2494908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772"/>
                  </a:moveTo>
                  <a:lnTo>
                    <a:pt x="0" y="50558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0772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1220431" y="249469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200"/>
                  </a:moveTo>
                  <a:lnTo>
                    <a:pt x="0" y="5098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20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1220749" y="2494480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629"/>
                  </a:moveTo>
                  <a:lnTo>
                    <a:pt x="0" y="5141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1629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1221066" y="2494265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2057"/>
                  </a:moveTo>
                  <a:lnTo>
                    <a:pt x="0" y="51843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057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1221384" y="2494051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85"/>
                  </a:moveTo>
                  <a:lnTo>
                    <a:pt x="0" y="52271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485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1221701" y="2493837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914"/>
                  </a:moveTo>
                  <a:lnTo>
                    <a:pt x="0" y="52699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2914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1222019" y="2493623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3342"/>
                  </a:moveTo>
                  <a:lnTo>
                    <a:pt x="0" y="53128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342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1222336" y="2493409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770"/>
                  </a:moveTo>
                  <a:lnTo>
                    <a:pt x="0" y="53556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377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1222654" y="2493195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54198"/>
                  </a:moveTo>
                  <a:lnTo>
                    <a:pt x="0" y="53984"/>
                  </a:lnTo>
                  <a:lnTo>
                    <a:pt x="0" y="214"/>
                  </a:lnTo>
                  <a:lnTo>
                    <a:pt x="317" y="0"/>
                  </a:lnTo>
                  <a:lnTo>
                    <a:pt x="317" y="54198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1222971" y="249300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0"/>
                  </a:moveTo>
                  <a:lnTo>
                    <a:pt x="0" y="190"/>
                  </a:lnTo>
                  <a:lnTo>
                    <a:pt x="0" y="54389"/>
                  </a:lnTo>
                  <a:lnTo>
                    <a:pt x="267" y="5457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1223289" y="2492940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708"/>
                  </a:moveTo>
                  <a:lnTo>
                    <a:pt x="0" y="5464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708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1223606" y="2492876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37"/>
                  </a:moveTo>
                  <a:lnTo>
                    <a:pt x="0" y="5477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837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1223924" y="249281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965"/>
                  </a:moveTo>
                  <a:lnTo>
                    <a:pt x="0" y="5490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4965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1224241" y="2492748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094"/>
                  </a:moveTo>
                  <a:lnTo>
                    <a:pt x="0" y="5503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094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1224572" y="2492681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227"/>
                  </a:moveTo>
                  <a:lnTo>
                    <a:pt x="0" y="5516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227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1224889" y="2492617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356"/>
                  </a:moveTo>
                  <a:lnTo>
                    <a:pt x="0" y="5529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356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1225207" y="249255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84"/>
                  </a:moveTo>
                  <a:lnTo>
                    <a:pt x="0" y="5542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484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1225524" y="2492488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613"/>
                  </a:moveTo>
                  <a:lnTo>
                    <a:pt x="0" y="555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613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1225842" y="2492424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41"/>
                  </a:moveTo>
                  <a:lnTo>
                    <a:pt x="0" y="5567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741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1226159" y="2492360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870"/>
                  </a:moveTo>
                  <a:lnTo>
                    <a:pt x="0" y="558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87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1226477" y="2492296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5998"/>
                  </a:moveTo>
                  <a:lnTo>
                    <a:pt x="0" y="5593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5998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1226794" y="2492231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127"/>
                  </a:moveTo>
                  <a:lnTo>
                    <a:pt x="0" y="5606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127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1227112" y="2492167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255"/>
                  </a:moveTo>
                  <a:lnTo>
                    <a:pt x="0" y="5619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255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1227429" y="2492103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83"/>
                  </a:moveTo>
                  <a:lnTo>
                    <a:pt x="0" y="5631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383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1227747" y="2492039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512"/>
                  </a:moveTo>
                  <a:lnTo>
                    <a:pt x="0" y="5644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512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1228064" y="2491975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640"/>
                  </a:moveTo>
                  <a:lnTo>
                    <a:pt x="0" y="5657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64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1228382" y="2491910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769"/>
                  </a:moveTo>
                  <a:lnTo>
                    <a:pt x="0" y="5670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769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1228699" y="249184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897"/>
                  </a:moveTo>
                  <a:lnTo>
                    <a:pt x="0" y="5683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6897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1229017" y="2491782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7026"/>
                  </a:moveTo>
                  <a:lnTo>
                    <a:pt x="0" y="5696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026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229347" y="2491715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9"/>
                  </a:moveTo>
                  <a:lnTo>
                    <a:pt x="0" y="5709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159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229664" y="2491651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288"/>
                  </a:moveTo>
                  <a:lnTo>
                    <a:pt x="0" y="572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288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1229982" y="2491587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16"/>
                  </a:moveTo>
                  <a:lnTo>
                    <a:pt x="0" y="57352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416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1230299" y="2491523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545"/>
                  </a:moveTo>
                  <a:lnTo>
                    <a:pt x="0" y="574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54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230617" y="2491458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3"/>
                  </a:moveTo>
                  <a:lnTo>
                    <a:pt x="0" y="57609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673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230934" y="24913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2"/>
                  </a:moveTo>
                  <a:lnTo>
                    <a:pt x="0" y="5773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802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1231252" y="2491330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0"/>
                  </a:moveTo>
                  <a:lnTo>
                    <a:pt x="0" y="5786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793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1231569" y="249126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58"/>
                  </a:moveTo>
                  <a:lnTo>
                    <a:pt x="0" y="57994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058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1231887" y="2491202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7"/>
                  </a:moveTo>
                  <a:lnTo>
                    <a:pt x="0" y="58123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187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232204" y="2491137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5"/>
                  </a:moveTo>
                  <a:lnTo>
                    <a:pt x="0" y="58251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315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232522" y="2491073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4"/>
                  </a:moveTo>
                  <a:lnTo>
                    <a:pt x="0" y="5838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44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232839" y="2491009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2"/>
                  </a:moveTo>
                  <a:lnTo>
                    <a:pt x="0" y="5850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572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1233157" y="2490945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1"/>
                  </a:moveTo>
                  <a:lnTo>
                    <a:pt x="0" y="58636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701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1233487" y="2490878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770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1233805" y="2490814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3"/>
                  </a:moveTo>
                  <a:lnTo>
                    <a:pt x="0" y="58898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8963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1234122" y="249075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027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1234440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220"/>
                  </a:moveTo>
                  <a:lnTo>
                    <a:pt x="0" y="59155"/>
                  </a:lnTo>
                  <a:lnTo>
                    <a:pt x="0" y="64"/>
                  </a:lnTo>
                  <a:lnTo>
                    <a:pt x="317" y="0"/>
                  </a:lnTo>
                  <a:lnTo>
                    <a:pt x="317" y="5922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1234757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155"/>
                  </a:moveTo>
                  <a:lnTo>
                    <a:pt x="0" y="5922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155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1235075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91"/>
                  </a:moveTo>
                  <a:lnTo>
                    <a:pt x="0" y="5915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9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1235392" y="2490686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89">
                  <a:moveTo>
                    <a:pt x="317" y="59027"/>
                  </a:moveTo>
                  <a:lnTo>
                    <a:pt x="0" y="5909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902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1235709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962"/>
                  </a:moveTo>
                  <a:lnTo>
                    <a:pt x="0" y="5902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962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1236027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98"/>
                  </a:moveTo>
                  <a:lnTo>
                    <a:pt x="0" y="58962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98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1236345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834"/>
                  </a:moveTo>
                  <a:lnTo>
                    <a:pt x="0" y="5889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83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1236662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70"/>
                  </a:moveTo>
                  <a:lnTo>
                    <a:pt x="0" y="5883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7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1236980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705"/>
                  </a:moveTo>
                  <a:lnTo>
                    <a:pt x="0" y="5877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705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1237297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641"/>
                  </a:moveTo>
                  <a:lnTo>
                    <a:pt x="0" y="5870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641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1237615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77"/>
                  </a:moveTo>
                  <a:lnTo>
                    <a:pt x="0" y="5864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77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1237945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510"/>
                  </a:moveTo>
                  <a:lnTo>
                    <a:pt x="0" y="5857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51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1238262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446"/>
                  </a:moveTo>
                  <a:lnTo>
                    <a:pt x="0" y="5851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446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1238580" y="2490686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5">
                  <a:moveTo>
                    <a:pt x="317" y="58381"/>
                  </a:moveTo>
                  <a:lnTo>
                    <a:pt x="0" y="5844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81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1238897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317"/>
                  </a:moveTo>
                  <a:lnTo>
                    <a:pt x="0" y="5838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317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1239215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253"/>
                  </a:moveTo>
                  <a:lnTo>
                    <a:pt x="0" y="5831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253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1239532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88"/>
                  </a:moveTo>
                  <a:lnTo>
                    <a:pt x="0" y="5825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88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1239850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124"/>
                  </a:moveTo>
                  <a:lnTo>
                    <a:pt x="0" y="58188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124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1240167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8060"/>
                  </a:moveTo>
                  <a:lnTo>
                    <a:pt x="0" y="58124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806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1240485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95"/>
                  </a:moveTo>
                  <a:lnTo>
                    <a:pt x="0" y="58060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95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1240802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931"/>
                  </a:moveTo>
                  <a:lnTo>
                    <a:pt x="0" y="57995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931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1241120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67"/>
                  </a:moveTo>
                  <a:lnTo>
                    <a:pt x="0" y="57931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67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1241437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803"/>
                  </a:moveTo>
                  <a:lnTo>
                    <a:pt x="0" y="57867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803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1241755" y="2490686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19">
                  <a:moveTo>
                    <a:pt x="317" y="57738"/>
                  </a:moveTo>
                  <a:lnTo>
                    <a:pt x="0" y="57803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73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1242085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671"/>
                  </a:moveTo>
                  <a:lnTo>
                    <a:pt x="0" y="57736"/>
                  </a:lnTo>
                  <a:lnTo>
                    <a:pt x="0" y="0"/>
                  </a:lnTo>
                  <a:lnTo>
                    <a:pt x="317" y="0"/>
                  </a:lnTo>
                  <a:lnTo>
                    <a:pt x="317" y="57671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1242402" y="24906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165" y="0"/>
                  </a:moveTo>
                  <a:lnTo>
                    <a:pt x="0" y="0"/>
                  </a:lnTo>
                  <a:lnTo>
                    <a:pt x="0" y="57671"/>
                  </a:lnTo>
                  <a:lnTo>
                    <a:pt x="317" y="57607"/>
                  </a:lnTo>
                  <a:lnTo>
                    <a:pt x="317" y="10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1242720" y="2490790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438"/>
                  </a:moveTo>
                  <a:lnTo>
                    <a:pt x="0" y="57502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7438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1243037" y="2491009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5">
                  <a:moveTo>
                    <a:pt x="317" y="57155"/>
                  </a:moveTo>
                  <a:lnTo>
                    <a:pt x="0" y="57219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7155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1243355" y="249122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872"/>
                  </a:moveTo>
                  <a:lnTo>
                    <a:pt x="0" y="5693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872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1243672" y="249144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317" y="56589"/>
                  </a:moveTo>
                  <a:lnTo>
                    <a:pt x="0" y="5665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589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1243990" y="2491665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306"/>
                  </a:moveTo>
                  <a:lnTo>
                    <a:pt x="0" y="56371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306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1244307" y="2491883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4">
                  <a:moveTo>
                    <a:pt x="317" y="56023"/>
                  </a:moveTo>
                  <a:lnTo>
                    <a:pt x="0" y="56088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6023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1244625" y="24921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740"/>
                  </a:moveTo>
                  <a:lnTo>
                    <a:pt x="0" y="55805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74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1244942" y="2492321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80">
                  <a:moveTo>
                    <a:pt x="317" y="55458"/>
                  </a:moveTo>
                  <a:lnTo>
                    <a:pt x="0" y="55522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458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1245260" y="2492539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5175"/>
                  </a:moveTo>
                  <a:lnTo>
                    <a:pt x="0" y="55239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5175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1245577" y="2492758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892"/>
                  </a:moveTo>
                  <a:lnTo>
                    <a:pt x="0" y="5495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4892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245895" y="2492976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17" y="54609"/>
                  </a:moveTo>
                  <a:lnTo>
                    <a:pt x="0" y="5467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4609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1246212" y="2493195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0" y="0"/>
                  </a:moveTo>
                  <a:lnTo>
                    <a:pt x="0" y="54390"/>
                  </a:lnTo>
                  <a:lnTo>
                    <a:pt x="317" y="54202"/>
                  </a:lnTo>
                  <a:lnTo>
                    <a:pt x="317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1246530" y="249341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10">
                  <a:moveTo>
                    <a:pt x="317" y="53769"/>
                  </a:moveTo>
                  <a:lnTo>
                    <a:pt x="0" y="5398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3769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1246860" y="2493641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317" y="53319"/>
                  </a:moveTo>
                  <a:lnTo>
                    <a:pt x="0" y="5353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3319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1247178" y="249386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39">
                  <a:moveTo>
                    <a:pt x="317" y="52886"/>
                  </a:moveTo>
                  <a:lnTo>
                    <a:pt x="0" y="53100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886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1247495" y="2494078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453"/>
                  </a:moveTo>
                  <a:lnTo>
                    <a:pt x="0" y="52667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453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1247813" y="2494297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317" y="52020"/>
                  </a:moveTo>
                  <a:lnTo>
                    <a:pt x="0" y="52234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202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1248130" y="2494515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69">
                  <a:moveTo>
                    <a:pt x="317" y="51587"/>
                  </a:moveTo>
                  <a:lnTo>
                    <a:pt x="0" y="51801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1587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1248448" y="249473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1154"/>
                  </a:moveTo>
                  <a:lnTo>
                    <a:pt x="0" y="51368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1154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1248765" y="2494953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5">
                  <a:moveTo>
                    <a:pt x="317" y="50721"/>
                  </a:moveTo>
                  <a:lnTo>
                    <a:pt x="0" y="50936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0721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1249083" y="2495171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317" y="50288"/>
                  </a:moveTo>
                  <a:lnTo>
                    <a:pt x="0" y="50503"/>
                  </a:lnTo>
                  <a:lnTo>
                    <a:pt x="0" y="0"/>
                  </a:lnTo>
                  <a:lnTo>
                    <a:pt x="317" y="218"/>
                  </a:lnTo>
                  <a:lnTo>
                    <a:pt x="317" y="50288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1249400" y="2495390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0" y="0"/>
                  </a:moveTo>
                  <a:lnTo>
                    <a:pt x="0" y="50070"/>
                  </a:lnTo>
                  <a:lnTo>
                    <a:pt x="317" y="49855"/>
                  </a:lnTo>
                  <a:lnTo>
                    <a:pt x="317" y="536"/>
                  </a:lnTo>
                  <a:lnTo>
                    <a:pt x="139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1249718" y="2495926"/>
              <a:ext cx="635" cy="49530"/>
            </a:xfrm>
            <a:custGeom>
              <a:avLst/>
              <a:gdLst/>
              <a:ahLst/>
              <a:cxnLst/>
              <a:rect l="l" t="t" r="r" b="b"/>
              <a:pathLst>
                <a:path w="634" h="49530">
                  <a:moveTo>
                    <a:pt x="317" y="49105"/>
                  </a:moveTo>
                  <a:lnTo>
                    <a:pt x="0" y="49319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9105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1250035" y="2496712"/>
              <a:ext cx="635" cy="48895"/>
            </a:xfrm>
            <a:custGeom>
              <a:avLst/>
              <a:gdLst/>
              <a:ahLst/>
              <a:cxnLst/>
              <a:rect l="l" t="t" r="r" b="b"/>
              <a:pathLst>
                <a:path w="634" h="48894">
                  <a:moveTo>
                    <a:pt x="317" y="48104"/>
                  </a:moveTo>
                  <a:lnTo>
                    <a:pt x="0" y="48319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8104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1250353" y="2497498"/>
              <a:ext cx="635" cy="47625"/>
            </a:xfrm>
            <a:custGeom>
              <a:avLst/>
              <a:gdLst/>
              <a:ahLst/>
              <a:cxnLst/>
              <a:rect l="l" t="t" r="r" b="b"/>
              <a:pathLst>
                <a:path w="634" h="47625">
                  <a:moveTo>
                    <a:pt x="317" y="47104"/>
                  </a:moveTo>
                  <a:lnTo>
                    <a:pt x="0" y="47318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7104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1250670" y="2498284"/>
              <a:ext cx="635" cy="46355"/>
            </a:xfrm>
            <a:custGeom>
              <a:avLst/>
              <a:gdLst/>
              <a:ahLst/>
              <a:cxnLst/>
              <a:rect l="l" t="t" r="r" b="b"/>
              <a:pathLst>
                <a:path w="634" h="46355">
                  <a:moveTo>
                    <a:pt x="317" y="46104"/>
                  </a:moveTo>
                  <a:lnTo>
                    <a:pt x="0" y="46318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6104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1251000" y="2499102"/>
              <a:ext cx="635" cy="45720"/>
            </a:xfrm>
            <a:custGeom>
              <a:avLst/>
              <a:gdLst/>
              <a:ahLst/>
              <a:cxnLst/>
              <a:rect l="l" t="t" r="r" b="b"/>
              <a:pathLst>
                <a:path w="634" h="45719">
                  <a:moveTo>
                    <a:pt x="317" y="45063"/>
                  </a:moveTo>
                  <a:lnTo>
                    <a:pt x="0" y="4527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5063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1251318" y="2499888"/>
              <a:ext cx="635" cy="44450"/>
            </a:xfrm>
            <a:custGeom>
              <a:avLst/>
              <a:gdLst/>
              <a:ahLst/>
              <a:cxnLst/>
              <a:rect l="l" t="t" r="r" b="b"/>
              <a:pathLst>
                <a:path w="634" h="44450">
                  <a:moveTo>
                    <a:pt x="317" y="44063"/>
                  </a:moveTo>
                  <a:lnTo>
                    <a:pt x="0" y="4427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4063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1251635" y="2500674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317" y="43062"/>
                  </a:moveTo>
                  <a:lnTo>
                    <a:pt x="0" y="43277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3062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1251953" y="2501460"/>
              <a:ext cx="635" cy="42545"/>
            </a:xfrm>
            <a:custGeom>
              <a:avLst/>
              <a:gdLst/>
              <a:ahLst/>
              <a:cxnLst/>
              <a:rect l="l" t="t" r="r" b="b"/>
              <a:pathLst>
                <a:path w="634" h="42544">
                  <a:moveTo>
                    <a:pt x="317" y="42062"/>
                  </a:moveTo>
                  <a:lnTo>
                    <a:pt x="0" y="42276"/>
                  </a:lnTo>
                  <a:lnTo>
                    <a:pt x="0" y="0"/>
                  </a:lnTo>
                  <a:lnTo>
                    <a:pt x="317" y="786"/>
                  </a:lnTo>
                  <a:lnTo>
                    <a:pt x="317" y="42062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1252270" y="2502246"/>
              <a:ext cx="635" cy="41275"/>
            </a:xfrm>
            <a:custGeom>
              <a:avLst/>
              <a:gdLst/>
              <a:ahLst/>
              <a:cxnLst/>
              <a:rect l="l" t="t" r="r" b="b"/>
              <a:pathLst>
                <a:path w="634" h="41275">
                  <a:moveTo>
                    <a:pt x="0" y="0"/>
                  </a:moveTo>
                  <a:lnTo>
                    <a:pt x="0" y="41276"/>
                  </a:lnTo>
                  <a:lnTo>
                    <a:pt x="317" y="41062"/>
                  </a:lnTo>
                  <a:lnTo>
                    <a:pt x="317" y="444"/>
                  </a:lnTo>
                  <a:lnTo>
                    <a:pt x="152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1252588" y="2502690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403"/>
                  </a:moveTo>
                  <a:lnTo>
                    <a:pt x="0" y="4061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403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1252905" y="2502819"/>
              <a:ext cx="635" cy="40640"/>
            </a:xfrm>
            <a:custGeom>
              <a:avLst/>
              <a:gdLst/>
              <a:ahLst/>
              <a:cxnLst/>
              <a:rect l="l" t="t" r="r" b="b"/>
              <a:pathLst>
                <a:path w="634" h="40639">
                  <a:moveTo>
                    <a:pt x="317" y="40060"/>
                  </a:moveTo>
                  <a:lnTo>
                    <a:pt x="0" y="40275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4006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1253223" y="2502947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718"/>
                  </a:moveTo>
                  <a:lnTo>
                    <a:pt x="0" y="3993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718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1253540" y="2503076"/>
              <a:ext cx="635" cy="40005"/>
            </a:xfrm>
            <a:custGeom>
              <a:avLst/>
              <a:gdLst/>
              <a:ahLst/>
              <a:cxnLst/>
              <a:rect l="l" t="t" r="r" b="b"/>
              <a:pathLst>
                <a:path w="634" h="40005">
                  <a:moveTo>
                    <a:pt x="317" y="39375"/>
                  </a:moveTo>
                  <a:lnTo>
                    <a:pt x="0" y="3958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375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1253858" y="2503204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9032"/>
                  </a:moveTo>
                  <a:lnTo>
                    <a:pt x="0" y="39246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9032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1254175" y="2503333"/>
              <a:ext cx="635" cy="39370"/>
            </a:xfrm>
            <a:custGeom>
              <a:avLst/>
              <a:gdLst/>
              <a:ahLst/>
              <a:cxnLst/>
              <a:rect l="l" t="t" r="r" b="b"/>
              <a:pathLst>
                <a:path w="634" h="39369">
                  <a:moveTo>
                    <a:pt x="317" y="38689"/>
                  </a:moveTo>
                  <a:lnTo>
                    <a:pt x="0" y="38904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689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1254493" y="2503461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346"/>
                  </a:moveTo>
                  <a:lnTo>
                    <a:pt x="0" y="38561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346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1254810" y="2503590"/>
              <a:ext cx="635" cy="38735"/>
            </a:xfrm>
            <a:custGeom>
              <a:avLst/>
              <a:gdLst/>
              <a:ahLst/>
              <a:cxnLst/>
              <a:rect l="l" t="t" r="r" b="b"/>
              <a:pathLst>
                <a:path w="634" h="38735">
                  <a:moveTo>
                    <a:pt x="317" y="38004"/>
                  </a:moveTo>
                  <a:lnTo>
                    <a:pt x="0" y="3821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8004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1255128" y="2503718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317" y="37661"/>
                  </a:moveTo>
                  <a:lnTo>
                    <a:pt x="0" y="37875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7661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1255458" y="2503852"/>
              <a:ext cx="635" cy="38100"/>
            </a:xfrm>
            <a:custGeom>
              <a:avLst/>
              <a:gdLst/>
              <a:ahLst/>
              <a:cxnLst/>
              <a:rect l="l" t="t" r="r" b="b"/>
              <a:pathLst>
                <a:path w="634" h="38100">
                  <a:moveTo>
                    <a:pt x="0" y="0"/>
                  </a:moveTo>
                  <a:lnTo>
                    <a:pt x="0" y="37519"/>
                  </a:lnTo>
                  <a:lnTo>
                    <a:pt x="220" y="37370"/>
                  </a:lnTo>
                  <a:lnTo>
                    <a:pt x="317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1255776" y="2503980"/>
              <a:ext cx="635" cy="37465"/>
            </a:xfrm>
            <a:custGeom>
              <a:avLst/>
              <a:gdLst/>
              <a:ahLst/>
              <a:cxnLst/>
              <a:rect l="l" t="t" r="r" b="b"/>
              <a:pathLst>
                <a:path w="634" h="37464">
                  <a:moveTo>
                    <a:pt x="317" y="36627"/>
                  </a:moveTo>
                  <a:lnTo>
                    <a:pt x="0" y="37098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627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1256093" y="2504109"/>
              <a:ext cx="635" cy="36830"/>
            </a:xfrm>
            <a:custGeom>
              <a:avLst/>
              <a:gdLst/>
              <a:ahLst/>
              <a:cxnLst/>
              <a:rect l="l" t="t" r="r" b="b"/>
              <a:pathLst>
                <a:path w="634" h="36830">
                  <a:moveTo>
                    <a:pt x="317" y="36028"/>
                  </a:moveTo>
                  <a:lnTo>
                    <a:pt x="0" y="36499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6028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1256411" y="2504237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4" h="36194">
                  <a:moveTo>
                    <a:pt x="317" y="35429"/>
                  </a:moveTo>
                  <a:lnTo>
                    <a:pt x="0" y="35900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5429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1256728" y="2504366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4" h="35560">
                  <a:moveTo>
                    <a:pt x="317" y="34830"/>
                  </a:moveTo>
                  <a:lnTo>
                    <a:pt x="0" y="35300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83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257045" y="2504494"/>
              <a:ext cx="635" cy="34925"/>
            </a:xfrm>
            <a:custGeom>
              <a:avLst/>
              <a:gdLst/>
              <a:ahLst/>
              <a:cxnLst/>
              <a:rect l="l" t="t" r="r" b="b"/>
              <a:pathLst>
                <a:path w="634" h="34925">
                  <a:moveTo>
                    <a:pt x="317" y="34231"/>
                  </a:moveTo>
                  <a:lnTo>
                    <a:pt x="0" y="34701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4231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257363" y="2504622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4" h="34289">
                  <a:moveTo>
                    <a:pt x="317" y="33632"/>
                  </a:moveTo>
                  <a:lnTo>
                    <a:pt x="0" y="34102"/>
                  </a:lnTo>
                  <a:lnTo>
                    <a:pt x="0" y="0"/>
                  </a:lnTo>
                  <a:lnTo>
                    <a:pt x="317" y="128"/>
                  </a:lnTo>
                  <a:lnTo>
                    <a:pt x="317" y="33632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257681" y="2504757"/>
              <a:ext cx="635" cy="33655"/>
            </a:xfrm>
            <a:custGeom>
              <a:avLst/>
              <a:gdLst/>
              <a:ahLst/>
              <a:cxnLst/>
              <a:rect l="l" t="t" r="r" b="b"/>
              <a:pathLst>
                <a:path w="634" h="33655">
                  <a:moveTo>
                    <a:pt x="635" y="254"/>
                  </a:moveTo>
                  <a:lnTo>
                    <a:pt x="317" y="139"/>
                  </a:lnTo>
                  <a:lnTo>
                    <a:pt x="0" y="0"/>
                  </a:lnTo>
                  <a:lnTo>
                    <a:pt x="0" y="33502"/>
                  </a:lnTo>
                  <a:lnTo>
                    <a:pt x="317" y="33032"/>
                  </a:lnTo>
                  <a:lnTo>
                    <a:pt x="635" y="32562"/>
                  </a:lnTo>
                  <a:lnTo>
                    <a:pt x="635" y="25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1258316" y="2505011"/>
              <a:ext cx="635" cy="32384"/>
            </a:xfrm>
            <a:custGeom>
              <a:avLst/>
              <a:gdLst/>
              <a:ahLst/>
              <a:cxnLst/>
              <a:rect l="l" t="t" r="r" b="b"/>
              <a:pathLst>
                <a:path w="634" h="32385">
                  <a:moveTo>
                    <a:pt x="635" y="254"/>
                  </a:moveTo>
                  <a:lnTo>
                    <a:pt x="317" y="139"/>
                  </a:lnTo>
                  <a:lnTo>
                    <a:pt x="0" y="0"/>
                  </a:lnTo>
                  <a:lnTo>
                    <a:pt x="0" y="32308"/>
                  </a:lnTo>
                  <a:lnTo>
                    <a:pt x="317" y="31838"/>
                  </a:lnTo>
                  <a:lnTo>
                    <a:pt x="635" y="31369"/>
                  </a:lnTo>
                  <a:lnTo>
                    <a:pt x="635" y="254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1258951" y="2505265"/>
              <a:ext cx="1270" cy="31115"/>
            </a:xfrm>
            <a:custGeom>
              <a:avLst/>
              <a:gdLst/>
              <a:ahLst/>
              <a:cxnLst/>
              <a:rect l="l" t="t" r="r" b="b"/>
              <a:pathLst>
                <a:path w="1269" h="31114">
                  <a:moveTo>
                    <a:pt x="635" y="30175"/>
                  </a:moveTo>
                  <a:lnTo>
                    <a:pt x="596" y="241"/>
                  </a:lnTo>
                  <a:lnTo>
                    <a:pt x="317" y="139"/>
                  </a:lnTo>
                  <a:lnTo>
                    <a:pt x="0" y="0"/>
                  </a:lnTo>
                  <a:lnTo>
                    <a:pt x="0" y="31115"/>
                  </a:lnTo>
                  <a:lnTo>
                    <a:pt x="317" y="30645"/>
                  </a:lnTo>
                  <a:lnTo>
                    <a:pt x="635" y="30175"/>
                  </a:lnTo>
                  <a:close/>
                </a:path>
                <a:path w="1269" h="31114">
                  <a:moveTo>
                    <a:pt x="965" y="787"/>
                  </a:moveTo>
                  <a:lnTo>
                    <a:pt x="647" y="317"/>
                  </a:lnTo>
                  <a:lnTo>
                    <a:pt x="647" y="30149"/>
                  </a:lnTo>
                  <a:lnTo>
                    <a:pt x="965" y="29679"/>
                  </a:lnTo>
                  <a:lnTo>
                    <a:pt x="965" y="787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1259903" y="2506052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69" h="29210">
                  <a:moveTo>
                    <a:pt x="647" y="914"/>
                  </a:moveTo>
                  <a:lnTo>
                    <a:pt x="330" y="457"/>
                  </a:lnTo>
                  <a:lnTo>
                    <a:pt x="0" y="0"/>
                  </a:lnTo>
                  <a:lnTo>
                    <a:pt x="0" y="28892"/>
                  </a:lnTo>
                  <a:lnTo>
                    <a:pt x="330" y="28422"/>
                  </a:lnTo>
                  <a:lnTo>
                    <a:pt x="647" y="27952"/>
                  </a:lnTo>
                  <a:lnTo>
                    <a:pt x="647" y="914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1260551" y="2506966"/>
              <a:ext cx="635" cy="27305"/>
            </a:xfrm>
            <a:custGeom>
              <a:avLst/>
              <a:gdLst/>
              <a:ahLst/>
              <a:cxnLst/>
              <a:rect l="l" t="t" r="r" b="b"/>
              <a:pathLst>
                <a:path w="634" h="27305">
                  <a:moveTo>
                    <a:pt x="635" y="914"/>
                  </a:moveTo>
                  <a:lnTo>
                    <a:pt x="317" y="482"/>
                  </a:lnTo>
                  <a:lnTo>
                    <a:pt x="0" y="0"/>
                  </a:lnTo>
                  <a:lnTo>
                    <a:pt x="0" y="27038"/>
                  </a:lnTo>
                  <a:lnTo>
                    <a:pt x="317" y="26568"/>
                  </a:lnTo>
                  <a:lnTo>
                    <a:pt x="635" y="26098"/>
                  </a:lnTo>
                  <a:lnTo>
                    <a:pt x="635" y="914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1261186" y="2507880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317" y="24708"/>
                  </a:moveTo>
                  <a:lnTo>
                    <a:pt x="0" y="25178"/>
                  </a:lnTo>
                  <a:lnTo>
                    <a:pt x="0" y="0"/>
                  </a:lnTo>
                  <a:lnTo>
                    <a:pt x="317" y="459"/>
                  </a:lnTo>
                  <a:lnTo>
                    <a:pt x="317" y="24708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1261491" y="2508351"/>
              <a:ext cx="1270" cy="24765"/>
            </a:xfrm>
            <a:custGeom>
              <a:avLst/>
              <a:gdLst/>
              <a:ahLst/>
              <a:cxnLst/>
              <a:rect l="l" t="t" r="r" b="b"/>
              <a:pathLst>
                <a:path w="1269" h="24764">
                  <a:moveTo>
                    <a:pt x="647" y="914"/>
                  </a:moveTo>
                  <a:lnTo>
                    <a:pt x="330" y="457"/>
                  </a:lnTo>
                  <a:lnTo>
                    <a:pt x="0" y="0"/>
                  </a:lnTo>
                  <a:lnTo>
                    <a:pt x="0" y="24244"/>
                  </a:lnTo>
                  <a:lnTo>
                    <a:pt x="330" y="23774"/>
                  </a:lnTo>
                  <a:lnTo>
                    <a:pt x="533" y="23456"/>
                  </a:lnTo>
                  <a:lnTo>
                    <a:pt x="647" y="914"/>
                  </a:lnTo>
                  <a:close/>
                </a:path>
                <a:path w="1269" h="24764">
                  <a:moveTo>
                    <a:pt x="965" y="1371"/>
                  </a:moveTo>
                  <a:lnTo>
                    <a:pt x="647" y="914"/>
                  </a:lnTo>
                  <a:lnTo>
                    <a:pt x="647" y="22923"/>
                  </a:lnTo>
                  <a:lnTo>
                    <a:pt x="965" y="21361"/>
                  </a:lnTo>
                  <a:lnTo>
                    <a:pt x="965" y="1371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1262443" y="2509722"/>
              <a:ext cx="1270" cy="20320"/>
            </a:xfrm>
            <a:custGeom>
              <a:avLst/>
              <a:gdLst/>
              <a:ahLst/>
              <a:cxnLst/>
              <a:rect l="l" t="t" r="r" b="b"/>
              <a:pathLst>
                <a:path w="1269" h="20319">
                  <a:moveTo>
                    <a:pt x="647" y="927"/>
                  </a:moveTo>
                  <a:lnTo>
                    <a:pt x="330" y="457"/>
                  </a:lnTo>
                  <a:lnTo>
                    <a:pt x="0" y="0"/>
                  </a:lnTo>
                  <a:lnTo>
                    <a:pt x="0" y="19989"/>
                  </a:lnTo>
                  <a:lnTo>
                    <a:pt x="330" y="18415"/>
                  </a:lnTo>
                  <a:lnTo>
                    <a:pt x="647" y="16852"/>
                  </a:lnTo>
                  <a:lnTo>
                    <a:pt x="647" y="927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1263078" y="2510649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69" h="16510">
                  <a:moveTo>
                    <a:pt x="965" y="1371"/>
                  </a:moveTo>
                  <a:lnTo>
                    <a:pt x="647" y="914"/>
                  </a:lnTo>
                  <a:lnTo>
                    <a:pt x="330" y="457"/>
                  </a:lnTo>
                  <a:lnTo>
                    <a:pt x="0" y="0"/>
                  </a:lnTo>
                  <a:lnTo>
                    <a:pt x="0" y="15925"/>
                  </a:lnTo>
                  <a:lnTo>
                    <a:pt x="330" y="14351"/>
                  </a:lnTo>
                  <a:lnTo>
                    <a:pt x="647" y="12788"/>
                  </a:lnTo>
                  <a:lnTo>
                    <a:pt x="965" y="11214"/>
                  </a:lnTo>
                  <a:lnTo>
                    <a:pt x="965" y="137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1264043" y="2512019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317" y="8270"/>
                  </a:moveTo>
                  <a:lnTo>
                    <a:pt x="0" y="9839"/>
                  </a:lnTo>
                  <a:lnTo>
                    <a:pt x="0" y="0"/>
                  </a:lnTo>
                  <a:lnTo>
                    <a:pt x="317" y="459"/>
                  </a:lnTo>
                  <a:lnTo>
                    <a:pt x="317" y="827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0" name="object 1040"/>
          <p:cNvGrpSpPr/>
          <p:nvPr/>
        </p:nvGrpSpPr>
        <p:grpSpPr>
          <a:xfrm>
            <a:off x="501650" y="1841500"/>
            <a:ext cx="1214120" cy="1214120"/>
            <a:chOff x="544625" y="5052819"/>
            <a:chExt cx="1214120" cy="1214120"/>
          </a:xfrm>
        </p:grpSpPr>
        <p:sp>
          <p:nvSpPr>
            <p:cNvPr id="1041" name="object 1041"/>
            <p:cNvSpPr/>
            <p:nvPr/>
          </p:nvSpPr>
          <p:spPr>
            <a:xfrm>
              <a:off x="544625" y="5052819"/>
              <a:ext cx="1214120" cy="1214120"/>
            </a:xfrm>
            <a:custGeom>
              <a:avLst/>
              <a:gdLst/>
              <a:ahLst/>
              <a:cxnLst/>
              <a:rect l="l" t="t" r="r" b="b"/>
              <a:pathLst>
                <a:path w="1214120" h="1214120">
                  <a:moveTo>
                    <a:pt x="606856" y="0"/>
                  </a:moveTo>
                  <a:lnTo>
                    <a:pt x="559431" y="1825"/>
                  </a:lnTo>
                  <a:lnTo>
                    <a:pt x="513005" y="7213"/>
                  </a:lnTo>
                  <a:lnTo>
                    <a:pt x="467711" y="16027"/>
                  </a:lnTo>
                  <a:lnTo>
                    <a:pt x="423686" y="28134"/>
                  </a:lnTo>
                  <a:lnTo>
                    <a:pt x="381063" y="43397"/>
                  </a:lnTo>
                  <a:lnTo>
                    <a:pt x="339978" y="61682"/>
                  </a:lnTo>
                  <a:lnTo>
                    <a:pt x="300566" y="82855"/>
                  </a:lnTo>
                  <a:lnTo>
                    <a:pt x="262962" y="106780"/>
                  </a:lnTo>
                  <a:lnTo>
                    <a:pt x="227300" y="133322"/>
                  </a:lnTo>
                  <a:lnTo>
                    <a:pt x="193716" y="162346"/>
                  </a:lnTo>
                  <a:lnTo>
                    <a:pt x="162345" y="193718"/>
                  </a:lnTo>
                  <a:lnTo>
                    <a:pt x="133321" y="227303"/>
                  </a:lnTo>
                  <a:lnTo>
                    <a:pt x="106779" y="262965"/>
                  </a:lnTo>
                  <a:lnTo>
                    <a:pt x="82854" y="300570"/>
                  </a:lnTo>
                  <a:lnTo>
                    <a:pt x="61682" y="339983"/>
                  </a:lnTo>
                  <a:lnTo>
                    <a:pt x="43397" y="381069"/>
                  </a:lnTo>
                  <a:lnTo>
                    <a:pt x="28134" y="423692"/>
                  </a:lnTo>
                  <a:lnTo>
                    <a:pt x="16027" y="467719"/>
                  </a:lnTo>
                  <a:lnTo>
                    <a:pt x="7213" y="513014"/>
                  </a:lnTo>
                  <a:lnTo>
                    <a:pt x="1825" y="559442"/>
                  </a:lnTo>
                  <a:lnTo>
                    <a:pt x="0" y="606869"/>
                  </a:lnTo>
                  <a:lnTo>
                    <a:pt x="1825" y="654296"/>
                  </a:lnTo>
                  <a:lnTo>
                    <a:pt x="7213" y="700724"/>
                  </a:lnTo>
                  <a:lnTo>
                    <a:pt x="16027" y="746019"/>
                  </a:lnTo>
                  <a:lnTo>
                    <a:pt x="28134" y="790046"/>
                  </a:lnTo>
                  <a:lnTo>
                    <a:pt x="43397" y="832669"/>
                  </a:lnTo>
                  <a:lnTo>
                    <a:pt x="61682" y="873755"/>
                  </a:lnTo>
                  <a:lnTo>
                    <a:pt x="82854" y="913168"/>
                  </a:lnTo>
                  <a:lnTo>
                    <a:pt x="106779" y="950773"/>
                  </a:lnTo>
                  <a:lnTo>
                    <a:pt x="133321" y="986435"/>
                  </a:lnTo>
                  <a:lnTo>
                    <a:pt x="162345" y="1020020"/>
                  </a:lnTo>
                  <a:lnTo>
                    <a:pt x="193716" y="1051392"/>
                  </a:lnTo>
                  <a:lnTo>
                    <a:pt x="227300" y="1080416"/>
                  </a:lnTo>
                  <a:lnTo>
                    <a:pt x="262962" y="1106958"/>
                  </a:lnTo>
                  <a:lnTo>
                    <a:pt x="300566" y="1130883"/>
                  </a:lnTo>
                  <a:lnTo>
                    <a:pt x="339978" y="1152056"/>
                  </a:lnTo>
                  <a:lnTo>
                    <a:pt x="381063" y="1170341"/>
                  </a:lnTo>
                  <a:lnTo>
                    <a:pt x="423686" y="1185604"/>
                  </a:lnTo>
                  <a:lnTo>
                    <a:pt x="467711" y="1197711"/>
                  </a:lnTo>
                  <a:lnTo>
                    <a:pt x="513005" y="1206525"/>
                  </a:lnTo>
                  <a:lnTo>
                    <a:pt x="559431" y="1211913"/>
                  </a:lnTo>
                  <a:lnTo>
                    <a:pt x="606856" y="1213739"/>
                  </a:lnTo>
                  <a:lnTo>
                    <a:pt x="654283" y="1211913"/>
                  </a:lnTo>
                  <a:lnTo>
                    <a:pt x="700711" y="1206525"/>
                  </a:lnTo>
                  <a:lnTo>
                    <a:pt x="746006" y="1197711"/>
                  </a:lnTo>
                  <a:lnTo>
                    <a:pt x="790033" y="1185604"/>
                  </a:lnTo>
                  <a:lnTo>
                    <a:pt x="832657" y="1170341"/>
                  </a:lnTo>
                  <a:lnTo>
                    <a:pt x="873743" y="1152056"/>
                  </a:lnTo>
                  <a:lnTo>
                    <a:pt x="913155" y="1130883"/>
                  </a:lnTo>
                  <a:lnTo>
                    <a:pt x="950760" y="1106958"/>
                  </a:lnTo>
                  <a:lnTo>
                    <a:pt x="986423" y="1080416"/>
                  </a:lnTo>
                  <a:lnTo>
                    <a:pt x="1020007" y="1051392"/>
                  </a:lnTo>
                  <a:lnTo>
                    <a:pt x="1051379" y="1020020"/>
                  </a:lnTo>
                  <a:lnTo>
                    <a:pt x="1080404" y="986435"/>
                  </a:lnTo>
                  <a:lnTo>
                    <a:pt x="1106946" y="950773"/>
                  </a:lnTo>
                  <a:lnTo>
                    <a:pt x="1130871" y="913168"/>
                  </a:lnTo>
                  <a:lnTo>
                    <a:pt x="1152043" y="873755"/>
                  </a:lnTo>
                  <a:lnTo>
                    <a:pt x="1170328" y="832669"/>
                  </a:lnTo>
                  <a:lnTo>
                    <a:pt x="1185592" y="790046"/>
                  </a:lnTo>
                  <a:lnTo>
                    <a:pt x="1197698" y="746019"/>
                  </a:lnTo>
                  <a:lnTo>
                    <a:pt x="1206512" y="700724"/>
                  </a:lnTo>
                  <a:lnTo>
                    <a:pt x="1211900" y="654296"/>
                  </a:lnTo>
                  <a:lnTo>
                    <a:pt x="1213726" y="606869"/>
                  </a:lnTo>
                  <a:lnTo>
                    <a:pt x="1211900" y="559442"/>
                  </a:lnTo>
                  <a:lnTo>
                    <a:pt x="1206512" y="513014"/>
                  </a:lnTo>
                  <a:lnTo>
                    <a:pt x="1197698" y="467719"/>
                  </a:lnTo>
                  <a:lnTo>
                    <a:pt x="1185592" y="423692"/>
                  </a:lnTo>
                  <a:lnTo>
                    <a:pt x="1170328" y="381069"/>
                  </a:lnTo>
                  <a:lnTo>
                    <a:pt x="1152043" y="339983"/>
                  </a:lnTo>
                  <a:lnTo>
                    <a:pt x="1130871" y="300570"/>
                  </a:lnTo>
                  <a:lnTo>
                    <a:pt x="1106946" y="262965"/>
                  </a:lnTo>
                  <a:lnTo>
                    <a:pt x="1080404" y="227303"/>
                  </a:lnTo>
                  <a:lnTo>
                    <a:pt x="1051379" y="193718"/>
                  </a:lnTo>
                  <a:lnTo>
                    <a:pt x="1020007" y="162346"/>
                  </a:lnTo>
                  <a:lnTo>
                    <a:pt x="986423" y="133322"/>
                  </a:lnTo>
                  <a:lnTo>
                    <a:pt x="950760" y="106780"/>
                  </a:lnTo>
                  <a:lnTo>
                    <a:pt x="913155" y="82855"/>
                  </a:lnTo>
                  <a:lnTo>
                    <a:pt x="873743" y="61682"/>
                  </a:lnTo>
                  <a:lnTo>
                    <a:pt x="832657" y="43397"/>
                  </a:lnTo>
                  <a:lnTo>
                    <a:pt x="790033" y="28134"/>
                  </a:lnTo>
                  <a:lnTo>
                    <a:pt x="746006" y="16027"/>
                  </a:lnTo>
                  <a:lnTo>
                    <a:pt x="700711" y="7213"/>
                  </a:lnTo>
                  <a:lnTo>
                    <a:pt x="654283" y="1825"/>
                  </a:lnTo>
                  <a:lnTo>
                    <a:pt x="606856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795820" y="5632754"/>
              <a:ext cx="11430" cy="139700"/>
            </a:xfrm>
            <a:custGeom>
              <a:avLst/>
              <a:gdLst/>
              <a:ahLst/>
              <a:cxnLst/>
              <a:rect l="l" t="t" r="r" b="b"/>
              <a:pathLst>
                <a:path w="11429" h="139700">
                  <a:moveTo>
                    <a:pt x="11366" y="0"/>
                  </a:moveTo>
                  <a:lnTo>
                    <a:pt x="7493" y="33921"/>
                  </a:lnTo>
                  <a:lnTo>
                    <a:pt x="3619" y="67843"/>
                  </a:lnTo>
                  <a:lnTo>
                    <a:pt x="127" y="98412"/>
                  </a:lnTo>
                  <a:lnTo>
                    <a:pt x="0" y="110553"/>
                  </a:lnTo>
                  <a:lnTo>
                    <a:pt x="2349" y="122262"/>
                  </a:lnTo>
                  <a:lnTo>
                    <a:pt x="3619" y="125209"/>
                  </a:lnTo>
                  <a:lnTo>
                    <a:pt x="7035" y="133146"/>
                  </a:lnTo>
                  <a:lnTo>
                    <a:pt x="7493" y="133781"/>
                  </a:lnTo>
                  <a:lnTo>
                    <a:pt x="11366" y="139204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807199" y="5599302"/>
              <a:ext cx="4445" cy="177800"/>
            </a:xfrm>
            <a:custGeom>
              <a:avLst/>
              <a:gdLst/>
              <a:ahLst/>
              <a:cxnLst/>
              <a:rect l="l" t="t" r="r" b="b"/>
              <a:pathLst>
                <a:path w="4445" h="177800">
                  <a:moveTo>
                    <a:pt x="3873" y="0"/>
                  </a:moveTo>
                  <a:lnTo>
                    <a:pt x="1917" y="0"/>
                  </a:lnTo>
                  <a:lnTo>
                    <a:pt x="1917" y="33020"/>
                  </a:lnTo>
                  <a:lnTo>
                    <a:pt x="0" y="33020"/>
                  </a:lnTo>
                  <a:lnTo>
                    <a:pt x="0" y="172720"/>
                  </a:lnTo>
                  <a:lnTo>
                    <a:pt x="1384" y="172720"/>
                  </a:lnTo>
                  <a:lnTo>
                    <a:pt x="1384" y="176530"/>
                  </a:lnTo>
                  <a:lnTo>
                    <a:pt x="3505" y="176530"/>
                  </a:lnTo>
                  <a:lnTo>
                    <a:pt x="3505" y="177800"/>
                  </a:lnTo>
                  <a:lnTo>
                    <a:pt x="3873" y="177800"/>
                  </a:lnTo>
                  <a:lnTo>
                    <a:pt x="3873" y="176530"/>
                  </a:lnTo>
                  <a:lnTo>
                    <a:pt x="3873" y="172720"/>
                  </a:lnTo>
                  <a:lnTo>
                    <a:pt x="3873" y="3302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5D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811072" y="5564806"/>
              <a:ext cx="4445" cy="215900"/>
            </a:xfrm>
            <a:custGeom>
              <a:avLst/>
              <a:gdLst/>
              <a:ahLst/>
              <a:cxnLst/>
              <a:rect l="l" t="t" r="r" b="b"/>
              <a:pathLst>
                <a:path w="4444" h="215900">
                  <a:moveTo>
                    <a:pt x="3873" y="0"/>
                  </a:moveTo>
                  <a:lnTo>
                    <a:pt x="0" y="33917"/>
                  </a:lnTo>
                  <a:lnTo>
                    <a:pt x="0" y="212000"/>
                  </a:lnTo>
                  <a:lnTo>
                    <a:pt x="3873" y="215676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4D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814946" y="5544015"/>
              <a:ext cx="4445" cy="239395"/>
            </a:xfrm>
            <a:custGeom>
              <a:avLst/>
              <a:gdLst/>
              <a:ahLst/>
              <a:cxnLst/>
              <a:rect l="l" t="t" r="r" b="b"/>
              <a:pathLst>
                <a:path w="4444" h="239395">
                  <a:moveTo>
                    <a:pt x="3873" y="0"/>
                  </a:moveTo>
                  <a:lnTo>
                    <a:pt x="3623" y="652"/>
                  </a:lnTo>
                  <a:lnTo>
                    <a:pt x="530" y="16146"/>
                  </a:lnTo>
                  <a:lnTo>
                    <a:pt x="0" y="20791"/>
                  </a:lnTo>
                  <a:lnTo>
                    <a:pt x="0" y="236468"/>
                  </a:lnTo>
                  <a:lnTo>
                    <a:pt x="1058" y="237473"/>
                  </a:lnTo>
                  <a:lnTo>
                    <a:pt x="3873" y="23938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2D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818807" y="5526049"/>
              <a:ext cx="8255" cy="262255"/>
            </a:xfrm>
            <a:custGeom>
              <a:avLst/>
              <a:gdLst/>
              <a:ahLst/>
              <a:cxnLst/>
              <a:rect l="l" t="t" r="r" b="b"/>
              <a:pathLst>
                <a:path w="8255" h="262254">
                  <a:moveTo>
                    <a:pt x="7759" y="0"/>
                  </a:moveTo>
                  <a:lnTo>
                    <a:pt x="5321" y="4089"/>
                  </a:lnTo>
                  <a:lnTo>
                    <a:pt x="3886" y="7861"/>
                  </a:lnTo>
                  <a:lnTo>
                    <a:pt x="0" y="17970"/>
                  </a:lnTo>
                  <a:lnTo>
                    <a:pt x="0" y="257352"/>
                  </a:lnTo>
                  <a:lnTo>
                    <a:pt x="3886" y="259981"/>
                  </a:lnTo>
                  <a:lnTo>
                    <a:pt x="4203" y="260210"/>
                  </a:lnTo>
                  <a:lnTo>
                    <a:pt x="7759" y="261848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D2D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826554" y="5514225"/>
              <a:ext cx="8255" cy="276860"/>
            </a:xfrm>
            <a:custGeom>
              <a:avLst/>
              <a:gdLst/>
              <a:ahLst/>
              <a:cxnLst/>
              <a:rect l="l" t="t" r="r" b="b"/>
              <a:pathLst>
                <a:path w="8255" h="276860">
                  <a:moveTo>
                    <a:pt x="7759" y="0"/>
                  </a:moveTo>
                  <a:lnTo>
                    <a:pt x="5461" y="2654"/>
                  </a:lnTo>
                  <a:lnTo>
                    <a:pt x="3873" y="5308"/>
                  </a:lnTo>
                  <a:lnTo>
                    <a:pt x="0" y="11823"/>
                  </a:lnTo>
                  <a:lnTo>
                    <a:pt x="0" y="273672"/>
                  </a:lnTo>
                  <a:lnTo>
                    <a:pt x="3873" y="275463"/>
                  </a:lnTo>
                  <a:lnTo>
                    <a:pt x="4076" y="275564"/>
                  </a:lnTo>
                  <a:lnTo>
                    <a:pt x="7759" y="27656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CF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834326" y="5505233"/>
              <a:ext cx="8255" cy="332740"/>
            </a:xfrm>
            <a:custGeom>
              <a:avLst/>
              <a:gdLst/>
              <a:ahLst/>
              <a:cxnLst/>
              <a:rect l="l" t="t" r="r" b="b"/>
              <a:pathLst>
                <a:path w="8255" h="332739">
                  <a:moveTo>
                    <a:pt x="7747" y="0"/>
                  </a:moveTo>
                  <a:lnTo>
                    <a:pt x="3873" y="4483"/>
                  </a:lnTo>
                  <a:lnTo>
                    <a:pt x="0" y="8966"/>
                  </a:lnTo>
                  <a:lnTo>
                    <a:pt x="0" y="285572"/>
                  </a:lnTo>
                  <a:lnTo>
                    <a:pt x="3873" y="286626"/>
                  </a:lnTo>
                  <a:lnTo>
                    <a:pt x="4381" y="286766"/>
                  </a:lnTo>
                  <a:lnTo>
                    <a:pt x="7747" y="332346"/>
                  </a:lnTo>
                  <a:lnTo>
                    <a:pt x="7747" y="241528"/>
                  </a:lnTo>
                  <a:lnTo>
                    <a:pt x="5346" y="238785"/>
                  </a:lnTo>
                  <a:lnTo>
                    <a:pt x="4203" y="234861"/>
                  </a:lnTo>
                  <a:lnTo>
                    <a:pt x="7747" y="203796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CD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842060" y="5502122"/>
              <a:ext cx="4445" cy="388620"/>
            </a:xfrm>
            <a:custGeom>
              <a:avLst/>
              <a:gdLst/>
              <a:ahLst/>
              <a:cxnLst/>
              <a:rect l="l" t="t" r="r" b="b"/>
              <a:pathLst>
                <a:path w="4444" h="388620">
                  <a:moveTo>
                    <a:pt x="3886" y="247040"/>
                  </a:moveTo>
                  <a:lnTo>
                    <a:pt x="1803" y="247040"/>
                  </a:lnTo>
                  <a:lnTo>
                    <a:pt x="1803" y="245770"/>
                  </a:lnTo>
                  <a:lnTo>
                    <a:pt x="457" y="245770"/>
                  </a:lnTo>
                  <a:lnTo>
                    <a:pt x="457" y="244500"/>
                  </a:lnTo>
                  <a:lnTo>
                    <a:pt x="0" y="244500"/>
                  </a:lnTo>
                  <a:lnTo>
                    <a:pt x="0" y="245770"/>
                  </a:lnTo>
                  <a:lnTo>
                    <a:pt x="0" y="247040"/>
                  </a:lnTo>
                  <a:lnTo>
                    <a:pt x="0" y="335940"/>
                  </a:lnTo>
                  <a:lnTo>
                    <a:pt x="1968" y="335940"/>
                  </a:lnTo>
                  <a:lnTo>
                    <a:pt x="1968" y="388010"/>
                  </a:lnTo>
                  <a:lnTo>
                    <a:pt x="3886" y="388010"/>
                  </a:lnTo>
                  <a:lnTo>
                    <a:pt x="3886" y="335940"/>
                  </a:lnTo>
                  <a:lnTo>
                    <a:pt x="3886" y="247040"/>
                  </a:lnTo>
                  <a:close/>
                </a:path>
                <a:path w="4444" h="388620">
                  <a:moveTo>
                    <a:pt x="3886" y="0"/>
                  </a:moveTo>
                  <a:lnTo>
                    <a:pt x="0" y="3111"/>
                  </a:lnTo>
                  <a:lnTo>
                    <a:pt x="0" y="206908"/>
                  </a:lnTo>
                  <a:lnTo>
                    <a:pt x="3886" y="172935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C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845947" y="5495912"/>
              <a:ext cx="8255" cy="499109"/>
            </a:xfrm>
            <a:custGeom>
              <a:avLst/>
              <a:gdLst/>
              <a:ahLst/>
              <a:cxnLst/>
              <a:rect l="l" t="t" r="r" b="b"/>
              <a:pathLst>
                <a:path w="8255" h="499110">
                  <a:moveTo>
                    <a:pt x="7747" y="253593"/>
                  </a:moveTo>
                  <a:lnTo>
                    <a:pt x="3873" y="253593"/>
                  </a:lnTo>
                  <a:lnTo>
                    <a:pt x="0" y="253593"/>
                  </a:lnTo>
                  <a:lnTo>
                    <a:pt x="0" y="394106"/>
                  </a:lnTo>
                  <a:lnTo>
                    <a:pt x="3860" y="446392"/>
                  </a:lnTo>
                  <a:lnTo>
                    <a:pt x="3860" y="446557"/>
                  </a:lnTo>
                  <a:lnTo>
                    <a:pt x="7747" y="498995"/>
                  </a:lnTo>
                  <a:lnTo>
                    <a:pt x="7747" y="253593"/>
                  </a:lnTo>
                  <a:close/>
                </a:path>
                <a:path w="8255" h="499110">
                  <a:moveTo>
                    <a:pt x="7747" y="0"/>
                  </a:moveTo>
                  <a:lnTo>
                    <a:pt x="3873" y="3111"/>
                  </a:lnTo>
                  <a:lnTo>
                    <a:pt x="0" y="6210"/>
                  </a:lnTo>
                  <a:lnTo>
                    <a:pt x="0" y="179146"/>
                  </a:lnTo>
                  <a:lnTo>
                    <a:pt x="3873" y="145186"/>
                  </a:lnTo>
                  <a:lnTo>
                    <a:pt x="7747" y="11121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CAD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853693" y="5365385"/>
              <a:ext cx="4445" cy="650240"/>
            </a:xfrm>
            <a:custGeom>
              <a:avLst/>
              <a:gdLst/>
              <a:ahLst/>
              <a:cxnLst/>
              <a:rect l="l" t="t" r="r" b="b"/>
              <a:pathLst>
                <a:path w="4444" h="650239">
                  <a:moveTo>
                    <a:pt x="3873" y="0"/>
                  </a:moveTo>
                  <a:lnTo>
                    <a:pt x="2347" y="5044"/>
                  </a:lnTo>
                  <a:lnTo>
                    <a:pt x="800" y="20887"/>
                  </a:lnTo>
                  <a:lnTo>
                    <a:pt x="2347" y="36747"/>
                  </a:lnTo>
                  <a:lnTo>
                    <a:pt x="3873" y="41792"/>
                  </a:lnTo>
                  <a:lnTo>
                    <a:pt x="3873" y="0"/>
                  </a:lnTo>
                  <a:close/>
                </a:path>
                <a:path w="4444" h="650239">
                  <a:moveTo>
                    <a:pt x="3873" y="384120"/>
                  </a:moveTo>
                  <a:lnTo>
                    <a:pt x="0" y="384120"/>
                  </a:lnTo>
                  <a:lnTo>
                    <a:pt x="0" y="629520"/>
                  </a:lnTo>
                  <a:lnTo>
                    <a:pt x="850" y="641041"/>
                  </a:lnTo>
                  <a:lnTo>
                    <a:pt x="2988" y="648961"/>
                  </a:lnTo>
                  <a:lnTo>
                    <a:pt x="3873" y="650155"/>
                  </a:lnTo>
                  <a:lnTo>
                    <a:pt x="3873" y="384120"/>
                  </a:lnTo>
                  <a:close/>
                </a:path>
                <a:path w="4444" h="650239">
                  <a:moveTo>
                    <a:pt x="3873" y="128328"/>
                  </a:moveTo>
                  <a:lnTo>
                    <a:pt x="547" y="130085"/>
                  </a:lnTo>
                  <a:lnTo>
                    <a:pt x="0" y="130524"/>
                  </a:lnTo>
                  <a:lnTo>
                    <a:pt x="0" y="241736"/>
                  </a:lnTo>
                  <a:lnTo>
                    <a:pt x="3873" y="207769"/>
                  </a:lnTo>
                  <a:lnTo>
                    <a:pt x="3873" y="128328"/>
                  </a:lnTo>
                  <a:close/>
                </a:path>
              </a:pathLst>
            </a:custGeom>
            <a:solidFill>
              <a:srgbClr val="C8D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857580" y="5346560"/>
              <a:ext cx="8255" cy="676910"/>
            </a:xfrm>
            <a:custGeom>
              <a:avLst/>
              <a:gdLst/>
              <a:ahLst/>
              <a:cxnLst/>
              <a:rect l="l" t="t" r="r" b="b"/>
              <a:pathLst>
                <a:path w="8255" h="676910">
                  <a:moveTo>
                    <a:pt x="7734" y="404190"/>
                  </a:moveTo>
                  <a:lnTo>
                    <a:pt x="3873" y="403453"/>
                  </a:lnTo>
                  <a:lnTo>
                    <a:pt x="1320" y="402945"/>
                  </a:lnTo>
                  <a:lnTo>
                    <a:pt x="0" y="402945"/>
                  </a:lnTo>
                  <a:lnTo>
                    <a:pt x="0" y="669010"/>
                  </a:lnTo>
                  <a:lnTo>
                    <a:pt x="3822" y="674166"/>
                  </a:lnTo>
                  <a:lnTo>
                    <a:pt x="7734" y="676656"/>
                  </a:lnTo>
                  <a:lnTo>
                    <a:pt x="7734" y="404190"/>
                  </a:lnTo>
                  <a:close/>
                </a:path>
                <a:path w="8255" h="676910">
                  <a:moveTo>
                    <a:pt x="7734" y="143065"/>
                  </a:moveTo>
                  <a:lnTo>
                    <a:pt x="3873" y="145110"/>
                  </a:lnTo>
                  <a:lnTo>
                    <a:pt x="0" y="147154"/>
                  </a:lnTo>
                  <a:lnTo>
                    <a:pt x="0" y="226491"/>
                  </a:lnTo>
                  <a:lnTo>
                    <a:pt x="914" y="218465"/>
                  </a:lnTo>
                  <a:lnTo>
                    <a:pt x="3860" y="208026"/>
                  </a:lnTo>
                  <a:lnTo>
                    <a:pt x="5308" y="202895"/>
                  </a:lnTo>
                  <a:lnTo>
                    <a:pt x="7734" y="199415"/>
                  </a:lnTo>
                  <a:lnTo>
                    <a:pt x="7734" y="143065"/>
                  </a:lnTo>
                  <a:close/>
                </a:path>
                <a:path w="8255" h="676910">
                  <a:moveTo>
                    <a:pt x="7734" y="0"/>
                  </a:moveTo>
                  <a:lnTo>
                    <a:pt x="3873" y="7226"/>
                  </a:lnTo>
                  <a:lnTo>
                    <a:pt x="2997" y="8851"/>
                  </a:lnTo>
                  <a:lnTo>
                    <a:pt x="0" y="18796"/>
                  </a:lnTo>
                  <a:lnTo>
                    <a:pt x="0" y="60667"/>
                  </a:lnTo>
                  <a:lnTo>
                    <a:pt x="2997" y="70599"/>
                  </a:lnTo>
                  <a:lnTo>
                    <a:pt x="3873" y="72224"/>
                  </a:lnTo>
                  <a:lnTo>
                    <a:pt x="7734" y="79438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C8D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865327" y="5335371"/>
              <a:ext cx="8255" cy="690880"/>
            </a:xfrm>
            <a:custGeom>
              <a:avLst/>
              <a:gdLst/>
              <a:ahLst/>
              <a:cxnLst/>
              <a:rect l="l" t="t" r="r" b="b"/>
              <a:pathLst>
                <a:path w="8255" h="690879">
                  <a:moveTo>
                    <a:pt x="7747" y="419608"/>
                  </a:moveTo>
                  <a:lnTo>
                    <a:pt x="3873" y="417144"/>
                  </a:lnTo>
                  <a:lnTo>
                    <a:pt x="1600" y="415696"/>
                  </a:lnTo>
                  <a:lnTo>
                    <a:pt x="0" y="415378"/>
                  </a:lnTo>
                  <a:lnTo>
                    <a:pt x="0" y="687857"/>
                  </a:lnTo>
                  <a:lnTo>
                    <a:pt x="2768" y="689622"/>
                  </a:lnTo>
                  <a:lnTo>
                    <a:pt x="3860" y="689825"/>
                  </a:lnTo>
                  <a:lnTo>
                    <a:pt x="7747" y="690575"/>
                  </a:lnTo>
                  <a:lnTo>
                    <a:pt x="7747" y="419608"/>
                  </a:lnTo>
                  <a:close/>
                </a:path>
                <a:path w="8255" h="690879">
                  <a:moveTo>
                    <a:pt x="7747" y="150901"/>
                  </a:moveTo>
                  <a:lnTo>
                    <a:pt x="7137" y="150901"/>
                  </a:lnTo>
                  <a:lnTo>
                    <a:pt x="7137" y="152171"/>
                  </a:lnTo>
                  <a:lnTo>
                    <a:pt x="3860" y="152171"/>
                  </a:lnTo>
                  <a:lnTo>
                    <a:pt x="3860" y="152539"/>
                  </a:lnTo>
                  <a:lnTo>
                    <a:pt x="2425" y="152958"/>
                  </a:lnTo>
                  <a:lnTo>
                    <a:pt x="0" y="154254"/>
                  </a:lnTo>
                  <a:lnTo>
                    <a:pt x="0" y="210578"/>
                  </a:lnTo>
                  <a:lnTo>
                    <a:pt x="3860" y="205028"/>
                  </a:lnTo>
                  <a:lnTo>
                    <a:pt x="3860" y="205511"/>
                  </a:lnTo>
                  <a:lnTo>
                    <a:pt x="4838" y="205511"/>
                  </a:lnTo>
                  <a:lnTo>
                    <a:pt x="4838" y="201701"/>
                  </a:lnTo>
                  <a:lnTo>
                    <a:pt x="7023" y="201701"/>
                  </a:lnTo>
                  <a:lnTo>
                    <a:pt x="7023" y="200431"/>
                  </a:lnTo>
                  <a:lnTo>
                    <a:pt x="7747" y="200431"/>
                  </a:lnTo>
                  <a:lnTo>
                    <a:pt x="7747" y="152171"/>
                  </a:lnTo>
                  <a:lnTo>
                    <a:pt x="7747" y="150901"/>
                  </a:lnTo>
                  <a:close/>
                </a:path>
                <a:path w="8255" h="690879">
                  <a:moveTo>
                    <a:pt x="7747" y="0"/>
                  </a:moveTo>
                  <a:lnTo>
                    <a:pt x="3860" y="4711"/>
                  </a:lnTo>
                  <a:lnTo>
                    <a:pt x="2641" y="6210"/>
                  </a:lnTo>
                  <a:lnTo>
                    <a:pt x="0" y="11163"/>
                  </a:lnTo>
                  <a:lnTo>
                    <a:pt x="0" y="90652"/>
                  </a:lnTo>
                  <a:lnTo>
                    <a:pt x="2641" y="95618"/>
                  </a:lnTo>
                  <a:lnTo>
                    <a:pt x="3860" y="97091"/>
                  </a:lnTo>
                  <a:lnTo>
                    <a:pt x="7747" y="101815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C5D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873074" y="5323827"/>
              <a:ext cx="12065" cy="702945"/>
            </a:xfrm>
            <a:custGeom>
              <a:avLst/>
              <a:gdLst/>
              <a:ahLst/>
              <a:cxnLst/>
              <a:rect l="l" t="t" r="r" b="b"/>
              <a:pathLst>
                <a:path w="12065" h="702945">
                  <a:moveTo>
                    <a:pt x="11620" y="502805"/>
                  </a:moveTo>
                  <a:lnTo>
                    <a:pt x="7747" y="450392"/>
                  </a:lnTo>
                  <a:lnTo>
                    <a:pt x="7404" y="445744"/>
                  </a:lnTo>
                  <a:lnTo>
                    <a:pt x="5257" y="437857"/>
                  </a:lnTo>
                  <a:lnTo>
                    <a:pt x="3873" y="436003"/>
                  </a:lnTo>
                  <a:lnTo>
                    <a:pt x="3873" y="435495"/>
                  </a:lnTo>
                  <a:lnTo>
                    <a:pt x="2095" y="435495"/>
                  </a:lnTo>
                  <a:lnTo>
                    <a:pt x="2095" y="431685"/>
                  </a:lnTo>
                  <a:lnTo>
                    <a:pt x="0" y="431685"/>
                  </a:lnTo>
                  <a:lnTo>
                    <a:pt x="0" y="435495"/>
                  </a:lnTo>
                  <a:lnTo>
                    <a:pt x="0" y="702195"/>
                  </a:lnTo>
                  <a:lnTo>
                    <a:pt x="3860" y="702195"/>
                  </a:lnTo>
                  <a:lnTo>
                    <a:pt x="3860" y="702691"/>
                  </a:lnTo>
                  <a:lnTo>
                    <a:pt x="7747" y="702691"/>
                  </a:lnTo>
                  <a:lnTo>
                    <a:pt x="11620" y="702691"/>
                  </a:lnTo>
                  <a:lnTo>
                    <a:pt x="11620" y="502805"/>
                  </a:lnTo>
                  <a:close/>
                </a:path>
                <a:path w="12065" h="702945">
                  <a:moveTo>
                    <a:pt x="11620" y="159905"/>
                  </a:moveTo>
                  <a:lnTo>
                    <a:pt x="7797" y="159905"/>
                  </a:lnTo>
                  <a:lnTo>
                    <a:pt x="7797" y="161175"/>
                  </a:lnTo>
                  <a:lnTo>
                    <a:pt x="7747" y="160566"/>
                  </a:lnTo>
                  <a:lnTo>
                    <a:pt x="3873" y="161734"/>
                  </a:lnTo>
                  <a:lnTo>
                    <a:pt x="0" y="162902"/>
                  </a:lnTo>
                  <a:lnTo>
                    <a:pt x="0" y="212115"/>
                  </a:lnTo>
                  <a:lnTo>
                    <a:pt x="3873" y="209423"/>
                  </a:lnTo>
                  <a:lnTo>
                    <a:pt x="7747" y="206730"/>
                  </a:lnTo>
                  <a:lnTo>
                    <a:pt x="7747" y="206895"/>
                  </a:lnTo>
                  <a:lnTo>
                    <a:pt x="9309" y="206895"/>
                  </a:lnTo>
                  <a:lnTo>
                    <a:pt x="9309" y="204355"/>
                  </a:lnTo>
                  <a:lnTo>
                    <a:pt x="11620" y="204355"/>
                  </a:lnTo>
                  <a:lnTo>
                    <a:pt x="11620" y="161175"/>
                  </a:lnTo>
                  <a:lnTo>
                    <a:pt x="11620" y="159905"/>
                  </a:lnTo>
                  <a:close/>
                </a:path>
                <a:path w="12065" h="702945">
                  <a:moveTo>
                    <a:pt x="11620" y="0"/>
                  </a:moveTo>
                  <a:lnTo>
                    <a:pt x="7747" y="3187"/>
                  </a:lnTo>
                  <a:lnTo>
                    <a:pt x="5003" y="5435"/>
                  </a:lnTo>
                  <a:lnTo>
                    <a:pt x="3860" y="6819"/>
                  </a:lnTo>
                  <a:lnTo>
                    <a:pt x="0" y="11544"/>
                  </a:lnTo>
                  <a:lnTo>
                    <a:pt x="0" y="113360"/>
                  </a:lnTo>
                  <a:lnTo>
                    <a:pt x="3860" y="118059"/>
                  </a:lnTo>
                  <a:lnTo>
                    <a:pt x="5003" y="119443"/>
                  </a:lnTo>
                  <a:lnTo>
                    <a:pt x="7747" y="121704"/>
                  </a:lnTo>
                  <a:lnTo>
                    <a:pt x="11620" y="124891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884682" y="5320652"/>
              <a:ext cx="4445" cy="706120"/>
            </a:xfrm>
            <a:custGeom>
              <a:avLst/>
              <a:gdLst/>
              <a:ahLst/>
              <a:cxnLst/>
              <a:rect l="l" t="t" r="r" b="b"/>
              <a:pathLst>
                <a:path w="4444" h="706120">
                  <a:moveTo>
                    <a:pt x="3886" y="558406"/>
                  </a:moveTo>
                  <a:lnTo>
                    <a:pt x="0" y="505980"/>
                  </a:lnTo>
                  <a:lnTo>
                    <a:pt x="0" y="705866"/>
                  </a:lnTo>
                  <a:lnTo>
                    <a:pt x="3886" y="705866"/>
                  </a:lnTo>
                  <a:lnTo>
                    <a:pt x="3886" y="558406"/>
                  </a:lnTo>
                  <a:close/>
                </a:path>
                <a:path w="4444" h="706120">
                  <a:moveTo>
                    <a:pt x="3886" y="162687"/>
                  </a:moveTo>
                  <a:lnTo>
                    <a:pt x="0" y="163068"/>
                  </a:lnTo>
                  <a:lnTo>
                    <a:pt x="0" y="207822"/>
                  </a:lnTo>
                  <a:lnTo>
                    <a:pt x="3886" y="206997"/>
                  </a:lnTo>
                  <a:lnTo>
                    <a:pt x="3886" y="162687"/>
                  </a:lnTo>
                  <a:close/>
                </a:path>
                <a:path w="4444" h="706120">
                  <a:moveTo>
                    <a:pt x="3886" y="0"/>
                  </a:moveTo>
                  <a:lnTo>
                    <a:pt x="0" y="3175"/>
                  </a:lnTo>
                  <a:lnTo>
                    <a:pt x="0" y="128066"/>
                  </a:lnTo>
                  <a:lnTo>
                    <a:pt x="3886" y="13124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1C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888580" y="5318632"/>
              <a:ext cx="4445" cy="708025"/>
            </a:xfrm>
            <a:custGeom>
              <a:avLst/>
              <a:gdLst/>
              <a:ahLst/>
              <a:cxnLst/>
              <a:rect l="l" t="t" r="r" b="b"/>
              <a:pathLst>
                <a:path w="4444" h="708025">
                  <a:moveTo>
                    <a:pt x="3873" y="613016"/>
                  </a:moveTo>
                  <a:lnTo>
                    <a:pt x="0" y="560590"/>
                  </a:lnTo>
                  <a:lnTo>
                    <a:pt x="0" y="707885"/>
                  </a:lnTo>
                  <a:lnTo>
                    <a:pt x="3873" y="707885"/>
                  </a:lnTo>
                  <a:lnTo>
                    <a:pt x="3873" y="613016"/>
                  </a:lnTo>
                  <a:close/>
                </a:path>
                <a:path w="4444" h="708025">
                  <a:moveTo>
                    <a:pt x="3873" y="164325"/>
                  </a:moveTo>
                  <a:lnTo>
                    <a:pt x="0" y="164706"/>
                  </a:lnTo>
                  <a:lnTo>
                    <a:pt x="0" y="209016"/>
                  </a:lnTo>
                  <a:lnTo>
                    <a:pt x="3873" y="208191"/>
                  </a:lnTo>
                  <a:lnTo>
                    <a:pt x="3873" y="164325"/>
                  </a:lnTo>
                  <a:close/>
                </a:path>
                <a:path w="4444" h="708025">
                  <a:moveTo>
                    <a:pt x="3873" y="0"/>
                  </a:moveTo>
                  <a:lnTo>
                    <a:pt x="876" y="0"/>
                  </a:lnTo>
                  <a:lnTo>
                    <a:pt x="876" y="2540"/>
                  </a:lnTo>
                  <a:lnTo>
                    <a:pt x="0" y="2540"/>
                  </a:lnTo>
                  <a:lnTo>
                    <a:pt x="0" y="133350"/>
                  </a:lnTo>
                  <a:lnTo>
                    <a:pt x="863" y="133350"/>
                  </a:lnTo>
                  <a:lnTo>
                    <a:pt x="863" y="134620"/>
                  </a:lnTo>
                  <a:lnTo>
                    <a:pt x="2755" y="134620"/>
                  </a:lnTo>
                  <a:lnTo>
                    <a:pt x="2755" y="135890"/>
                  </a:lnTo>
                  <a:lnTo>
                    <a:pt x="3873" y="135890"/>
                  </a:lnTo>
                  <a:lnTo>
                    <a:pt x="3873" y="134620"/>
                  </a:lnTo>
                  <a:lnTo>
                    <a:pt x="3873" y="133350"/>
                  </a:lnTo>
                  <a:lnTo>
                    <a:pt x="3873" y="254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BF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892441" y="5315978"/>
              <a:ext cx="4445" cy="710565"/>
            </a:xfrm>
            <a:custGeom>
              <a:avLst/>
              <a:gdLst/>
              <a:ahLst/>
              <a:cxnLst/>
              <a:rect l="l" t="t" r="r" b="b"/>
              <a:pathLst>
                <a:path w="4444" h="710564">
                  <a:moveTo>
                    <a:pt x="3886" y="710539"/>
                  </a:moveTo>
                  <a:lnTo>
                    <a:pt x="3822" y="667219"/>
                  </a:lnTo>
                  <a:lnTo>
                    <a:pt x="0" y="615670"/>
                  </a:lnTo>
                  <a:lnTo>
                    <a:pt x="0" y="710539"/>
                  </a:lnTo>
                  <a:lnTo>
                    <a:pt x="3886" y="710539"/>
                  </a:lnTo>
                  <a:close/>
                </a:path>
                <a:path w="4444" h="710564">
                  <a:moveTo>
                    <a:pt x="3886" y="166598"/>
                  </a:moveTo>
                  <a:lnTo>
                    <a:pt x="0" y="166979"/>
                  </a:lnTo>
                  <a:lnTo>
                    <a:pt x="0" y="210845"/>
                  </a:lnTo>
                  <a:lnTo>
                    <a:pt x="3886" y="210019"/>
                  </a:lnTo>
                  <a:lnTo>
                    <a:pt x="3886" y="166598"/>
                  </a:lnTo>
                  <a:close/>
                </a:path>
                <a:path w="4444" h="710564">
                  <a:moveTo>
                    <a:pt x="3886" y="0"/>
                  </a:moveTo>
                  <a:lnTo>
                    <a:pt x="0" y="2070"/>
                  </a:lnTo>
                  <a:lnTo>
                    <a:pt x="0" y="138506"/>
                  </a:lnTo>
                  <a:lnTo>
                    <a:pt x="3886" y="140576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BD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896327" y="5311838"/>
              <a:ext cx="8255" cy="715010"/>
            </a:xfrm>
            <a:custGeom>
              <a:avLst/>
              <a:gdLst/>
              <a:ahLst/>
              <a:cxnLst/>
              <a:rect l="l" t="t" r="r" b="b"/>
              <a:pathLst>
                <a:path w="8255" h="715010">
                  <a:moveTo>
                    <a:pt x="7747" y="671360"/>
                  </a:moveTo>
                  <a:lnTo>
                    <a:pt x="3873" y="671360"/>
                  </a:lnTo>
                  <a:lnTo>
                    <a:pt x="0" y="671360"/>
                  </a:lnTo>
                  <a:lnTo>
                    <a:pt x="0" y="714679"/>
                  </a:lnTo>
                  <a:lnTo>
                    <a:pt x="3860" y="714679"/>
                  </a:lnTo>
                  <a:lnTo>
                    <a:pt x="7747" y="714679"/>
                  </a:lnTo>
                  <a:lnTo>
                    <a:pt x="7747" y="671360"/>
                  </a:lnTo>
                  <a:close/>
                </a:path>
                <a:path w="8255" h="715010">
                  <a:moveTo>
                    <a:pt x="7747" y="170624"/>
                  </a:moveTo>
                  <a:lnTo>
                    <a:pt x="3873" y="170624"/>
                  </a:lnTo>
                  <a:lnTo>
                    <a:pt x="1092" y="170624"/>
                  </a:lnTo>
                  <a:lnTo>
                    <a:pt x="0" y="170738"/>
                  </a:lnTo>
                  <a:lnTo>
                    <a:pt x="0" y="214160"/>
                  </a:lnTo>
                  <a:lnTo>
                    <a:pt x="1092" y="213918"/>
                  </a:lnTo>
                  <a:lnTo>
                    <a:pt x="3860" y="213918"/>
                  </a:lnTo>
                  <a:lnTo>
                    <a:pt x="7747" y="213918"/>
                  </a:lnTo>
                  <a:lnTo>
                    <a:pt x="7747" y="170624"/>
                  </a:lnTo>
                  <a:close/>
                </a:path>
                <a:path w="8255" h="715010">
                  <a:moveTo>
                    <a:pt x="7747" y="0"/>
                  </a:moveTo>
                  <a:lnTo>
                    <a:pt x="3873" y="2070"/>
                  </a:lnTo>
                  <a:lnTo>
                    <a:pt x="0" y="4140"/>
                  </a:lnTo>
                  <a:lnTo>
                    <a:pt x="0" y="144716"/>
                  </a:lnTo>
                  <a:lnTo>
                    <a:pt x="3860" y="146786"/>
                  </a:lnTo>
                  <a:lnTo>
                    <a:pt x="7747" y="148856"/>
                  </a:lnTo>
                  <a:lnTo>
                    <a:pt x="7747" y="93916"/>
                  </a:lnTo>
                  <a:lnTo>
                    <a:pt x="4381" y="88938"/>
                  </a:lnTo>
                  <a:lnTo>
                    <a:pt x="3873" y="86436"/>
                  </a:lnTo>
                  <a:lnTo>
                    <a:pt x="1460" y="74434"/>
                  </a:lnTo>
                  <a:lnTo>
                    <a:pt x="3873" y="62522"/>
                  </a:lnTo>
                  <a:lnTo>
                    <a:pt x="4381" y="59956"/>
                  </a:lnTo>
                  <a:lnTo>
                    <a:pt x="7747" y="54978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BD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904074" y="5308294"/>
              <a:ext cx="12065" cy="718820"/>
            </a:xfrm>
            <a:custGeom>
              <a:avLst/>
              <a:gdLst/>
              <a:ahLst/>
              <a:cxnLst/>
              <a:rect l="l" t="t" r="r" b="b"/>
              <a:pathLst>
                <a:path w="12065" h="718820">
                  <a:moveTo>
                    <a:pt x="11620" y="674903"/>
                  </a:moveTo>
                  <a:lnTo>
                    <a:pt x="7747" y="674903"/>
                  </a:lnTo>
                  <a:lnTo>
                    <a:pt x="3873" y="674903"/>
                  </a:lnTo>
                  <a:lnTo>
                    <a:pt x="0" y="674903"/>
                  </a:lnTo>
                  <a:lnTo>
                    <a:pt x="0" y="718223"/>
                  </a:lnTo>
                  <a:lnTo>
                    <a:pt x="3860" y="718223"/>
                  </a:lnTo>
                  <a:lnTo>
                    <a:pt x="7747" y="718223"/>
                  </a:lnTo>
                  <a:lnTo>
                    <a:pt x="11620" y="718223"/>
                  </a:lnTo>
                  <a:lnTo>
                    <a:pt x="11620" y="674903"/>
                  </a:lnTo>
                  <a:close/>
                </a:path>
                <a:path w="12065" h="718820">
                  <a:moveTo>
                    <a:pt x="11620" y="174167"/>
                  </a:moveTo>
                  <a:lnTo>
                    <a:pt x="7747" y="174167"/>
                  </a:lnTo>
                  <a:lnTo>
                    <a:pt x="3873" y="174167"/>
                  </a:lnTo>
                  <a:lnTo>
                    <a:pt x="0" y="174167"/>
                  </a:lnTo>
                  <a:lnTo>
                    <a:pt x="0" y="217462"/>
                  </a:lnTo>
                  <a:lnTo>
                    <a:pt x="3860" y="217462"/>
                  </a:lnTo>
                  <a:lnTo>
                    <a:pt x="7747" y="217462"/>
                  </a:lnTo>
                  <a:lnTo>
                    <a:pt x="11620" y="217462"/>
                  </a:lnTo>
                  <a:lnTo>
                    <a:pt x="11620" y="174167"/>
                  </a:lnTo>
                  <a:close/>
                </a:path>
                <a:path w="12065" h="718820">
                  <a:moveTo>
                    <a:pt x="11620" y="109042"/>
                  </a:moveTo>
                  <a:lnTo>
                    <a:pt x="7747" y="106426"/>
                  </a:lnTo>
                  <a:lnTo>
                    <a:pt x="4635" y="104330"/>
                  </a:lnTo>
                  <a:lnTo>
                    <a:pt x="3873" y="103225"/>
                  </a:lnTo>
                  <a:lnTo>
                    <a:pt x="0" y="97459"/>
                  </a:lnTo>
                  <a:lnTo>
                    <a:pt x="114" y="152463"/>
                  </a:lnTo>
                  <a:lnTo>
                    <a:pt x="3860" y="153606"/>
                  </a:lnTo>
                  <a:lnTo>
                    <a:pt x="7747" y="154774"/>
                  </a:lnTo>
                  <a:lnTo>
                    <a:pt x="11620" y="155943"/>
                  </a:lnTo>
                  <a:lnTo>
                    <a:pt x="11620" y="109042"/>
                  </a:lnTo>
                  <a:close/>
                </a:path>
                <a:path w="12065" h="718820">
                  <a:moveTo>
                    <a:pt x="11620" y="0"/>
                  </a:moveTo>
                  <a:lnTo>
                    <a:pt x="7747" y="1168"/>
                  </a:lnTo>
                  <a:lnTo>
                    <a:pt x="3873" y="2349"/>
                  </a:lnTo>
                  <a:lnTo>
                    <a:pt x="114" y="3479"/>
                  </a:lnTo>
                  <a:lnTo>
                    <a:pt x="0" y="58521"/>
                  </a:lnTo>
                  <a:lnTo>
                    <a:pt x="3873" y="52781"/>
                  </a:lnTo>
                  <a:lnTo>
                    <a:pt x="4635" y="51650"/>
                  </a:lnTo>
                  <a:lnTo>
                    <a:pt x="7747" y="49542"/>
                  </a:lnTo>
                  <a:lnTo>
                    <a:pt x="11620" y="46926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BA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915708" y="5306821"/>
              <a:ext cx="8255" cy="720090"/>
            </a:xfrm>
            <a:custGeom>
              <a:avLst/>
              <a:gdLst/>
              <a:ahLst/>
              <a:cxnLst/>
              <a:rect l="l" t="t" r="r" b="b"/>
              <a:pathLst>
                <a:path w="8255" h="720089">
                  <a:moveTo>
                    <a:pt x="7747" y="676376"/>
                  </a:moveTo>
                  <a:lnTo>
                    <a:pt x="3873" y="676376"/>
                  </a:lnTo>
                  <a:lnTo>
                    <a:pt x="0" y="676376"/>
                  </a:lnTo>
                  <a:lnTo>
                    <a:pt x="0" y="719696"/>
                  </a:lnTo>
                  <a:lnTo>
                    <a:pt x="3860" y="719696"/>
                  </a:lnTo>
                  <a:lnTo>
                    <a:pt x="7747" y="719696"/>
                  </a:lnTo>
                  <a:lnTo>
                    <a:pt x="7747" y="676376"/>
                  </a:lnTo>
                  <a:close/>
                </a:path>
                <a:path w="8255" h="720089">
                  <a:moveTo>
                    <a:pt x="7747" y="175641"/>
                  </a:moveTo>
                  <a:lnTo>
                    <a:pt x="3873" y="175641"/>
                  </a:lnTo>
                  <a:lnTo>
                    <a:pt x="0" y="175641"/>
                  </a:lnTo>
                  <a:lnTo>
                    <a:pt x="0" y="218935"/>
                  </a:lnTo>
                  <a:lnTo>
                    <a:pt x="3860" y="218935"/>
                  </a:lnTo>
                  <a:lnTo>
                    <a:pt x="7747" y="218935"/>
                  </a:lnTo>
                  <a:lnTo>
                    <a:pt x="7747" y="175641"/>
                  </a:lnTo>
                  <a:close/>
                </a:path>
                <a:path w="8255" h="720089">
                  <a:moveTo>
                    <a:pt x="7747" y="114388"/>
                  </a:moveTo>
                  <a:lnTo>
                    <a:pt x="4851" y="113804"/>
                  </a:lnTo>
                  <a:lnTo>
                    <a:pt x="3873" y="113144"/>
                  </a:lnTo>
                  <a:lnTo>
                    <a:pt x="0" y="110528"/>
                  </a:lnTo>
                  <a:lnTo>
                    <a:pt x="0" y="157416"/>
                  </a:lnTo>
                  <a:lnTo>
                    <a:pt x="3492" y="158483"/>
                  </a:lnTo>
                  <a:lnTo>
                    <a:pt x="3860" y="158521"/>
                  </a:lnTo>
                  <a:lnTo>
                    <a:pt x="7747" y="158889"/>
                  </a:lnTo>
                  <a:lnTo>
                    <a:pt x="7747" y="114388"/>
                  </a:lnTo>
                  <a:close/>
                </a:path>
                <a:path w="8255" h="720089">
                  <a:moveTo>
                    <a:pt x="7747" y="0"/>
                  </a:moveTo>
                  <a:lnTo>
                    <a:pt x="3873" y="368"/>
                  </a:lnTo>
                  <a:lnTo>
                    <a:pt x="3492" y="406"/>
                  </a:lnTo>
                  <a:lnTo>
                    <a:pt x="0" y="1473"/>
                  </a:lnTo>
                  <a:lnTo>
                    <a:pt x="0" y="48387"/>
                  </a:lnTo>
                  <a:lnTo>
                    <a:pt x="3873" y="45770"/>
                  </a:lnTo>
                  <a:lnTo>
                    <a:pt x="4851" y="45110"/>
                  </a:lnTo>
                  <a:lnTo>
                    <a:pt x="7747" y="44526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B8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923455" y="5306059"/>
              <a:ext cx="8255" cy="720725"/>
            </a:xfrm>
            <a:custGeom>
              <a:avLst/>
              <a:gdLst/>
              <a:ahLst/>
              <a:cxnLst/>
              <a:rect l="l" t="t" r="r" b="b"/>
              <a:pathLst>
                <a:path w="8255" h="720725">
                  <a:moveTo>
                    <a:pt x="7747" y="677138"/>
                  </a:moveTo>
                  <a:lnTo>
                    <a:pt x="3873" y="677138"/>
                  </a:lnTo>
                  <a:lnTo>
                    <a:pt x="0" y="677138"/>
                  </a:lnTo>
                  <a:lnTo>
                    <a:pt x="0" y="720458"/>
                  </a:lnTo>
                  <a:lnTo>
                    <a:pt x="3860" y="720458"/>
                  </a:lnTo>
                  <a:lnTo>
                    <a:pt x="7747" y="720458"/>
                  </a:lnTo>
                  <a:lnTo>
                    <a:pt x="7747" y="677138"/>
                  </a:lnTo>
                  <a:close/>
                </a:path>
                <a:path w="8255" h="720725">
                  <a:moveTo>
                    <a:pt x="7747" y="176403"/>
                  </a:moveTo>
                  <a:lnTo>
                    <a:pt x="3873" y="176403"/>
                  </a:lnTo>
                  <a:lnTo>
                    <a:pt x="0" y="176403"/>
                  </a:lnTo>
                  <a:lnTo>
                    <a:pt x="0" y="219697"/>
                  </a:lnTo>
                  <a:lnTo>
                    <a:pt x="3860" y="219697"/>
                  </a:lnTo>
                  <a:lnTo>
                    <a:pt x="7747" y="219697"/>
                  </a:lnTo>
                  <a:lnTo>
                    <a:pt x="7747" y="176403"/>
                  </a:lnTo>
                  <a:close/>
                </a:path>
                <a:path w="8255" h="720725">
                  <a:moveTo>
                    <a:pt x="7747" y="116713"/>
                  </a:moveTo>
                  <a:lnTo>
                    <a:pt x="3873" y="115938"/>
                  </a:lnTo>
                  <a:lnTo>
                    <a:pt x="0" y="115150"/>
                  </a:lnTo>
                  <a:lnTo>
                    <a:pt x="0" y="159651"/>
                  </a:lnTo>
                  <a:lnTo>
                    <a:pt x="3860" y="160032"/>
                  </a:lnTo>
                  <a:lnTo>
                    <a:pt x="7747" y="160413"/>
                  </a:lnTo>
                  <a:lnTo>
                    <a:pt x="7747" y="116713"/>
                  </a:lnTo>
                  <a:close/>
                </a:path>
                <a:path w="8255" h="720725">
                  <a:moveTo>
                    <a:pt x="7747" y="0"/>
                  </a:moveTo>
                  <a:lnTo>
                    <a:pt x="3873" y="381"/>
                  </a:lnTo>
                  <a:lnTo>
                    <a:pt x="0" y="762"/>
                  </a:lnTo>
                  <a:lnTo>
                    <a:pt x="0" y="45288"/>
                  </a:lnTo>
                  <a:lnTo>
                    <a:pt x="3873" y="44500"/>
                  </a:lnTo>
                  <a:lnTo>
                    <a:pt x="7747" y="43713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B6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931202" y="5305680"/>
              <a:ext cx="4445" cy="721360"/>
            </a:xfrm>
            <a:custGeom>
              <a:avLst/>
              <a:gdLst/>
              <a:ahLst/>
              <a:cxnLst/>
              <a:rect l="l" t="t" r="r" b="b"/>
              <a:pathLst>
                <a:path w="4444" h="721360">
                  <a:moveTo>
                    <a:pt x="0" y="117086"/>
                  </a:moveTo>
                  <a:lnTo>
                    <a:pt x="0" y="160785"/>
                  </a:lnTo>
                  <a:lnTo>
                    <a:pt x="3873" y="161160"/>
                  </a:lnTo>
                  <a:lnTo>
                    <a:pt x="3860" y="117867"/>
                  </a:lnTo>
                  <a:lnTo>
                    <a:pt x="0" y="117086"/>
                  </a:lnTo>
                  <a:close/>
                </a:path>
                <a:path w="4444" h="721360">
                  <a:moveTo>
                    <a:pt x="3873" y="117864"/>
                  </a:moveTo>
                  <a:close/>
                </a:path>
                <a:path w="4444" h="721360">
                  <a:moveTo>
                    <a:pt x="3873" y="0"/>
                  </a:moveTo>
                  <a:lnTo>
                    <a:pt x="0" y="375"/>
                  </a:lnTo>
                  <a:lnTo>
                    <a:pt x="0" y="44088"/>
                  </a:lnTo>
                  <a:lnTo>
                    <a:pt x="3873" y="43305"/>
                  </a:lnTo>
                  <a:lnTo>
                    <a:pt x="3873" y="0"/>
                  </a:lnTo>
                  <a:close/>
                </a:path>
                <a:path w="4444" h="721360">
                  <a:moveTo>
                    <a:pt x="3873" y="677518"/>
                  </a:moveTo>
                  <a:lnTo>
                    <a:pt x="0" y="677518"/>
                  </a:lnTo>
                  <a:lnTo>
                    <a:pt x="0" y="720838"/>
                  </a:lnTo>
                  <a:lnTo>
                    <a:pt x="3873" y="720838"/>
                  </a:lnTo>
                  <a:lnTo>
                    <a:pt x="3873" y="677518"/>
                  </a:lnTo>
                  <a:close/>
                </a:path>
                <a:path w="4444" h="721360">
                  <a:moveTo>
                    <a:pt x="3873" y="176782"/>
                  </a:moveTo>
                  <a:lnTo>
                    <a:pt x="0" y="176782"/>
                  </a:lnTo>
                  <a:lnTo>
                    <a:pt x="0" y="220077"/>
                  </a:lnTo>
                  <a:lnTo>
                    <a:pt x="3873" y="220077"/>
                  </a:lnTo>
                  <a:lnTo>
                    <a:pt x="3873" y="176782"/>
                  </a:lnTo>
                  <a:close/>
                </a:path>
              </a:pathLst>
            </a:custGeom>
            <a:solidFill>
              <a:srgbClr val="B6C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935075" y="5305691"/>
              <a:ext cx="8255" cy="721360"/>
            </a:xfrm>
            <a:custGeom>
              <a:avLst/>
              <a:gdLst/>
              <a:ahLst/>
              <a:cxnLst/>
              <a:rect l="l" t="t" r="r" b="b"/>
              <a:pathLst>
                <a:path w="8255" h="721360">
                  <a:moveTo>
                    <a:pt x="3873" y="677506"/>
                  </a:moveTo>
                  <a:lnTo>
                    <a:pt x="0" y="677506"/>
                  </a:lnTo>
                  <a:lnTo>
                    <a:pt x="0" y="720826"/>
                  </a:lnTo>
                  <a:lnTo>
                    <a:pt x="3873" y="720826"/>
                  </a:lnTo>
                  <a:lnTo>
                    <a:pt x="3873" y="677506"/>
                  </a:lnTo>
                  <a:close/>
                </a:path>
                <a:path w="8255" h="721360">
                  <a:moveTo>
                    <a:pt x="3873" y="176771"/>
                  </a:moveTo>
                  <a:lnTo>
                    <a:pt x="0" y="176771"/>
                  </a:lnTo>
                  <a:lnTo>
                    <a:pt x="0" y="220065"/>
                  </a:lnTo>
                  <a:lnTo>
                    <a:pt x="3873" y="220065"/>
                  </a:lnTo>
                  <a:lnTo>
                    <a:pt x="3873" y="176771"/>
                  </a:lnTo>
                  <a:close/>
                </a:path>
                <a:path w="8255" h="721360">
                  <a:moveTo>
                    <a:pt x="3873" y="117081"/>
                  </a:moveTo>
                  <a:lnTo>
                    <a:pt x="0" y="117856"/>
                  </a:lnTo>
                  <a:lnTo>
                    <a:pt x="0" y="161150"/>
                  </a:lnTo>
                  <a:lnTo>
                    <a:pt x="3873" y="160782"/>
                  </a:lnTo>
                  <a:lnTo>
                    <a:pt x="3873" y="117081"/>
                  </a:lnTo>
                  <a:close/>
                </a:path>
                <a:path w="8255" h="721360">
                  <a:moveTo>
                    <a:pt x="3873" y="368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4094"/>
                  </a:lnTo>
                  <a:lnTo>
                    <a:pt x="3873" y="368"/>
                  </a:lnTo>
                  <a:close/>
                </a:path>
                <a:path w="8255" h="721360">
                  <a:moveTo>
                    <a:pt x="7759" y="677506"/>
                  </a:moveTo>
                  <a:lnTo>
                    <a:pt x="3886" y="677506"/>
                  </a:lnTo>
                  <a:lnTo>
                    <a:pt x="3886" y="720826"/>
                  </a:lnTo>
                  <a:lnTo>
                    <a:pt x="7759" y="720826"/>
                  </a:lnTo>
                  <a:lnTo>
                    <a:pt x="7759" y="677506"/>
                  </a:lnTo>
                  <a:close/>
                </a:path>
                <a:path w="8255" h="721360">
                  <a:moveTo>
                    <a:pt x="7759" y="176771"/>
                  </a:moveTo>
                  <a:lnTo>
                    <a:pt x="3886" y="176771"/>
                  </a:lnTo>
                  <a:lnTo>
                    <a:pt x="3886" y="220065"/>
                  </a:lnTo>
                  <a:lnTo>
                    <a:pt x="7759" y="220065"/>
                  </a:lnTo>
                  <a:lnTo>
                    <a:pt x="7759" y="176771"/>
                  </a:lnTo>
                  <a:close/>
                </a:path>
                <a:path w="8255" h="721360">
                  <a:moveTo>
                    <a:pt x="7759" y="116293"/>
                  </a:moveTo>
                  <a:lnTo>
                    <a:pt x="3886" y="117068"/>
                  </a:lnTo>
                  <a:lnTo>
                    <a:pt x="3886" y="160782"/>
                  </a:lnTo>
                  <a:lnTo>
                    <a:pt x="7759" y="160401"/>
                  </a:lnTo>
                  <a:lnTo>
                    <a:pt x="7759" y="116293"/>
                  </a:lnTo>
                  <a:close/>
                </a:path>
                <a:path w="8255" h="721360">
                  <a:moveTo>
                    <a:pt x="7759" y="749"/>
                  </a:moveTo>
                  <a:lnTo>
                    <a:pt x="3886" y="368"/>
                  </a:lnTo>
                  <a:lnTo>
                    <a:pt x="3886" y="44094"/>
                  </a:lnTo>
                  <a:lnTo>
                    <a:pt x="7759" y="44881"/>
                  </a:lnTo>
                  <a:lnTo>
                    <a:pt x="7759" y="749"/>
                  </a:lnTo>
                  <a:close/>
                </a:path>
              </a:pathLst>
            </a:custGeom>
            <a:solidFill>
              <a:srgbClr val="B3C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942822" y="5306440"/>
              <a:ext cx="8255" cy="720090"/>
            </a:xfrm>
            <a:custGeom>
              <a:avLst/>
              <a:gdLst/>
              <a:ahLst/>
              <a:cxnLst/>
              <a:rect l="l" t="t" r="r" b="b"/>
              <a:pathLst>
                <a:path w="8255" h="720089">
                  <a:moveTo>
                    <a:pt x="3873" y="676757"/>
                  </a:moveTo>
                  <a:lnTo>
                    <a:pt x="0" y="676757"/>
                  </a:lnTo>
                  <a:lnTo>
                    <a:pt x="0" y="720077"/>
                  </a:lnTo>
                  <a:lnTo>
                    <a:pt x="3873" y="720077"/>
                  </a:lnTo>
                  <a:lnTo>
                    <a:pt x="3873" y="676757"/>
                  </a:lnTo>
                  <a:close/>
                </a:path>
                <a:path w="8255" h="720089">
                  <a:moveTo>
                    <a:pt x="3873" y="176022"/>
                  </a:moveTo>
                  <a:lnTo>
                    <a:pt x="0" y="176022"/>
                  </a:lnTo>
                  <a:lnTo>
                    <a:pt x="0" y="219316"/>
                  </a:lnTo>
                  <a:lnTo>
                    <a:pt x="3873" y="219316"/>
                  </a:lnTo>
                  <a:lnTo>
                    <a:pt x="3873" y="176022"/>
                  </a:lnTo>
                  <a:close/>
                </a:path>
                <a:path w="8255" h="720089">
                  <a:moveTo>
                    <a:pt x="3873" y="114757"/>
                  </a:moveTo>
                  <a:lnTo>
                    <a:pt x="0" y="115544"/>
                  </a:lnTo>
                  <a:lnTo>
                    <a:pt x="0" y="159651"/>
                  </a:lnTo>
                  <a:lnTo>
                    <a:pt x="3873" y="159270"/>
                  </a:lnTo>
                  <a:lnTo>
                    <a:pt x="3873" y="114757"/>
                  </a:lnTo>
                  <a:close/>
                </a:path>
                <a:path w="8255" h="720089">
                  <a:moveTo>
                    <a:pt x="3873" y="381"/>
                  </a:moveTo>
                  <a:lnTo>
                    <a:pt x="0" y="0"/>
                  </a:lnTo>
                  <a:lnTo>
                    <a:pt x="0" y="44132"/>
                  </a:lnTo>
                  <a:lnTo>
                    <a:pt x="3873" y="44907"/>
                  </a:lnTo>
                  <a:lnTo>
                    <a:pt x="3873" y="381"/>
                  </a:lnTo>
                  <a:close/>
                </a:path>
                <a:path w="8255" h="720089">
                  <a:moveTo>
                    <a:pt x="7759" y="676757"/>
                  </a:moveTo>
                  <a:lnTo>
                    <a:pt x="3886" y="676757"/>
                  </a:lnTo>
                  <a:lnTo>
                    <a:pt x="3886" y="720077"/>
                  </a:lnTo>
                  <a:lnTo>
                    <a:pt x="7759" y="720077"/>
                  </a:lnTo>
                  <a:lnTo>
                    <a:pt x="7759" y="676757"/>
                  </a:lnTo>
                  <a:close/>
                </a:path>
                <a:path w="8255" h="720089">
                  <a:moveTo>
                    <a:pt x="7759" y="176022"/>
                  </a:moveTo>
                  <a:lnTo>
                    <a:pt x="3886" y="176022"/>
                  </a:lnTo>
                  <a:lnTo>
                    <a:pt x="3886" y="219316"/>
                  </a:lnTo>
                  <a:lnTo>
                    <a:pt x="7759" y="219316"/>
                  </a:lnTo>
                  <a:lnTo>
                    <a:pt x="7759" y="176022"/>
                  </a:lnTo>
                  <a:close/>
                </a:path>
                <a:path w="8255" h="720089">
                  <a:moveTo>
                    <a:pt x="7759" y="113487"/>
                  </a:moveTo>
                  <a:lnTo>
                    <a:pt x="6718" y="114185"/>
                  </a:lnTo>
                  <a:lnTo>
                    <a:pt x="3886" y="114757"/>
                  </a:lnTo>
                  <a:lnTo>
                    <a:pt x="3886" y="159270"/>
                  </a:lnTo>
                  <a:lnTo>
                    <a:pt x="7759" y="158889"/>
                  </a:lnTo>
                  <a:lnTo>
                    <a:pt x="7759" y="113487"/>
                  </a:lnTo>
                  <a:close/>
                </a:path>
                <a:path w="8255" h="720089">
                  <a:moveTo>
                    <a:pt x="7759" y="762"/>
                  </a:moveTo>
                  <a:lnTo>
                    <a:pt x="3886" y="381"/>
                  </a:lnTo>
                  <a:lnTo>
                    <a:pt x="3886" y="44919"/>
                  </a:lnTo>
                  <a:lnTo>
                    <a:pt x="6718" y="45491"/>
                  </a:lnTo>
                  <a:lnTo>
                    <a:pt x="7759" y="46189"/>
                  </a:lnTo>
                  <a:lnTo>
                    <a:pt x="7759" y="762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950582" y="5307194"/>
              <a:ext cx="4445" cy="719455"/>
            </a:xfrm>
            <a:custGeom>
              <a:avLst/>
              <a:gdLst/>
              <a:ahLst/>
              <a:cxnLst/>
              <a:rect l="l" t="t" r="r" b="b"/>
              <a:pathLst>
                <a:path w="4444" h="719454">
                  <a:moveTo>
                    <a:pt x="3873" y="110106"/>
                  </a:moveTo>
                  <a:lnTo>
                    <a:pt x="0" y="112721"/>
                  </a:lnTo>
                  <a:lnTo>
                    <a:pt x="0" y="158133"/>
                  </a:lnTo>
                  <a:lnTo>
                    <a:pt x="323" y="158102"/>
                  </a:lnTo>
                  <a:lnTo>
                    <a:pt x="3873" y="157028"/>
                  </a:lnTo>
                  <a:lnTo>
                    <a:pt x="3873" y="110106"/>
                  </a:lnTo>
                  <a:close/>
                </a:path>
                <a:path w="4444" h="719454">
                  <a:moveTo>
                    <a:pt x="0" y="0"/>
                  </a:moveTo>
                  <a:lnTo>
                    <a:pt x="0" y="45431"/>
                  </a:lnTo>
                  <a:lnTo>
                    <a:pt x="3873" y="48050"/>
                  </a:lnTo>
                  <a:lnTo>
                    <a:pt x="3873" y="1106"/>
                  </a:lnTo>
                  <a:lnTo>
                    <a:pt x="323" y="31"/>
                  </a:lnTo>
                  <a:lnTo>
                    <a:pt x="0" y="0"/>
                  </a:lnTo>
                  <a:close/>
                </a:path>
                <a:path w="4444" h="719454">
                  <a:moveTo>
                    <a:pt x="3873" y="676003"/>
                  </a:moveTo>
                  <a:lnTo>
                    <a:pt x="0" y="676003"/>
                  </a:lnTo>
                  <a:lnTo>
                    <a:pt x="0" y="719323"/>
                  </a:lnTo>
                  <a:lnTo>
                    <a:pt x="3873" y="719323"/>
                  </a:lnTo>
                  <a:lnTo>
                    <a:pt x="3873" y="676003"/>
                  </a:lnTo>
                  <a:close/>
                </a:path>
                <a:path w="4444" h="719454">
                  <a:moveTo>
                    <a:pt x="3873" y="175268"/>
                  </a:moveTo>
                  <a:lnTo>
                    <a:pt x="0" y="175268"/>
                  </a:lnTo>
                  <a:lnTo>
                    <a:pt x="0" y="218562"/>
                  </a:lnTo>
                  <a:lnTo>
                    <a:pt x="3873" y="218562"/>
                  </a:lnTo>
                  <a:lnTo>
                    <a:pt x="3873" y="175268"/>
                  </a:lnTo>
                  <a:close/>
                </a:path>
              </a:pathLst>
            </a:custGeom>
            <a:solidFill>
              <a:srgbClr val="AFC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954455" y="5308307"/>
              <a:ext cx="8255" cy="718820"/>
            </a:xfrm>
            <a:custGeom>
              <a:avLst/>
              <a:gdLst/>
              <a:ahLst/>
              <a:cxnLst/>
              <a:rect l="l" t="t" r="r" b="b"/>
              <a:pathLst>
                <a:path w="8255" h="718820">
                  <a:moveTo>
                    <a:pt x="7747" y="674890"/>
                  </a:moveTo>
                  <a:lnTo>
                    <a:pt x="3873" y="674890"/>
                  </a:lnTo>
                  <a:lnTo>
                    <a:pt x="0" y="674890"/>
                  </a:lnTo>
                  <a:lnTo>
                    <a:pt x="0" y="718210"/>
                  </a:lnTo>
                  <a:lnTo>
                    <a:pt x="3860" y="718210"/>
                  </a:lnTo>
                  <a:lnTo>
                    <a:pt x="7747" y="718210"/>
                  </a:lnTo>
                  <a:lnTo>
                    <a:pt x="7747" y="674890"/>
                  </a:lnTo>
                  <a:close/>
                </a:path>
                <a:path w="8255" h="718820">
                  <a:moveTo>
                    <a:pt x="7747" y="174155"/>
                  </a:moveTo>
                  <a:lnTo>
                    <a:pt x="3873" y="174155"/>
                  </a:lnTo>
                  <a:lnTo>
                    <a:pt x="0" y="174155"/>
                  </a:lnTo>
                  <a:lnTo>
                    <a:pt x="0" y="217449"/>
                  </a:lnTo>
                  <a:lnTo>
                    <a:pt x="3860" y="217449"/>
                  </a:lnTo>
                  <a:lnTo>
                    <a:pt x="7747" y="217449"/>
                  </a:lnTo>
                  <a:lnTo>
                    <a:pt x="7747" y="174155"/>
                  </a:lnTo>
                  <a:close/>
                </a:path>
                <a:path w="8255" h="718820">
                  <a:moveTo>
                    <a:pt x="7747" y="103111"/>
                  </a:moveTo>
                  <a:lnTo>
                    <a:pt x="6921" y="104317"/>
                  </a:lnTo>
                  <a:lnTo>
                    <a:pt x="3873" y="106387"/>
                  </a:lnTo>
                  <a:lnTo>
                    <a:pt x="0" y="109004"/>
                  </a:lnTo>
                  <a:lnTo>
                    <a:pt x="0" y="155917"/>
                  </a:lnTo>
                  <a:lnTo>
                    <a:pt x="3873" y="154749"/>
                  </a:lnTo>
                  <a:lnTo>
                    <a:pt x="7747" y="153581"/>
                  </a:lnTo>
                  <a:lnTo>
                    <a:pt x="7747" y="103111"/>
                  </a:lnTo>
                  <a:close/>
                </a:path>
                <a:path w="8255" h="718820">
                  <a:moveTo>
                    <a:pt x="7747" y="2349"/>
                  </a:moveTo>
                  <a:lnTo>
                    <a:pt x="3873" y="1181"/>
                  </a:lnTo>
                  <a:lnTo>
                    <a:pt x="0" y="0"/>
                  </a:lnTo>
                  <a:lnTo>
                    <a:pt x="0" y="46939"/>
                  </a:lnTo>
                  <a:lnTo>
                    <a:pt x="3860" y="49568"/>
                  </a:lnTo>
                  <a:lnTo>
                    <a:pt x="6921" y="51638"/>
                  </a:lnTo>
                  <a:lnTo>
                    <a:pt x="7747" y="52844"/>
                  </a:lnTo>
                  <a:lnTo>
                    <a:pt x="7747" y="2349"/>
                  </a:lnTo>
                  <a:close/>
                </a:path>
              </a:pathLst>
            </a:custGeom>
            <a:solidFill>
              <a:srgbClr val="ADC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962202" y="5310657"/>
              <a:ext cx="8255" cy="716280"/>
            </a:xfrm>
            <a:custGeom>
              <a:avLst/>
              <a:gdLst/>
              <a:ahLst/>
              <a:cxnLst/>
              <a:rect l="l" t="t" r="r" b="b"/>
              <a:pathLst>
                <a:path w="8255" h="716279">
                  <a:moveTo>
                    <a:pt x="7747" y="672541"/>
                  </a:moveTo>
                  <a:lnTo>
                    <a:pt x="3873" y="672541"/>
                  </a:lnTo>
                  <a:lnTo>
                    <a:pt x="0" y="672541"/>
                  </a:lnTo>
                  <a:lnTo>
                    <a:pt x="0" y="715860"/>
                  </a:lnTo>
                  <a:lnTo>
                    <a:pt x="3860" y="715860"/>
                  </a:lnTo>
                  <a:lnTo>
                    <a:pt x="7747" y="715860"/>
                  </a:lnTo>
                  <a:lnTo>
                    <a:pt x="7747" y="672541"/>
                  </a:lnTo>
                  <a:close/>
                </a:path>
                <a:path w="8255" h="716279">
                  <a:moveTo>
                    <a:pt x="7747" y="171805"/>
                  </a:moveTo>
                  <a:lnTo>
                    <a:pt x="3873" y="171805"/>
                  </a:lnTo>
                  <a:lnTo>
                    <a:pt x="0" y="171805"/>
                  </a:lnTo>
                  <a:lnTo>
                    <a:pt x="0" y="215099"/>
                  </a:lnTo>
                  <a:lnTo>
                    <a:pt x="3860" y="215099"/>
                  </a:lnTo>
                  <a:lnTo>
                    <a:pt x="7747" y="215099"/>
                  </a:lnTo>
                  <a:lnTo>
                    <a:pt x="7747" y="171805"/>
                  </a:lnTo>
                  <a:close/>
                </a:path>
                <a:path w="8255" h="716279">
                  <a:moveTo>
                    <a:pt x="7747" y="87299"/>
                  </a:moveTo>
                  <a:lnTo>
                    <a:pt x="7175" y="90119"/>
                  </a:lnTo>
                  <a:lnTo>
                    <a:pt x="3860" y="95021"/>
                  </a:lnTo>
                  <a:lnTo>
                    <a:pt x="0" y="100761"/>
                  </a:lnTo>
                  <a:lnTo>
                    <a:pt x="0" y="151231"/>
                  </a:lnTo>
                  <a:lnTo>
                    <a:pt x="3708" y="150101"/>
                  </a:lnTo>
                  <a:lnTo>
                    <a:pt x="3873" y="150025"/>
                  </a:lnTo>
                  <a:lnTo>
                    <a:pt x="7747" y="147955"/>
                  </a:lnTo>
                  <a:lnTo>
                    <a:pt x="7747" y="87299"/>
                  </a:lnTo>
                  <a:close/>
                </a:path>
                <a:path w="8255" h="716279">
                  <a:moveTo>
                    <a:pt x="7747" y="3276"/>
                  </a:moveTo>
                  <a:lnTo>
                    <a:pt x="3873" y="1219"/>
                  </a:lnTo>
                  <a:lnTo>
                    <a:pt x="3708" y="1117"/>
                  </a:lnTo>
                  <a:lnTo>
                    <a:pt x="0" y="0"/>
                  </a:lnTo>
                  <a:lnTo>
                    <a:pt x="0" y="50495"/>
                  </a:lnTo>
                  <a:lnTo>
                    <a:pt x="3860" y="56222"/>
                  </a:lnTo>
                  <a:lnTo>
                    <a:pt x="7175" y="61137"/>
                  </a:lnTo>
                  <a:lnTo>
                    <a:pt x="7747" y="63957"/>
                  </a:lnTo>
                  <a:lnTo>
                    <a:pt x="7747" y="3276"/>
                  </a:lnTo>
                  <a:close/>
                </a:path>
              </a:pathLst>
            </a:custGeom>
            <a:solidFill>
              <a:srgbClr val="ABC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969962" y="5313934"/>
              <a:ext cx="4445" cy="713105"/>
            </a:xfrm>
            <a:custGeom>
              <a:avLst/>
              <a:gdLst/>
              <a:ahLst/>
              <a:cxnLst/>
              <a:rect l="l" t="t" r="r" b="b"/>
              <a:pathLst>
                <a:path w="4444" h="713104">
                  <a:moveTo>
                    <a:pt x="0" y="0"/>
                  </a:moveTo>
                  <a:lnTo>
                    <a:pt x="0" y="60733"/>
                  </a:lnTo>
                  <a:lnTo>
                    <a:pt x="2349" y="72339"/>
                  </a:lnTo>
                  <a:lnTo>
                    <a:pt x="0" y="83955"/>
                  </a:lnTo>
                  <a:lnTo>
                    <a:pt x="0" y="144660"/>
                  </a:lnTo>
                  <a:lnTo>
                    <a:pt x="3873" y="142590"/>
                  </a:lnTo>
                  <a:lnTo>
                    <a:pt x="3873" y="2070"/>
                  </a:lnTo>
                  <a:lnTo>
                    <a:pt x="0" y="0"/>
                  </a:lnTo>
                  <a:close/>
                </a:path>
                <a:path w="4444" h="713104">
                  <a:moveTo>
                    <a:pt x="3873" y="669264"/>
                  </a:moveTo>
                  <a:lnTo>
                    <a:pt x="0" y="669264"/>
                  </a:lnTo>
                  <a:lnTo>
                    <a:pt x="0" y="712584"/>
                  </a:lnTo>
                  <a:lnTo>
                    <a:pt x="3873" y="712584"/>
                  </a:lnTo>
                  <a:lnTo>
                    <a:pt x="3873" y="669264"/>
                  </a:lnTo>
                  <a:close/>
                </a:path>
                <a:path w="4444" h="713104">
                  <a:moveTo>
                    <a:pt x="2705" y="168528"/>
                  </a:moveTo>
                  <a:lnTo>
                    <a:pt x="0" y="168528"/>
                  </a:lnTo>
                  <a:lnTo>
                    <a:pt x="0" y="211823"/>
                  </a:lnTo>
                  <a:lnTo>
                    <a:pt x="2705" y="211823"/>
                  </a:lnTo>
                  <a:lnTo>
                    <a:pt x="3873" y="212072"/>
                  </a:lnTo>
                  <a:lnTo>
                    <a:pt x="3873" y="168643"/>
                  </a:lnTo>
                  <a:lnTo>
                    <a:pt x="2705" y="168528"/>
                  </a:lnTo>
                  <a:close/>
                </a:path>
              </a:pathLst>
            </a:custGeom>
            <a:solidFill>
              <a:srgbClr val="AB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973823" y="5316016"/>
              <a:ext cx="8255" cy="710565"/>
            </a:xfrm>
            <a:custGeom>
              <a:avLst/>
              <a:gdLst/>
              <a:ahLst/>
              <a:cxnLst/>
              <a:rect l="l" t="t" r="r" b="b"/>
              <a:pathLst>
                <a:path w="8255" h="710564">
                  <a:moveTo>
                    <a:pt x="7759" y="562356"/>
                  </a:moveTo>
                  <a:lnTo>
                    <a:pt x="3886" y="614857"/>
                  </a:lnTo>
                  <a:lnTo>
                    <a:pt x="25" y="667181"/>
                  </a:lnTo>
                  <a:lnTo>
                    <a:pt x="0" y="710501"/>
                  </a:lnTo>
                  <a:lnTo>
                    <a:pt x="3886" y="710501"/>
                  </a:lnTo>
                  <a:lnTo>
                    <a:pt x="7759" y="710501"/>
                  </a:lnTo>
                  <a:lnTo>
                    <a:pt x="7759" y="562356"/>
                  </a:lnTo>
                  <a:close/>
                </a:path>
                <a:path w="8255" h="710564">
                  <a:moveTo>
                    <a:pt x="7759" y="167322"/>
                  </a:moveTo>
                  <a:lnTo>
                    <a:pt x="3886" y="166941"/>
                  </a:lnTo>
                  <a:lnTo>
                    <a:pt x="0" y="166573"/>
                  </a:lnTo>
                  <a:lnTo>
                    <a:pt x="0" y="209994"/>
                  </a:lnTo>
                  <a:lnTo>
                    <a:pt x="3886" y="210820"/>
                  </a:lnTo>
                  <a:lnTo>
                    <a:pt x="7759" y="211645"/>
                  </a:lnTo>
                  <a:lnTo>
                    <a:pt x="7759" y="167322"/>
                  </a:lnTo>
                  <a:close/>
                </a:path>
                <a:path w="8255" h="710564">
                  <a:moveTo>
                    <a:pt x="7759" y="5156"/>
                  </a:moveTo>
                  <a:lnTo>
                    <a:pt x="6819" y="5156"/>
                  </a:lnTo>
                  <a:lnTo>
                    <a:pt x="6819" y="2616"/>
                  </a:lnTo>
                  <a:lnTo>
                    <a:pt x="3886" y="2616"/>
                  </a:lnTo>
                  <a:lnTo>
                    <a:pt x="3886" y="2070"/>
                  </a:lnTo>
                  <a:lnTo>
                    <a:pt x="0" y="0"/>
                  </a:lnTo>
                  <a:lnTo>
                    <a:pt x="0" y="140512"/>
                  </a:lnTo>
                  <a:lnTo>
                    <a:pt x="3886" y="138442"/>
                  </a:lnTo>
                  <a:lnTo>
                    <a:pt x="4940" y="138506"/>
                  </a:lnTo>
                  <a:lnTo>
                    <a:pt x="4940" y="137236"/>
                  </a:lnTo>
                  <a:lnTo>
                    <a:pt x="6832" y="137236"/>
                  </a:lnTo>
                  <a:lnTo>
                    <a:pt x="6832" y="135966"/>
                  </a:lnTo>
                  <a:lnTo>
                    <a:pt x="7759" y="135966"/>
                  </a:lnTo>
                  <a:lnTo>
                    <a:pt x="7759" y="5156"/>
                  </a:lnTo>
                  <a:close/>
                </a:path>
              </a:pathLst>
            </a:custGeom>
            <a:solidFill>
              <a:srgbClr val="A8B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981570" y="5320677"/>
              <a:ext cx="12065" cy="706120"/>
            </a:xfrm>
            <a:custGeom>
              <a:avLst/>
              <a:gdLst/>
              <a:ahLst/>
              <a:cxnLst/>
              <a:rect l="l" t="t" r="r" b="b"/>
              <a:pathLst>
                <a:path w="12065" h="706120">
                  <a:moveTo>
                    <a:pt x="11633" y="439051"/>
                  </a:moveTo>
                  <a:lnTo>
                    <a:pt x="10172" y="441007"/>
                  </a:lnTo>
                  <a:lnTo>
                    <a:pt x="8039" y="448894"/>
                  </a:lnTo>
                  <a:lnTo>
                    <a:pt x="7747" y="452691"/>
                  </a:lnTo>
                  <a:lnTo>
                    <a:pt x="7747" y="452869"/>
                  </a:lnTo>
                  <a:lnTo>
                    <a:pt x="3886" y="505193"/>
                  </a:lnTo>
                  <a:lnTo>
                    <a:pt x="0" y="557695"/>
                  </a:lnTo>
                  <a:lnTo>
                    <a:pt x="0" y="705840"/>
                  </a:lnTo>
                  <a:lnTo>
                    <a:pt x="3886" y="705840"/>
                  </a:lnTo>
                  <a:lnTo>
                    <a:pt x="7747" y="705840"/>
                  </a:lnTo>
                  <a:lnTo>
                    <a:pt x="11633" y="705840"/>
                  </a:lnTo>
                  <a:lnTo>
                    <a:pt x="11633" y="439051"/>
                  </a:lnTo>
                  <a:close/>
                </a:path>
                <a:path w="12065" h="706120">
                  <a:moveTo>
                    <a:pt x="11633" y="164896"/>
                  </a:moveTo>
                  <a:lnTo>
                    <a:pt x="7747" y="163728"/>
                  </a:lnTo>
                  <a:lnTo>
                    <a:pt x="7747" y="164325"/>
                  </a:lnTo>
                  <a:lnTo>
                    <a:pt x="7645" y="163055"/>
                  </a:lnTo>
                  <a:lnTo>
                    <a:pt x="3886" y="163055"/>
                  </a:lnTo>
                  <a:lnTo>
                    <a:pt x="0" y="162661"/>
                  </a:lnTo>
                  <a:lnTo>
                    <a:pt x="0" y="206984"/>
                  </a:lnTo>
                  <a:lnTo>
                    <a:pt x="3886" y="207810"/>
                  </a:lnTo>
                  <a:lnTo>
                    <a:pt x="3886" y="207505"/>
                  </a:lnTo>
                  <a:lnTo>
                    <a:pt x="6121" y="207505"/>
                  </a:lnTo>
                  <a:lnTo>
                    <a:pt x="6121" y="210045"/>
                  </a:lnTo>
                  <a:lnTo>
                    <a:pt x="7759" y="210045"/>
                  </a:lnTo>
                  <a:lnTo>
                    <a:pt x="11633" y="212610"/>
                  </a:lnTo>
                  <a:lnTo>
                    <a:pt x="11633" y="164896"/>
                  </a:lnTo>
                  <a:close/>
                </a:path>
                <a:path w="12065" h="706120">
                  <a:moveTo>
                    <a:pt x="11633" y="9982"/>
                  </a:moveTo>
                  <a:lnTo>
                    <a:pt x="10490" y="8585"/>
                  </a:lnTo>
                  <a:lnTo>
                    <a:pt x="7759" y="6362"/>
                  </a:lnTo>
                  <a:lnTo>
                    <a:pt x="3886" y="3175"/>
                  </a:lnTo>
                  <a:lnTo>
                    <a:pt x="0" y="0"/>
                  </a:lnTo>
                  <a:lnTo>
                    <a:pt x="0" y="131191"/>
                  </a:lnTo>
                  <a:lnTo>
                    <a:pt x="3886" y="128016"/>
                  </a:lnTo>
                  <a:lnTo>
                    <a:pt x="7759" y="124841"/>
                  </a:lnTo>
                  <a:lnTo>
                    <a:pt x="10490" y="122593"/>
                  </a:lnTo>
                  <a:lnTo>
                    <a:pt x="11633" y="121208"/>
                  </a:lnTo>
                  <a:lnTo>
                    <a:pt x="11633" y="9982"/>
                  </a:lnTo>
                  <a:close/>
                </a:path>
              </a:pathLst>
            </a:custGeom>
            <a:solidFill>
              <a:srgbClr val="A6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993203" y="5330659"/>
              <a:ext cx="8255" cy="695960"/>
            </a:xfrm>
            <a:custGeom>
              <a:avLst/>
              <a:gdLst/>
              <a:ahLst/>
              <a:cxnLst/>
              <a:rect l="l" t="t" r="r" b="b"/>
              <a:pathLst>
                <a:path w="8255" h="695960">
                  <a:moveTo>
                    <a:pt x="3873" y="424853"/>
                  </a:moveTo>
                  <a:lnTo>
                    <a:pt x="1714" y="424853"/>
                  </a:lnTo>
                  <a:lnTo>
                    <a:pt x="1714" y="428663"/>
                  </a:lnTo>
                  <a:lnTo>
                    <a:pt x="0" y="428663"/>
                  </a:lnTo>
                  <a:lnTo>
                    <a:pt x="0" y="695363"/>
                  </a:lnTo>
                  <a:lnTo>
                    <a:pt x="3873" y="695363"/>
                  </a:lnTo>
                  <a:lnTo>
                    <a:pt x="3873" y="428663"/>
                  </a:lnTo>
                  <a:lnTo>
                    <a:pt x="3873" y="424853"/>
                  </a:lnTo>
                  <a:close/>
                </a:path>
                <a:path w="8255" h="695960">
                  <a:moveTo>
                    <a:pt x="3873" y="156083"/>
                  </a:moveTo>
                  <a:lnTo>
                    <a:pt x="0" y="154914"/>
                  </a:lnTo>
                  <a:lnTo>
                    <a:pt x="0" y="202628"/>
                  </a:lnTo>
                  <a:lnTo>
                    <a:pt x="3873" y="205320"/>
                  </a:lnTo>
                  <a:lnTo>
                    <a:pt x="3873" y="156083"/>
                  </a:lnTo>
                  <a:close/>
                </a:path>
                <a:path w="8255" h="695960">
                  <a:moveTo>
                    <a:pt x="3873" y="4724"/>
                  </a:moveTo>
                  <a:lnTo>
                    <a:pt x="0" y="0"/>
                  </a:lnTo>
                  <a:lnTo>
                    <a:pt x="0" y="111226"/>
                  </a:lnTo>
                  <a:lnTo>
                    <a:pt x="3873" y="106514"/>
                  </a:lnTo>
                  <a:lnTo>
                    <a:pt x="3873" y="4724"/>
                  </a:lnTo>
                  <a:close/>
                </a:path>
                <a:path w="8255" h="695960">
                  <a:moveTo>
                    <a:pt x="7759" y="421817"/>
                  </a:moveTo>
                  <a:lnTo>
                    <a:pt x="3886" y="424281"/>
                  </a:lnTo>
                  <a:lnTo>
                    <a:pt x="3886" y="695274"/>
                  </a:lnTo>
                  <a:lnTo>
                    <a:pt x="7759" y="694524"/>
                  </a:lnTo>
                  <a:lnTo>
                    <a:pt x="7759" y="421817"/>
                  </a:lnTo>
                  <a:close/>
                </a:path>
                <a:path w="8255" h="695960">
                  <a:moveTo>
                    <a:pt x="7759" y="156883"/>
                  </a:moveTo>
                  <a:lnTo>
                    <a:pt x="4432" y="156883"/>
                  </a:lnTo>
                  <a:lnTo>
                    <a:pt x="4432" y="155613"/>
                  </a:lnTo>
                  <a:lnTo>
                    <a:pt x="3886" y="155613"/>
                  </a:lnTo>
                  <a:lnTo>
                    <a:pt x="3886" y="156883"/>
                  </a:lnTo>
                  <a:lnTo>
                    <a:pt x="3886" y="205143"/>
                  </a:lnTo>
                  <a:lnTo>
                    <a:pt x="4533" y="205143"/>
                  </a:lnTo>
                  <a:lnTo>
                    <a:pt x="4533" y="206413"/>
                  </a:lnTo>
                  <a:lnTo>
                    <a:pt x="6718" y="206413"/>
                  </a:lnTo>
                  <a:lnTo>
                    <a:pt x="6718" y="210223"/>
                  </a:lnTo>
                  <a:lnTo>
                    <a:pt x="7759" y="210223"/>
                  </a:lnTo>
                  <a:lnTo>
                    <a:pt x="7759" y="206413"/>
                  </a:lnTo>
                  <a:lnTo>
                    <a:pt x="7759" y="205143"/>
                  </a:lnTo>
                  <a:lnTo>
                    <a:pt x="7759" y="156883"/>
                  </a:lnTo>
                  <a:close/>
                </a:path>
                <a:path w="8255" h="695960">
                  <a:moveTo>
                    <a:pt x="7759" y="9461"/>
                  </a:moveTo>
                  <a:lnTo>
                    <a:pt x="3886" y="4737"/>
                  </a:lnTo>
                  <a:lnTo>
                    <a:pt x="3886" y="106502"/>
                  </a:lnTo>
                  <a:lnTo>
                    <a:pt x="7759" y="101777"/>
                  </a:lnTo>
                  <a:lnTo>
                    <a:pt x="7759" y="9461"/>
                  </a:lnTo>
                  <a:close/>
                </a:path>
              </a:pathLst>
            </a:custGeom>
            <a:solidFill>
              <a:srgbClr val="A3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000950" y="5340121"/>
              <a:ext cx="8255" cy="685165"/>
            </a:xfrm>
            <a:custGeom>
              <a:avLst/>
              <a:gdLst/>
              <a:ahLst/>
              <a:cxnLst/>
              <a:rect l="l" t="t" r="r" b="b"/>
              <a:pathLst>
                <a:path w="8255" h="685164">
                  <a:moveTo>
                    <a:pt x="7759" y="409879"/>
                  </a:moveTo>
                  <a:lnTo>
                    <a:pt x="3886" y="410629"/>
                  </a:lnTo>
                  <a:lnTo>
                    <a:pt x="2235" y="410946"/>
                  </a:lnTo>
                  <a:lnTo>
                    <a:pt x="0" y="412356"/>
                  </a:lnTo>
                  <a:lnTo>
                    <a:pt x="0" y="685063"/>
                  </a:lnTo>
                  <a:lnTo>
                    <a:pt x="1054" y="684872"/>
                  </a:lnTo>
                  <a:lnTo>
                    <a:pt x="3886" y="683069"/>
                  </a:lnTo>
                  <a:lnTo>
                    <a:pt x="7759" y="680605"/>
                  </a:lnTo>
                  <a:lnTo>
                    <a:pt x="7759" y="409879"/>
                  </a:lnTo>
                  <a:close/>
                </a:path>
                <a:path w="8255" h="685164">
                  <a:moveTo>
                    <a:pt x="7759" y="151574"/>
                  </a:moveTo>
                  <a:lnTo>
                    <a:pt x="3886" y="149529"/>
                  </a:lnTo>
                  <a:lnTo>
                    <a:pt x="1397" y="148209"/>
                  </a:lnTo>
                  <a:lnTo>
                    <a:pt x="0" y="147789"/>
                  </a:lnTo>
                  <a:lnTo>
                    <a:pt x="0" y="200355"/>
                  </a:lnTo>
                  <a:lnTo>
                    <a:pt x="3886" y="205930"/>
                  </a:lnTo>
                  <a:lnTo>
                    <a:pt x="6248" y="209346"/>
                  </a:lnTo>
                  <a:lnTo>
                    <a:pt x="7759" y="214680"/>
                  </a:lnTo>
                  <a:lnTo>
                    <a:pt x="7759" y="151574"/>
                  </a:lnTo>
                  <a:close/>
                </a:path>
                <a:path w="8255" h="685164">
                  <a:moveTo>
                    <a:pt x="7759" y="13728"/>
                  </a:moveTo>
                  <a:lnTo>
                    <a:pt x="3886" y="6477"/>
                  </a:lnTo>
                  <a:lnTo>
                    <a:pt x="1193" y="1460"/>
                  </a:lnTo>
                  <a:lnTo>
                    <a:pt x="0" y="0"/>
                  </a:lnTo>
                  <a:lnTo>
                    <a:pt x="0" y="92316"/>
                  </a:lnTo>
                  <a:lnTo>
                    <a:pt x="1193" y="90868"/>
                  </a:lnTo>
                  <a:lnTo>
                    <a:pt x="3886" y="85852"/>
                  </a:lnTo>
                  <a:lnTo>
                    <a:pt x="7759" y="78600"/>
                  </a:lnTo>
                  <a:lnTo>
                    <a:pt x="7759" y="13728"/>
                  </a:lnTo>
                  <a:close/>
                </a:path>
              </a:pathLst>
            </a:custGeom>
            <a:solidFill>
              <a:srgbClr val="A1B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1008710" y="5353843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5">
                  <a:moveTo>
                    <a:pt x="0" y="0"/>
                  </a:moveTo>
                  <a:lnTo>
                    <a:pt x="0" y="64875"/>
                  </a:lnTo>
                  <a:lnTo>
                    <a:pt x="836" y="63309"/>
                  </a:lnTo>
                  <a:lnTo>
                    <a:pt x="3873" y="53261"/>
                  </a:lnTo>
                  <a:lnTo>
                    <a:pt x="3873" y="11614"/>
                  </a:lnTo>
                  <a:lnTo>
                    <a:pt x="836" y="1566"/>
                  </a:lnTo>
                  <a:lnTo>
                    <a:pt x="0" y="0"/>
                  </a:lnTo>
                  <a:close/>
                </a:path>
                <a:path w="4444" h="667385">
                  <a:moveTo>
                    <a:pt x="3873" y="395662"/>
                  </a:moveTo>
                  <a:lnTo>
                    <a:pt x="2527" y="395662"/>
                  </a:lnTo>
                  <a:lnTo>
                    <a:pt x="0" y="396149"/>
                  </a:lnTo>
                  <a:lnTo>
                    <a:pt x="0" y="666872"/>
                  </a:lnTo>
                  <a:lnTo>
                    <a:pt x="3873" y="661648"/>
                  </a:lnTo>
                  <a:lnTo>
                    <a:pt x="3873" y="395662"/>
                  </a:lnTo>
                  <a:close/>
                </a:path>
                <a:path w="4444" h="667385">
                  <a:moveTo>
                    <a:pt x="0" y="137843"/>
                  </a:moveTo>
                  <a:lnTo>
                    <a:pt x="0" y="200958"/>
                  </a:lnTo>
                  <a:lnTo>
                    <a:pt x="2882" y="211207"/>
                  </a:lnTo>
                  <a:lnTo>
                    <a:pt x="3873" y="219881"/>
                  </a:lnTo>
                  <a:lnTo>
                    <a:pt x="3873" y="139890"/>
                  </a:lnTo>
                  <a:lnTo>
                    <a:pt x="0" y="137843"/>
                  </a:lnTo>
                  <a:close/>
                </a:path>
              </a:pathLst>
            </a:custGeom>
            <a:solidFill>
              <a:srgbClr val="A1BB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1012583" y="5365470"/>
              <a:ext cx="8255" cy="650240"/>
            </a:xfrm>
            <a:custGeom>
              <a:avLst/>
              <a:gdLst/>
              <a:ahLst/>
              <a:cxnLst/>
              <a:rect l="l" t="t" r="r" b="b"/>
              <a:pathLst>
                <a:path w="8255" h="650239">
                  <a:moveTo>
                    <a:pt x="3048" y="20802"/>
                  </a:moveTo>
                  <a:lnTo>
                    <a:pt x="1498" y="4965"/>
                  </a:lnTo>
                  <a:lnTo>
                    <a:pt x="0" y="0"/>
                  </a:lnTo>
                  <a:lnTo>
                    <a:pt x="0" y="41643"/>
                  </a:lnTo>
                  <a:lnTo>
                    <a:pt x="1498" y="36664"/>
                  </a:lnTo>
                  <a:lnTo>
                    <a:pt x="3048" y="20802"/>
                  </a:lnTo>
                  <a:close/>
                </a:path>
                <a:path w="8255" h="650239">
                  <a:moveTo>
                    <a:pt x="7747" y="384035"/>
                  </a:moveTo>
                  <a:lnTo>
                    <a:pt x="3873" y="384035"/>
                  </a:lnTo>
                  <a:lnTo>
                    <a:pt x="0" y="384035"/>
                  </a:lnTo>
                  <a:lnTo>
                    <a:pt x="0" y="650024"/>
                  </a:lnTo>
                  <a:lnTo>
                    <a:pt x="838" y="648881"/>
                  </a:lnTo>
                  <a:lnTo>
                    <a:pt x="2984" y="640956"/>
                  </a:lnTo>
                  <a:lnTo>
                    <a:pt x="3873" y="628916"/>
                  </a:lnTo>
                  <a:lnTo>
                    <a:pt x="3873" y="628751"/>
                  </a:lnTo>
                  <a:lnTo>
                    <a:pt x="7747" y="576427"/>
                  </a:lnTo>
                  <a:lnTo>
                    <a:pt x="7747" y="384035"/>
                  </a:lnTo>
                  <a:close/>
                </a:path>
                <a:path w="8255" h="650239">
                  <a:moveTo>
                    <a:pt x="7747" y="133591"/>
                  </a:moveTo>
                  <a:lnTo>
                    <a:pt x="3873" y="130492"/>
                  </a:lnTo>
                  <a:lnTo>
                    <a:pt x="3276" y="130009"/>
                  </a:lnTo>
                  <a:lnTo>
                    <a:pt x="0" y="128270"/>
                  </a:lnTo>
                  <a:lnTo>
                    <a:pt x="0" y="208267"/>
                  </a:lnTo>
                  <a:lnTo>
                    <a:pt x="3860" y="242074"/>
                  </a:lnTo>
                  <a:lnTo>
                    <a:pt x="7747" y="276098"/>
                  </a:lnTo>
                  <a:lnTo>
                    <a:pt x="7747" y="133591"/>
                  </a:lnTo>
                  <a:close/>
                </a:path>
              </a:pathLst>
            </a:custGeom>
            <a:solidFill>
              <a:srgbClr val="9D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1020330" y="5499061"/>
              <a:ext cx="4445" cy="443230"/>
            </a:xfrm>
            <a:custGeom>
              <a:avLst/>
              <a:gdLst/>
              <a:ahLst/>
              <a:cxnLst/>
              <a:rect l="l" t="t" r="r" b="b"/>
              <a:pathLst>
                <a:path w="4444" h="443229">
                  <a:moveTo>
                    <a:pt x="3873" y="250444"/>
                  </a:moveTo>
                  <a:lnTo>
                    <a:pt x="0" y="250444"/>
                  </a:lnTo>
                  <a:lnTo>
                    <a:pt x="0" y="442836"/>
                  </a:lnTo>
                  <a:lnTo>
                    <a:pt x="3873" y="390347"/>
                  </a:lnTo>
                  <a:lnTo>
                    <a:pt x="3873" y="250444"/>
                  </a:lnTo>
                  <a:close/>
                </a:path>
                <a:path w="4444" h="443229">
                  <a:moveTo>
                    <a:pt x="3873" y="3111"/>
                  </a:moveTo>
                  <a:lnTo>
                    <a:pt x="0" y="0"/>
                  </a:lnTo>
                  <a:lnTo>
                    <a:pt x="0" y="142506"/>
                  </a:lnTo>
                  <a:lnTo>
                    <a:pt x="3873" y="176428"/>
                  </a:lnTo>
                  <a:lnTo>
                    <a:pt x="3873" y="3111"/>
                  </a:lnTo>
                  <a:close/>
                </a:path>
              </a:pathLst>
            </a:custGeom>
            <a:solidFill>
              <a:srgbClr val="9D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024204" y="5502185"/>
              <a:ext cx="8255" cy="386715"/>
            </a:xfrm>
            <a:custGeom>
              <a:avLst/>
              <a:gdLst/>
              <a:ahLst/>
              <a:cxnLst/>
              <a:rect l="l" t="t" r="r" b="b"/>
              <a:pathLst>
                <a:path w="8255" h="386714">
                  <a:moveTo>
                    <a:pt x="3886" y="207327"/>
                  </a:moveTo>
                  <a:lnTo>
                    <a:pt x="3835" y="3060"/>
                  </a:lnTo>
                  <a:lnTo>
                    <a:pt x="0" y="0"/>
                  </a:lnTo>
                  <a:lnTo>
                    <a:pt x="0" y="173418"/>
                  </a:lnTo>
                  <a:lnTo>
                    <a:pt x="3886" y="207327"/>
                  </a:lnTo>
                  <a:close/>
                </a:path>
                <a:path w="8255" h="386714">
                  <a:moveTo>
                    <a:pt x="7759" y="7620"/>
                  </a:moveTo>
                  <a:lnTo>
                    <a:pt x="3886" y="3124"/>
                  </a:lnTo>
                  <a:lnTo>
                    <a:pt x="3886" y="207327"/>
                  </a:lnTo>
                  <a:lnTo>
                    <a:pt x="7378" y="237909"/>
                  </a:lnTo>
                  <a:lnTo>
                    <a:pt x="6223" y="241833"/>
                  </a:lnTo>
                  <a:lnTo>
                    <a:pt x="3886" y="244525"/>
                  </a:lnTo>
                  <a:lnTo>
                    <a:pt x="3378" y="244436"/>
                  </a:lnTo>
                  <a:lnTo>
                    <a:pt x="3378" y="245706"/>
                  </a:lnTo>
                  <a:lnTo>
                    <a:pt x="2032" y="245706"/>
                  </a:lnTo>
                  <a:lnTo>
                    <a:pt x="2032" y="246976"/>
                  </a:lnTo>
                  <a:lnTo>
                    <a:pt x="0" y="246976"/>
                  </a:lnTo>
                  <a:lnTo>
                    <a:pt x="0" y="334606"/>
                  </a:lnTo>
                  <a:lnTo>
                    <a:pt x="0" y="386676"/>
                  </a:lnTo>
                  <a:lnTo>
                    <a:pt x="1955" y="386676"/>
                  </a:lnTo>
                  <a:lnTo>
                    <a:pt x="1955" y="334606"/>
                  </a:lnTo>
                  <a:lnTo>
                    <a:pt x="3886" y="334606"/>
                  </a:lnTo>
                  <a:lnTo>
                    <a:pt x="7188" y="289814"/>
                  </a:lnTo>
                  <a:lnTo>
                    <a:pt x="7759" y="289661"/>
                  </a:lnTo>
                  <a:lnTo>
                    <a:pt x="7759" y="7620"/>
                  </a:lnTo>
                  <a:close/>
                </a:path>
              </a:pathLst>
            </a:custGeom>
            <a:solidFill>
              <a:srgbClr val="9B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1031951" y="5509805"/>
              <a:ext cx="12065" cy="282575"/>
            </a:xfrm>
            <a:custGeom>
              <a:avLst/>
              <a:gdLst/>
              <a:ahLst/>
              <a:cxnLst/>
              <a:rect l="l" t="t" r="r" b="b"/>
              <a:pathLst>
                <a:path w="12065" h="282575">
                  <a:moveTo>
                    <a:pt x="11633" y="16332"/>
                  </a:moveTo>
                  <a:lnTo>
                    <a:pt x="7759" y="9842"/>
                  </a:lnTo>
                  <a:lnTo>
                    <a:pt x="7759" y="9486"/>
                  </a:lnTo>
                  <a:lnTo>
                    <a:pt x="6807" y="9486"/>
                  </a:lnTo>
                  <a:lnTo>
                    <a:pt x="6807" y="6946"/>
                  </a:lnTo>
                  <a:lnTo>
                    <a:pt x="4914" y="6946"/>
                  </a:lnTo>
                  <a:lnTo>
                    <a:pt x="4914" y="4406"/>
                  </a:lnTo>
                  <a:lnTo>
                    <a:pt x="3886" y="4406"/>
                  </a:lnTo>
                  <a:lnTo>
                    <a:pt x="0" y="0"/>
                  </a:lnTo>
                  <a:lnTo>
                    <a:pt x="0" y="282041"/>
                  </a:lnTo>
                  <a:lnTo>
                    <a:pt x="3886" y="280974"/>
                  </a:lnTo>
                  <a:lnTo>
                    <a:pt x="3886" y="281266"/>
                  </a:lnTo>
                  <a:lnTo>
                    <a:pt x="5118" y="281266"/>
                  </a:lnTo>
                  <a:lnTo>
                    <a:pt x="5118" y="279996"/>
                  </a:lnTo>
                  <a:lnTo>
                    <a:pt x="7759" y="279996"/>
                  </a:lnTo>
                  <a:lnTo>
                    <a:pt x="7759" y="279869"/>
                  </a:lnTo>
                  <a:lnTo>
                    <a:pt x="11633" y="278079"/>
                  </a:lnTo>
                  <a:lnTo>
                    <a:pt x="11633" y="16332"/>
                  </a:lnTo>
                  <a:close/>
                </a:path>
              </a:pathLst>
            </a:custGeom>
            <a:solidFill>
              <a:srgbClr val="98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043584" y="5526138"/>
              <a:ext cx="8255" cy="262255"/>
            </a:xfrm>
            <a:custGeom>
              <a:avLst/>
              <a:gdLst/>
              <a:ahLst/>
              <a:cxnLst/>
              <a:rect l="l" t="t" r="r" b="b"/>
              <a:pathLst>
                <a:path w="8255" h="262254">
                  <a:moveTo>
                    <a:pt x="7747" y="17995"/>
                  </a:moveTo>
                  <a:lnTo>
                    <a:pt x="3873" y="7937"/>
                  </a:lnTo>
                  <a:lnTo>
                    <a:pt x="2374" y="3987"/>
                  </a:lnTo>
                  <a:lnTo>
                    <a:pt x="0" y="0"/>
                  </a:lnTo>
                  <a:lnTo>
                    <a:pt x="0" y="261747"/>
                  </a:lnTo>
                  <a:lnTo>
                    <a:pt x="3505" y="260121"/>
                  </a:lnTo>
                  <a:lnTo>
                    <a:pt x="3873" y="259867"/>
                  </a:lnTo>
                  <a:lnTo>
                    <a:pt x="7747" y="257238"/>
                  </a:lnTo>
                  <a:lnTo>
                    <a:pt x="7747" y="17995"/>
                  </a:lnTo>
                  <a:close/>
                </a:path>
              </a:pathLst>
            </a:custGeom>
            <a:solidFill>
              <a:srgbClr val="96B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1051331" y="5544172"/>
              <a:ext cx="12065" cy="239395"/>
            </a:xfrm>
            <a:custGeom>
              <a:avLst/>
              <a:gdLst/>
              <a:ahLst/>
              <a:cxnLst/>
              <a:rect l="l" t="t" r="r" b="b"/>
              <a:pathLst>
                <a:path w="12065" h="239395">
                  <a:moveTo>
                    <a:pt x="11633" y="89420"/>
                  </a:moveTo>
                  <a:lnTo>
                    <a:pt x="9728" y="89420"/>
                  </a:lnTo>
                  <a:lnTo>
                    <a:pt x="9728" y="55130"/>
                  </a:lnTo>
                  <a:lnTo>
                    <a:pt x="7759" y="55130"/>
                  </a:lnTo>
                  <a:lnTo>
                    <a:pt x="7759" y="54978"/>
                  </a:lnTo>
                  <a:lnTo>
                    <a:pt x="3886" y="21018"/>
                  </a:lnTo>
                  <a:lnTo>
                    <a:pt x="3302" y="15963"/>
                  </a:lnTo>
                  <a:lnTo>
                    <a:pt x="203" y="495"/>
                  </a:lnTo>
                  <a:lnTo>
                    <a:pt x="0" y="0"/>
                  </a:lnTo>
                  <a:lnTo>
                    <a:pt x="0" y="239191"/>
                  </a:lnTo>
                  <a:lnTo>
                    <a:pt x="2768" y="237324"/>
                  </a:lnTo>
                  <a:lnTo>
                    <a:pt x="3886" y="236258"/>
                  </a:lnTo>
                  <a:lnTo>
                    <a:pt x="7747" y="232600"/>
                  </a:lnTo>
                  <a:lnTo>
                    <a:pt x="7747" y="232930"/>
                  </a:lnTo>
                  <a:lnTo>
                    <a:pt x="8051" y="232930"/>
                  </a:lnTo>
                  <a:lnTo>
                    <a:pt x="8051" y="231660"/>
                  </a:lnTo>
                  <a:lnTo>
                    <a:pt x="10172" y="231660"/>
                  </a:lnTo>
                  <a:lnTo>
                    <a:pt x="10172" y="227850"/>
                  </a:lnTo>
                  <a:lnTo>
                    <a:pt x="11633" y="227850"/>
                  </a:lnTo>
                  <a:lnTo>
                    <a:pt x="11633" y="8942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1062964" y="5633097"/>
              <a:ext cx="8255" cy="139065"/>
            </a:xfrm>
            <a:custGeom>
              <a:avLst/>
              <a:gdLst/>
              <a:ahLst/>
              <a:cxnLst/>
              <a:rect l="l" t="t" r="r" b="b"/>
              <a:pathLst>
                <a:path w="8255" h="139064">
                  <a:moveTo>
                    <a:pt x="7747" y="67906"/>
                  </a:moveTo>
                  <a:lnTo>
                    <a:pt x="3873" y="33959"/>
                  </a:lnTo>
                  <a:lnTo>
                    <a:pt x="0" y="0"/>
                  </a:lnTo>
                  <a:lnTo>
                    <a:pt x="0" y="138785"/>
                  </a:lnTo>
                  <a:lnTo>
                    <a:pt x="3873" y="133362"/>
                  </a:lnTo>
                  <a:lnTo>
                    <a:pt x="4267" y="132803"/>
                  </a:lnTo>
                  <a:lnTo>
                    <a:pt x="7747" y="124739"/>
                  </a:lnTo>
                  <a:lnTo>
                    <a:pt x="7747" y="67906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070711" y="5700999"/>
              <a:ext cx="3810" cy="57150"/>
            </a:xfrm>
            <a:custGeom>
              <a:avLst/>
              <a:gdLst/>
              <a:ahLst/>
              <a:cxnLst/>
              <a:rect l="l" t="t" r="r" b="b"/>
              <a:pathLst>
                <a:path w="3809" h="57150">
                  <a:moveTo>
                    <a:pt x="0" y="0"/>
                  </a:moveTo>
                  <a:lnTo>
                    <a:pt x="0" y="56827"/>
                  </a:lnTo>
                  <a:lnTo>
                    <a:pt x="1214" y="54005"/>
                  </a:lnTo>
                  <a:lnTo>
                    <a:pt x="3559" y="42298"/>
                  </a:lnTo>
                  <a:lnTo>
                    <a:pt x="3441" y="30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090129" y="5325744"/>
              <a:ext cx="12065" cy="592455"/>
            </a:xfrm>
            <a:custGeom>
              <a:avLst/>
              <a:gdLst/>
              <a:ahLst/>
              <a:cxnLst/>
              <a:rect l="l" t="t" r="r" b="b"/>
              <a:pathLst>
                <a:path w="12065" h="592454">
                  <a:moveTo>
                    <a:pt x="11582" y="0"/>
                  </a:moveTo>
                  <a:lnTo>
                    <a:pt x="7696" y="5740"/>
                  </a:lnTo>
                  <a:lnTo>
                    <a:pt x="4013" y="11214"/>
                  </a:lnTo>
                  <a:lnTo>
                    <a:pt x="3835" y="12128"/>
                  </a:lnTo>
                  <a:lnTo>
                    <a:pt x="0" y="31076"/>
                  </a:lnTo>
                  <a:lnTo>
                    <a:pt x="0" y="561301"/>
                  </a:lnTo>
                  <a:lnTo>
                    <a:pt x="3835" y="580237"/>
                  </a:lnTo>
                  <a:lnTo>
                    <a:pt x="4013" y="581164"/>
                  </a:lnTo>
                  <a:lnTo>
                    <a:pt x="7696" y="586613"/>
                  </a:lnTo>
                  <a:lnTo>
                    <a:pt x="11582" y="592353"/>
                  </a:lnTo>
                  <a:lnTo>
                    <a:pt x="11582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101712" y="5317756"/>
              <a:ext cx="8255" cy="608330"/>
            </a:xfrm>
            <a:custGeom>
              <a:avLst/>
              <a:gdLst/>
              <a:ahLst/>
              <a:cxnLst/>
              <a:rect l="l" t="t" r="r" b="b"/>
              <a:pathLst>
                <a:path w="8255" h="608329">
                  <a:moveTo>
                    <a:pt x="7747" y="0"/>
                  </a:moveTo>
                  <a:lnTo>
                    <a:pt x="3873" y="2616"/>
                  </a:lnTo>
                  <a:lnTo>
                    <a:pt x="3873" y="2146"/>
                  </a:lnTo>
                  <a:lnTo>
                    <a:pt x="3619" y="2146"/>
                  </a:lnTo>
                  <a:lnTo>
                    <a:pt x="3619" y="3416"/>
                  </a:lnTo>
                  <a:lnTo>
                    <a:pt x="1358" y="3416"/>
                  </a:lnTo>
                  <a:lnTo>
                    <a:pt x="1358" y="8496"/>
                  </a:lnTo>
                  <a:lnTo>
                    <a:pt x="0" y="8496"/>
                  </a:lnTo>
                  <a:lnTo>
                    <a:pt x="0" y="600316"/>
                  </a:lnTo>
                  <a:lnTo>
                    <a:pt x="1689" y="600316"/>
                  </a:lnTo>
                  <a:lnTo>
                    <a:pt x="1689" y="605396"/>
                  </a:lnTo>
                  <a:lnTo>
                    <a:pt x="3860" y="605396"/>
                  </a:lnTo>
                  <a:lnTo>
                    <a:pt x="3860" y="605701"/>
                  </a:lnTo>
                  <a:lnTo>
                    <a:pt x="7747" y="608317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85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109472" y="5315125"/>
              <a:ext cx="4445" cy="614045"/>
            </a:xfrm>
            <a:custGeom>
              <a:avLst/>
              <a:gdLst/>
              <a:ahLst/>
              <a:cxnLst/>
              <a:rect l="l" t="t" r="r" b="b"/>
              <a:pathLst>
                <a:path w="4444" h="614045">
                  <a:moveTo>
                    <a:pt x="3873" y="0"/>
                  </a:moveTo>
                  <a:lnTo>
                    <a:pt x="0" y="2617"/>
                  </a:lnTo>
                  <a:lnTo>
                    <a:pt x="0" y="610948"/>
                  </a:lnTo>
                  <a:lnTo>
                    <a:pt x="3873" y="61356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83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1113332" y="5309895"/>
              <a:ext cx="8255" cy="624205"/>
            </a:xfrm>
            <a:custGeom>
              <a:avLst/>
              <a:gdLst/>
              <a:ahLst/>
              <a:cxnLst/>
              <a:rect l="l" t="t" r="r" b="b"/>
              <a:pathLst>
                <a:path w="8255" h="624204">
                  <a:moveTo>
                    <a:pt x="7759" y="0"/>
                  </a:moveTo>
                  <a:lnTo>
                    <a:pt x="3886" y="2616"/>
                  </a:lnTo>
                  <a:lnTo>
                    <a:pt x="0" y="5232"/>
                  </a:lnTo>
                  <a:lnTo>
                    <a:pt x="0" y="618794"/>
                  </a:lnTo>
                  <a:lnTo>
                    <a:pt x="3886" y="621411"/>
                  </a:lnTo>
                  <a:lnTo>
                    <a:pt x="7759" y="62402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83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1121079" y="5308193"/>
              <a:ext cx="8255" cy="628015"/>
            </a:xfrm>
            <a:custGeom>
              <a:avLst/>
              <a:gdLst/>
              <a:ahLst/>
              <a:cxnLst/>
              <a:rect l="l" t="t" r="r" b="b"/>
              <a:pathLst>
                <a:path w="8255" h="628014">
                  <a:moveTo>
                    <a:pt x="7759" y="0"/>
                  </a:moveTo>
                  <a:lnTo>
                    <a:pt x="3886" y="787"/>
                  </a:lnTo>
                  <a:lnTo>
                    <a:pt x="3886" y="279"/>
                  </a:lnTo>
                  <a:lnTo>
                    <a:pt x="3238" y="279"/>
                  </a:lnTo>
                  <a:lnTo>
                    <a:pt x="3238" y="1549"/>
                  </a:lnTo>
                  <a:lnTo>
                    <a:pt x="0" y="1549"/>
                  </a:lnTo>
                  <a:lnTo>
                    <a:pt x="0" y="625119"/>
                  </a:lnTo>
                  <a:lnTo>
                    <a:pt x="63" y="626389"/>
                  </a:lnTo>
                  <a:lnTo>
                    <a:pt x="3886" y="626389"/>
                  </a:lnTo>
                  <a:lnTo>
                    <a:pt x="3886" y="626630"/>
                  </a:lnTo>
                  <a:lnTo>
                    <a:pt x="7759" y="627418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80A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1128826" y="5306631"/>
              <a:ext cx="8255" cy="630555"/>
            </a:xfrm>
            <a:custGeom>
              <a:avLst/>
              <a:gdLst/>
              <a:ahLst/>
              <a:cxnLst/>
              <a:rect l="l" t="t" r="r" b="b"/>
              <a:pathLst>
                <a:path w="8255" h="630554">
                  <a:moveTo>
                    <a:pt x="7759" y="0"/>
                  </a:moveTo>
                  <a:lnTo>
                    <a:pt x="3886" y="787"/>
                  </a:lnTo>
                  <a:lnTo>
                    <a:pt x="0" y="1562"/>
                  </a:lnTo>
                  <a:lnTo>
                    <a:pt x="0" y="628980"/>
                  </a:lnTo>
                  <a:lnTo>
                    <a:pt x="3886" y="629767"/>
                  </a:lnTo>
                  <a:lnTo>
                    <a:pt x="7759" y="630542"/>
                  </a:lnTo>
                  <a:lnTo>
                    <a:pt x="7759" y="587832"/>
                  </a:lnTo>
                  <a:lnTo>
                    <a:pt x="4622" y="584708"/>
                  </a:lnTo>
                  <a:lnTo>
                    <a:pt x="4622" y="45910"/>
                  </a:lnTo>
                  <a:lnTo>
                    <a:pt x="7759" y="42735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7D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1136599" y="5305833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0" y="588632"/>
                  </a:moveTo>
                  <a:lnTo>
                    <a:pt x="0" y="631342"/>
                  </a:lnTo>
                  <a:lnTo>
                    <a:pt x="3873" y="632125"/>
                  </a:lnTo>
                  <a:lnTo>
                    <a:pt x="3873" y="588985"/>
                  </a:lnTo>
                  <a:lnTo>
                    <a:pt x="355" y="588985"/>
                  </a:lnTo>
                  <a:lnTo>
                    <a:pt x="0" y="588632"/>
                  </a:lnTo>
                  <a:close/>
                </a:path>
                <a:path w="4444" h="632460">
                  <a:moveTo>
                    <a:pt x="3873" y="0"/>
                  </a:moveTo>
                  <a:lnTo>
                    <a:pt x="0" y="785"/>
                  </a:lnTo>
                  <a:lnTo>
                    <a:pt x="0" y="43513"/>
                  </a:lnTo>
                  <a:lnTo>
                    <a:pt x="355" y="43152"/>
                  </a:lnTo>
                  <a:lnTo>
                    <a:pt x="3873" y="4315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1140460" y="5305678"/>
              <a:ext cx="12065" cy="632460"/>
            </a:xfrm>
            <a:custGeom>
              <a:avLst/>
              <a:gdLst/>
              <a:ahLst/>
              <a:cxnLst/>
              <a:rect l="l" t="t" r="r" b="b"/>
              <a:pathLst>
                <a:path w="12065" h="632460">
                  <a:moveTo>
                    <a:pt x="11633" y="589140"/>
                  </a:moveTo>
                  <a:lnTo>
                    <a:pt x="7759" y="589140"/>
                  </a:lnTo>
                  <a:lnTo>
                    <a:pt x="3886" y="589140"/>
                  </a:lnTo>
                  <a:lnTo>
                    <a:pt x="0" y="589140"/>
                  </a:lnTo>
                  <a:lnTo>
                    <a:pt x="0" y="632282"/>
                  </a:lnTo>
                  <a:lnTo>
                    <a:pt x="774" y="632434"/>
                  </a:lnTo>
                  <a:lnTo>
                    <a:pt x="3886" y="632434"/>
                  </a:lnTo>
                  <a:lnTo>
                    <a:pt x="7747" y="632434"/>
                  </a:lnTo>
                  <a:lnTo>
                    <a:pt x="11633" y="632434"/>
                  </a:lnTo>
                  <a:lnTo>
                    <a:pt x="11633" y="589140"/>
                  </a:lnTo>
                  <a:close/>
                </a:path>
                <a:path w="12065" h="632460">
                  <a:moveTo>
                    <a:pt x="11633" y="0"/>
                  </a:moveTo>
                  <a:lnTo>
                    <a:pt x="7759" y="0"/>
                  </a:lnTo>
                  <a:lnTo>
                    <a:pt x="3886" y="0"/>
                  </a:lnTo>
                  <a:lnTo>
                    <a:pt x="774" y="0"/>
                  </a:lnTo>
                  <a:lnTo>
                    <a:pt x="0" y="165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47" y="43307"/>
                  </a:lnTo>
                  <a:lnTo>
                    <a:pt x="11633" y="43307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79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1152093" y="5305678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3873" y="589140"/>
                  </a:moveTo>
                  <a:lnTo>
                    <a:pt x="0" y="589140"/>
                  </a:lnTo>
                  <a:lnTo>
                    <a:pt x="0" y="632434"/>
                  </a:lnTo>
                  <a:lnTo>
                    <a:pt x="3873" y="632434"/>
                  </a:lnTo>
                  <a:lnTo>
                    <a:pt x="3873" y="589140"/>
                  </a:lnTo>
                  <a:close/>
                </a:path>
                <a:path w="4444" h="63246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77A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1155954" y="5305678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3886" y="589140"/>
                  </a:moveTo>
                  <a:lnTo>
                    <a:pt x="0" y="589140"/>
                  </a:lnTo>
                  <a:lnTo>
                    <a:pt x="0" y="632434"/>
                  </a:lnTo>
                  <a:lnTo>
                    <a:pt x="3886" y="632434"/>
                  </a:lnTo>
                  <a:lnTo>
                    <a:pt x="3886" y="589140"/>
                  </a:lnTo>
                  <a:close/>
                </a:path>
                <a:path w="4444" h="632460">
                  <a:moveTo>
                    <a:pt x="3886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77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1159852" y="5305678"/>
              <a:ext cx="12065" cy="632460"/>
            </a:xfrm>
            <a:custGeom>
              <a:avLst/>
              <a:gdLst/>
              <a:ahLst/>
              <a:cxnLst/>
              <a:rect l="l" t="t" r="r" b="b"/>
              <a:pathLst>
                <a:path w="12065" h="632460">
                  <a:moveTo>
                    <a:pt x="11620" y="589140"/>
                  </a:moveTo>
                  <a:lnTo>
                    <a:pt x="7747" y="589140"/>
                  </a:lnTo>
                  <a:lnTo>
                    <a:pt x="3873" y="589140"/>
                  </a:lnTo>
                  <a:lnTo>
                    <a:pt x="0" y="589140"/>
                  </a:lnTo>
                  <a:lnTo>
                    <a:pt x="0" y="632434"/>
                  </a:lnTo>
                  <a:lnTo>
                    <a:pt x="3860" y="632434"/>
                  </a:lnTo>
                  <a:lnTo>
                    <a:pt x="7747" y="632434"/>
                  </a:lnTo>
                  <a:lnTo>
                    <a:pt x="11620" y="632434"/>
                  </a:lnTo>
                  <a:lnTo>
                    <a:pt x="11620" y="589140"/>
                  </a:lnTo>
                  <a:close/>
                </a:path>
                <a:path w="12065" h="632460">
                  <a:moveTo>
                    <a:pt x="11620" y="0"/>
                  </a:moveTo>
                  <a:lnTo>
                    <a:pt x="7747" y="0"/>
                  </a:ln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7747" y="43307"/>
                  </a:lnTo>
                  <a:lnTo>
                    <a:pt x="11620" y="4330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74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1171460" y="5305678"/>
              <a:ext cx="8255" cy="632460"/>
            </a:xfrm>
            <a:custGeom>
              <a:avLst/>
              <a:gdLst/>
              <a:ahLst/>
              <a:cxnLst/>
              <a:rect l="l" t="t" r="r" b="b"/>
              <a:pathLst>
                <a:path w="8255" h="632460">
                  <a:moveTo>
                    <a:pt x="7759" y="589140"/>
                  </a:moveTo>
                  <a:lnTo>
                    <a:pt x="3886" y="589140"/>
                  </a:lnTo>
                  <a:lnTo>
                    <a:pt x="0" y="589140"/>
                  </a:lnTo>
                  <a:lnTo>
                    <a:pt x="0" y="632434"/>
                  </a:lnTo>
                  <a:lnTo>
                    <a:pt x="3886" y="632434"/>
                  </a:lnTo>
                  <a:lnTo>
                    <a:pt x="7759" y="632434"/>
                  </a:lnTo>
                  <a:lnTo>
                    <a:pt x="7759" y="589140"/>
                  </a:lnTo>
                  <a:close/>
                </a:path>
                <a:path w="8255" h="63246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71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1179207" y="5305678"/>
              <a:ext cx="12065" cy="632460"/>
            </a:xfrm>
            <a:custGeom>
              <a:avLst/>
              <a:gdLst/>
              <a:ahLst/>
              <a:cxnLst/>
              <a:rect l="l" t="t" r="r" b="b"/>
              <a:pathLst>
                <a:path w="12065" h="632460">
                  <a:moveTo>
                    <a:pt x="11633" y="589140"/>
                  </a:moveTo>
                  <a:lnTo>
                    <a:pt x="7759" y="589140"/>
                  </a:lnTo>
                  <a:lnTo>
                    <a:pt x="3886" y="589140"/>
                  </a:lnTo>
                  <a:lnTo>
                    <a:pt x="0" y="589140"/>
                  </a:lnTo>
                  <a:lnTo>
                    <a:pt x="0" y="632434"/>
                  </a:lnTo>
                  <a:lnTo>
                    <a:pt x="3886" y="632434"/>
                  </a:lnTo>
                  <a:lnTo>
                    <a:pt x="7747" y="632434"/>
                  </a:lnTo>
                  <a:lnTo>
                    <a:pt x="11633" y="632434"/>
                  </a:lnTo>
                  <a:lnTo>
                    <a:pt x="11633" y="589140"/>
                  </a:lnTo>
                  <a:close/>
                </a:path>
                <a:path w="12065" h="632460">
                  <a:moveTo>
                    <a:pt x="11633" y="0"/>
                  </a:moveTo>
                  <a:lnTo>
                    <a:pt x="7759" y="0"/>
                  </a:ln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47" y="43307"/>
                  </a:lnTo>
                  <a:lnTo>
                    <a:pt x="11633" y="43307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6E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1190840" y="5305678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3886" y="589140"/>
                  </a:moveTo>
                  <a:lnTo>
                    <a:pt x="0" y="589140"/>
                  </a:lnTo>
                  <a:lnTo>
                    <a:pt x="0" y="632434"/>
                  </a:lnTo>
                  <a:lnTo>
                    <a:pt x="3886" y="632434"/>
                  </a:lnTo>
                  <a:lnTo>
                    <a:pt x="3886" y="589140"/>
                  </a:lnTo>
                  <a:close/>
                </a:path>
                <a:path w="4444" h="632460">
                  <a:moveTo>
                    <a:pt x="3886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6B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1194727" y="5305678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3873" y="589140"/>
                  </a:moveTo>
                  <a:lnTo>
                    <a:pt x="0" y="589140"/>
                  </a:lnTo>
                  <a:lnTo>
                    <a:pt x="0" y="632434"/>
                  </a:lnTo>
                  <a:lnTo>
                    <a:pt x="3873" y="632434"/>
                  </a:lnTo>
                  <a:lnTo>
                    <a:pt x="3873" y="589140"/>
                  </a:lnTo>
                  <a:close/>
                </a:path>
                <a:path w="4444" h="63246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6B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1198600" y="5305678"/>
              <a:ext cx="4445" cy="632460"/>
            </a:xfrm>
            <a:custGeom>
              <a:avLst/>
              <a:gdLst/>
              <a:ahLst/>
              <a:cxnLst/>
              <a:rect l="l" t="t" r="r" b="b"/>
              <a:pathLst>
                <a:path w="4444" h="632460">
                  <a:moveTo>
                    <a:pt x="3873" y="589140"/>
                  </a:moveTo>
                  <a:lnTo>
                    <a:pt x="0" y="589140"/>
                  </a:lnTo>
                  <a:lnTo>
                    <a:pt x="0" y="632434"/>
                  </a:lnTo>
                  <a:lnTo>
                    <a:pt x="3873" y="632434"/>
                  </a:lnTo>
                  <a:lnTo>
                    <a:pt x="3873" y="589140"/>
                  </a:lnTo>
                  <a:close/>
                </a:path>
                <a:path w="4444" h="63246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67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1202474" y="5305678"/>
              <a:ext cx="8255" cy="661670"/>
            </a:xfrm>
            <a:custGeom>
              <a:avLst/>
              <a:gdLst/>
              <a:ahLst/>
              <a:cxnLst/>
              <a:rect l="l" t="t" r="r" b="b"/>
              <a:pathLst>
                <a:path w="8255" h="661670">
                  <a:moveTo>
                    <a:pt x="7747" y="126923"/>
                  </a:moveTo>
                  <a:lnTo>
                    <a:pt x="5473" y="142290"/>
                  </a:lnTo>
                  <a:lnTo>
                    <a:pt x="5473" y="589140"/>
                  </a:lnTo>
                  <a:lnTo>
                    <a:pt x="3873" y="589140"/>
                  </a:lnTo>
                  <a:lnTo>
                    <a:pt x="0" y="589140"/>
                  </a:lnTo>
                  <a:lnTo>
                    <a:pt x="0" y="632434"/>
                  </a:lnTo>
                  <a:lnTo>
                    <a:pt x="3873" y="632434"/>
                  </a:lnTo>
                  <a:lnTo>
                    <a:pt x="5473" y="632434"/>
                  </a:lnTo>
                  <a:lnTo>
                    <a:pt x="5473" y="650303"/>
                  </a:lnTo>
                  <a:lnTo>
                    <a:pt x="7747" y="661530"/>
                  </a:lnTo>
                  <a:lnTo>
                    <a:pt x="7747" y="126923"/>
                  </a:lnTo>
                  <a:close/>
                </a:path>
                <a:path w="8255" h="661670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7747" y="43307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68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1210208" y="5305678"/>
              <a:ext cx="8255" cy="684530"/>
            </a:xfrm>
            <a:custGeom>
              <a:avLst/>
              <a:gdLst/>
              <a:ahLst/>
              <a:cxnLst/>
              <a:rect l="l" t="t" r="r" b="b"/>
              <a:pathLst>
                <a:path w="8255" h="684529">
                  <a:moveTo>
                    <a:pt x="7759" y="106908"/>
                  </a:moveTo>
                  <a:lnTo>
                    <a:pt x="3886" y="115163"/>
                  </a:lnTo>
                  <a:lnTo>
                    <a:pt x="762" y="121793"/>
                  </a:lnTo>
                  <a:lnTo>
                    <a:pt x="0" y="126923"/>
                  </a:lnTo>
                  <a:lnTo>
                    <a:pt x="0" y="661530"/>
                  </a:lnTo>
                  <a:lnTo>
                    <a:pt x="3289" y="677722"/>
                  </a:lnTo>
                  <a:lnTo>
                    <a:pt x="3886" y="678599"/>
                  </a:lnTo>
                  <a:lnTo>
                    <a:pt x="7759" y="684339"/>
                  </a:lnTo>
                  <a:lnTo>
                    <a:pt x="7759" y="106908"/>
                  </a:lnTo>
                  <a:close/>
                </a:path>
                <a:path w="8255" h="684529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65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1217980" y="5305678"/>
              <a:ext cx="12065" cy="701675"/>
            </a:xfrm>
            <a:custGeom>
              <a:avLst/>
              <a:gdLst/>
              <a:ahLst/>
              <a:cxnLst/>
              <a:rect l="l" t="t" r="r" b="b"/>
              <a:pathLst>
                <a:path w="12065" h="701675">
                  <a:moveTo>
                    <a:pt x="11620" y="91694"/>
                  </a:moveTo>
                  <a:lnTo>
                    <a:pt x="9804" y="91694"/>
                  </a:lnTo>
                  <a:lnTo>
                    <a:pt x="9804" y="96774"/>
                  </a:lnTo>
                  <a:lnTo>
                    <a:pt x="7747" y="96774"/>
                  </a:lnTo>
                  <a:lnTo>
                    <a:pt x="7747" y="96545"/>
                  </a:lnTo>
                  <a:lnTo>
                    <a:pt x="3873" y="100888"/>
                  </a:lnTo>
                  <a:lnTo>
                    <a:pt x="3873" y="100584"/>
                  </a:lnTo>
                  <a:lnTo>
                    <a:pt x="3009" y="100584"/>
                  </a:lnTo>
                  <a:lnTo>
                    <a:pt x="3009" y="103124"/>
                  </a:lnTo>
                  <a:lnTo>
                    <a:pt x="863" y="103124"/>
                  </a:lnTo>
                  <a:lnTo>
                    <a:pt x="863" y="106934"/>
                  </a:lnTo>
                  <a:lnTo>
                    <a:pt x="0" y="106934"/>
                  </a:lnTo>
                  <a:lnTo>
                    <a:pt x="0" y="684784"/>
                  </a:lnTo>
                  <a:lnTo>
                    <a:pt x="1993" y="684784"/>
                  </a:lnTo>
                  <a:lnTo>
                    <a:pt x="1993" y="689864"/>
                  </a:lnTo>
                  <a:lnTo>
                    <a:pt x="3860" y="689864"/>
                  </a:lnTo>
                  <a:lnTo>
                    <a:pt x="3860" y="690105"/>
                  </a:lnTo>
                  <a:lnTo>
                    <a:pt x="7747" y="695845"/>
                  </a:lnTo>
                  <a:lnTo>
                    <a:pt x="7747" y="696214"/>
                  </a:lnTo>
                  <a:lnTo>
                    <a:pt x="9283" y="696214"/>
                  </a:lnTo>
                  <a:lnTo>
                    <a:pt x="9283" y="700024"/>
                  </a:lnTo>
                  <a:lnTo>
                    <a:pt x="11404" y="700024"/>
                  </a:lnTo>
                  <a:lnTo>
                    <a:pt x="11404" y="701294"/>
                  </a:lnTo>
                  <a:lnTo>
                    <a:pt x="11620" y="701294"/>
                  </a:lnTo>
                  <a:lnTo>
                    <a:pt x="11620" y="700024"/>
                  </a:lnTo>
                  <a:lnTo>
                    <a:pt x="11620" y="696214"/>
                  </a:lnTo>
                  <a:lnTo>
                    <a:pt x="11620" y="96774"/>
                  </a:lnTo>
                  <a:lnTo>
                    <a:pt x="11620" y="91694"/>
                  </a:lnTo>
                  <a:close/>
                </a:path>
                <a:path w="12065" h="701675">
                  <a:moveTo>
                    <a:pt x="11620" y="0"/>
                  </a:moveTo>
                  <a:lnTo>
                    <a:pt x="7747" y="0"/>
                  </a:ln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7747" y="43307"/>
                  </a:lnTo>
                  <a:lnTo>
                    <a:pt x="11620" y="4330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1229588" y="5305678"/>
              <a:ext cx="4445" cy="704215"/>
            </a:xfrm>
            <a:custGeom>
              <a:avLst/>
              <a:gdLst/>
              <a:ahLst/>
              <a:cxnLst/>
              <a:rect l="l" t="t" r="r" b="b"/>
              <a:pathLst>
                <a:path w="4444" h="704214">
                  <a:moveTo>
                    <a:pt x="3886" y="87884"/>
                  </a:moveTo>
                  <a:lnTo>
                    <a:pt x="2146" y="87884"/>
                  </a:lnTo>
                  <a:lnTo>
                    <a:pt x="2146" y="91694"/>
                  </a:lnTo>
                  <a:lnTo>
                    <a:pt x="0" y="91694"/>
                  </a:lnTo>
                  <a:lnTo>
                    <a:pt x="0" y="701294"/>
                  </a:lnTo>
                  <a:lnTo>
                    <a:pt x="2616" y="701294"/>
                  </a:lnTo>
                  <a:lnTo>
                    <a:pt x="2616" y="703834"/>
                  </a:lnTo>
                  <a:lnTo>
                    <a:pt x="3886" y="703834"/>
                  </a:lnTo>
                  <a:lnTo>
                    <a:pt x="3886" y="701294"/>
                  </a:lnTo>
                  <a:lnTo>
                    <a:pt x="3886" y="91694"/>
                  </a:lnTo>
                  <a:lnTo>
                    <a:pt x="3886" y="87884"/>
                  </a:lnTo>
                  <a:close/>
                </a:path>
                <a:path w="4444" h="704214">
                  <a:moveTo>
                    <a:pt x="3886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5F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1233474" y="5305678"/>
              <a:ext cx="4445" cy="706120"/>
            </a:xfrm>
            <a:custGeom>
              <a:avLst/>
              <a:gdLst/>
              <a:ahLst/>
              <a:cxnLst/>
              <a:rect l="l" t="t" r="r" b="b"/>
              <a:pathLst>
                <a:path w="4444" h="706120">
                  <a:moveTo>
                    <a:pt x="3873" y="85674"/>
                  </a:moveTo>
                  <a:lnTo>
                    <a:pt x="0" y="88049"/>
                  </a:lnTo>
                  <a:lnTo>
                    <a:pt x="0" y="703427"/>
                  </a:lnTo>
                  <a:lnTo>
                    <a:pt x="3873" y="706031"/>
                  </a:lnTo>
                  <a:lnTo>
                    <a:pt x="3873" y="85674"/>
                  </a:lnTo>
                  <a:close/>
                </a:path>
                <a:path w="4444" h="70612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5F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1237335" y="5305678"/>
              <a:ext cx="12065" cy="714375"/>
            </a:xfrm>
            <a:custGeom>
              <a:avLst/>
              <a:gdLst/>
              <a:ahLst/>
              <a:cxnLst/>
              <a:rect l="l" t="t" r="r" b="b"/>
              <a:pathLst>
                <a:path w="12065" h="714375">
                  <a:moveTo>
                    <a:pt x="11633" y="78511"/>
                  </a:moveTo>
                  <a:lnTo>
                    <a:pt x="7759" y="80899"/>
                  </a:lnTo>
                  <a:lnTo>
                    <a:pt x="3886" y="83286"/>
                  </a:lnTo>
                  <a:lnTo>
                    <a:pt x="0" y="85674"/>
                  </a:lnTo>
                  <a:lnTo>
                    <a:pt x="0" y="706031"/>
                  </a:lnTo>
                  <a:lnTo>
                    <a:pt x="3886" y="708647"/>
                  </a:lnTo>
                  <a:lnTo>
                    <a:pt x="7747" y="711263"/>
                  </a:lnTo>
                  <a:lnTo>
                    <a:pt x="11633" y="713879"/>
                  </a:lnTo>
                  <a:lnTo>
                    <a:pt x="11633" y="78511"/>
                  </a:lnTo>
                  <a:close/>
                </a:path>
                <a:path w="12065" h="714375">
                  <a:moveTo>
                    <a:pt x="11633" y="0"/>
                  </a:moveTo>
                  <a:lnTo>
                    <a:pt x="7759" y="0"/>
                  </a:ln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47" y="43307"/>
                  </a:lnTo>
                  <a:lnTo>
                    <a:pt x="11633" y="43307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5C9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1248981" y="5305678"/>
              <a:ext cx="8255" cy="716915"/>
            </a:xfrm>
            <a:custGeom>
              <a:avLst/>
              <a:gdLst/>
              <a:ahLst/>
              <a:cxnLst/>
              <a:rect l="l" t="t" r="r" b="b"/>
              <a:pathLst>
                <a:path w="8255" h="716914">
                  <a:moveTo>
                    <a:pt x="7747" y="74866"/>
                  </a:moveTo>
                  <a:lnTo>
                    <a:pt x="3873" y="76517"/>
                  </a:lnTo>
                  <a:lnTo>
                    <a:pt x="1739" y="77431"/>
                  </a:lnTo>
                  <a:lnTo>
                    <a:pt x="0" y="78511"/>
                  </a:lnTo>
                  <a:lnTo>
                    <a:pt x="0" y="713892"/>
                  </a:lnTo>
                  <a:lnTo>
                    <a:pt x="2070" y="715302"/>
                  </a:lnTo>
                  <a:lnTo>
                    <a:pt x="3860" y="715657"/>
                  </a:lnTo>
                  <a:lnTo>
                    <a:pt x="7747" y="716445"/>
                  </a:lnTo>
                  <a:lnTo>
                    <a:pt x="7747" y="665822"/>
                  </a:lnTo>
                  <a:lnTo>
                    <a:pt x="4419" y="660895"/>
                  </a:lnTo>
                  <a:lnTo>
                    <a:pt x="3873" y="658228"/>
                  </a:lnTo>
                  <a:lnTo>
                    <a:pt x="2286" y="650303"/>
                  </a:lnTo>
                  <a:lnTo>
                    <a:pt x="2286" y="142290"/>
                  </a:lnTo>
                  <a:lnTo>
                    <a:pt x="3454" y="134366"/>
                  </a:lnTo>
                  <a:lnTo>
                    <a:pt x="3873" y="133489"/>
                  </a:lnTo>
                  <a:lnTo>
                    <a:pt x="6781" y="127292"/>
                  </a:lnTo>
                  <a:lnTo>
                    <a:pt x="7747" y="126212"/>
                  </a:lnTo>
                  <a:lnTo>
                    <a:pt x="7747" y="74866"/>
                  </a:lnTo>
                  <a:close/>
                </a:path>
                <a:path w="8255" h="716914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7747" y="43307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58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1256728" y="5305679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0" y="665812"/>
                  </a:moveTo>
                  <a:lnTo>
                    <a:pt x="0" y="716440"/>
                  </a:lnTo>
                  <a:lnTo>
                    <a:pt x="3873" y="717225"/>
                  </a:lnTo>
                  <a:lnTo>
                    <a:pt x="3873" y="670458"/>
                  </a:lnTo>
                  <a:lnTo>
                    <a:pt x="2519" y="669545"/>
                  </a:lnTo>
                  <a:lnTo>
                    <a:pt x="0" y="665812"/>
                  </a:lnTo>
                  <a:close/>
                </a:path>
                <a:path w="4444" h="71755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  <a:path w="4444" h="717550">
                  <a:moveTo>
                    <a:pt x="3873" y="73196"/>
                  </a:moveTo>
                  <a:lnTo>
                    <a:pt x="0" y="74856"/>
                  </a:lnTo>
                  <a:lnTo>
                    <a:pt x="0" y="126201"/>
                  </a:lnTo>
                  <a:lnTo>
                    <a:pt x="3873" y="121860"/>
                  </a:lnTo>
                  <a:lnTo>
                    <a:pt x="3873" y="73196"/>
                  </a:lnTo>
                  <a:close/>
                </a:path>
              </a:pathLst>
            </a:custGeom>
            <a:solidFill>
              <a:srgbClr val="55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1260589" y="5305678"/>
              <a:ext cx="8255" cy="718820"/>
            </a:xfrm>
            <a:custGeom>
              <a:avLst/>
              <a:gdLst/>
              <a:ahLst/>
              <a:cxnLst/>
              <a:rect l="l" t="t" r="r" b="b"/>
              <a:pathLst>
                <a:path w="8255" h="718820">
                  <a:moveTo>
                    <a:pt x="7759" y="675474"/>
                  </a:moveTo>
                  <a:lnTo>
                    <a:pt x="7302" y="675386"/>
                  </a:lnTo>
                  <a:lnTo>
                    <a:pt x="3886" y="673074"/>
                  </a:lnTo>
                  <a:lnTo>
                    <a:pt x="0" y="670458"/>
                  </a:lnTo>
                  <a:lnTo>
                    <a:pt x="0" y="717232"/>
                  </a:lnTo>
                  <a:lnTo>
                    <a:pt x="3886" y="718019"/>
                  </a:lnTo>
                  <a:lnTo>
                    <a:pt x="7759" y="718807"/>
                  </a:lnTo>
                  <a:lnTo>
                    <a:pt x="7759" y="675474"/>
                  </a:lnTo>
                  <a:close/>
                </a:path>
                <a:path w="8255" h="718820">
                  <a:moveTo>
                    <a:pt x="7759" y="69875"/>
                  </a:moveTo>
                  <a:lnTo>
                    <a:pt x="3886" y="71539"/>
                  </a:lnTo>
                  <a:lnTo>
                    <a:pt x="0" y="73202"/>
                  </a:lnTo>
                  <a:lnTo>
                    <a:pt x="0" y="121869"/>
                  </a:lnTo>
                  <a:lnTo>
                    <a:pt x="381" y="121450"/>
                  </a:lnTo>
                  <a:lnTo>
                    <a:pt x="3886" y="119303"/>
                  </a:lnTo>
                  <a:lnTo>
                    <a:pt x="7188" y="117271"/>
                  </a:lnTo>
                  <a:lnTo>
                    <a:pt x="7759" y="117030"/>
                  </a:lnTo>
                  <a:lnTo>
                    <a:pt x="7759" y="69875"/>
                  </a:lnTo>
                  <a:close/>
                </a:path>
                <a:path w="8255" h="71882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559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1268348" y="5305679"/>
              <a:ext cx="4445" cy="720090"/>
            </a:xfrm>
            <a:custGeom>
              <a:avLst/>
              <a:gdLst/>
              <a:ahLst/>
              <a:cxnLst/>
              <a:rect l="l" t="t" r="r" b="b"/>
              <a:pathLst>
                <a:path w="4444" h="720089">
                  <a:moveTo>
                    <a:pt x="0" y="675469"/>
                  </a:moveTo>
                  <a:lnTo>
                    <a:pt x="0" y="718795"/>
                  </a:lnTo>
                  <a:lnTo>
                    <a:pt x="3873" y="719580"/>
                  </a:lnTo>
                  <a:lnTo>
                    <a:pt x="3873" y="676252"/>
                  </a:lnTo>
                  <a:lnTo>
                    <a:pt x="0" y="675469"/>
                  </a:lnTo>
                  <a:close/>
                </a:path>
                <a:path w="4444" h="720089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  <a:path w="4444" h="720089">
                  <a:moveTo>
                    <a:pt x="3873" y="68214"/>
                  </a:moveTo>
                  <a:lnTo>
                    <a:pt x="0" y="69875"/>
                  </a:lnTo>
                  <a:lnTo>
                    <a:pt x="0" y="117026"/>
                  </a:lnTo>
                  <a:lnTo>
                    <a:pt x="3873" y="115365"/>
                  </a:lnTo>
                  <a:lnTo>
                    <a:pt x="3873" y="68214"/>
                  </a:lnTo>
                  <a:close/>
                </a:path>
              </a:pathLst>
            </a:custGeom>
            <a:solidFill>
              <a:srgbClr val="519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1272222" y="5305678"/>
              <a:ext cx="8255" cy="721360"/>
            </a:xfrm>
            <a:custGeom>
              <a:avLst/>
              <a:gdLst/>
              <a:ahLst/>
              <a:cxnLst/>
              <a:rect l="l" t="t" r="r" b="b"/>
              <a:pathLst>
                <a:path w="8255" h="721360">
                  <a:moveTo>
                    <a:pt x="7759" y="677519"/>
                  </a:moveTo>
                  <a:lnTo>
                    <a:pt x="6273" y="677519"/>
                  </a:lnTo>
                  <a:lnTo>
                    <a:pt x="3886" y="677049"/>
                  </a:lnTo>
                  <a:lnTo>
                    <a:pt x="0" y="676262"/>
                  </a:lnTo>
                  <a:lnTo>
                    <a:pt x="0" y="719594"/>
                  </a:lnTo>
                  <a:lnTo>
                    <a:pt x="3886" y="720369"/>
                  </a:lnTo>
                  <a:lnTo>
                    <a:pt x="6210" y="720839"/>
                  </a:lnTo>
                  <a:lnTo>
                    <a:pt x="7759" y="720788"/>
                  </a:lnTo>
                  <a:lnTo>
                    <a:pt x="7759" y="677519"/>
                  </a:lnTo>
                  <a:close/>
                </a:path>
                <a:path w="8255" h="721360">
                  <a:moveTo>
                    <a:pt x="7759" y="64897"/>
                  </a:moveTo>
                  <a:lnTo>
                    <a:pt x="3886" y="66560"/>
                  </a:lnTo>
                  <a:lnTo>
                    <a:pt x="0" y="68211"/>
                  </a:lnTo>
                  <a:lnTo>
                    <a:pt x="0" y="115366"/>
                  </a:lnTo>
                  <a:lnTo>
                    <a:pt x="3886" y="113703"/>
                  </a:lnTo>
                  <a:lnTo>
                    <a:pt x="7759" y="112039"/>
                  </a:lnTo>
                  <a:lnTo>
                    <a:pt x="7759" y="64897"/>
                  </a:lnTo>
                  <a:close/>
                </a:path>
                <a:path w="8255" h="72136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52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1279969" y="5305678"/>
              <a:ext cx="8255" cy="721360"/>
            </a:xfrm>
            <a:custGeom>
              <a:avLst/>
              <a:gdLst/>
              <a:ahLst/>
              <a:cxnLst/>
              <a:rect l="l" t="t" r="r" b="b"/>
              <a:pathLst>
                <a:path w="8255" h="721360">
                  <a:moveTo>
                    <a:pt x="7759" y="675944"/>
                  </a:moveTo>
                  <a:lnTo>
                    <a:pt x="5842" y="676757"/>
                  </a:lnTo>
                  <a:lnTo>
                    <a:pt x="3886" y="677176"/>
                  </a:lnTo>
                  <a:lnTo>
                    <a:pt x="2222" y="677519"/>
                  </a:lnTo>
                  <a:lnTo>
                    <a:pt x="0" y="677519"/>
                  </a:lnTo>
                  <a:lnTo>
                    <a:pt x="0" y="720788"/>
                  </a:lnTo>
                  <a:lnTo>
                    <a:pt x="3886" y="720585"/>
                  </a:lnTo>
                  <a:lnTo>
                    <a:pt x="5638" y="720496"/>
                  </a:lnTo>
                  <a:lnTo>
                    <a:pt x="7759" y="720178"/>
                  </a:lnTo>
                  <a:lnTo>
                    <a:pt x="7759" y="675944"/>
                  </a:lnTo>
                  <a:close/>
                </a:path>
                <a:path w="8255" h="721360">
                  <a:moveTo>
                    <a:pt x="7759" y="61569"/>
                  </a:moveTo>
                  <a:lnTo>
                    <a:pt x="3886" y="63233"/>
                  </a:lnTo>
                  <a:lnTo>
                    <a:pt x="0" y="64897"/>
                  </a:lnTo>
                  <a:lnTo>
                    <a:pt x="0" y="112039"/>
                  </a:lnTo>
                  <a:lnTo>
                    <a:pt x="3886" y="110375"/>
                  </a:lnTo>
                  <a:lnTo>
                    <a:pt x="7759" y="108724"/>
                  </a:lnTo>
                  <a:lnTo>
                    <a:pt x="7759" y="61569"/>
                  </a:lnTo>
                  <a:close/>
                </a:path>
                <a:path w="8255" h="72136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86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1287729" y="5305679"/>
              <a:ext cx="4445" cy="720725"/>
            </a:xfrm>
            <a:custGeom>
              <a:avLst/>
              <a:gdLst/>
              <a:ahLst/>
              <a:cxnLst/>
              <a:rect l="l" t="t" r="r" b="b"/>
              <a:pathLst>
                <a:path w="4444" h="720725">
                  <a:moveTo>
                    <a:pt x="3873" y="674275"/>
                  </a:moveTo>
                  <a:lnTo>
                    <a:pt x="0" y="675935"/>
                  </a:lnTo>
                  <a:lnTo>
                    <a:pt x="0" y="720170"/>
                  </a:lnTo>
                  <a:lnTo>
                    <a:pt x="3873" y="719578"/>
                  </a:lnTo>
                  <a:lnTo>
                    <a:pt x="3873" y="674275"/>
                  </a:lnTo>
                  <a:close/>
                </a:path>
                <a:path w="4444" h="720725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  <a:path w="4444" h="720725">
                  <a:moveTo>
                    <a:pt x="3873" y="59906"/>
                  </a:moveTo>
                  <a:lnTo>
                    <a:pt x="0" y="61567"/>
                  </a:lnTo>
                  <a:lnTo>
                    <a:pt x="0" y="108713"/>
                  </a:lnTo>
                  <a:lnTo>
                    <a:pt x="3873" y="107052"/>
                  </a:lnTo>
                  <a:lnTo>
                    <a:pt x="3873" y="59906"/>
                  </a:lnTo>
                  <a:close/>
                </a:path>
              </a:pathLst>
            </a:custGeom>
            <a:solidFill>
              <a:srgbClr val="4B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1291602" y="5305678"/>
              <a:ext cx="8255" cy="720090"/>
            </a:xfrm>
            <a:custGeom>
              <a:avLst/>
              <a:gdLst/>
              <a:ahLst/>
              <a:cxnLst/>
              <a:rect l="l" t="t" r="r" b="b"/>
              <a:pathLst>
                <a:path w="8255" h="720089">
                  <a:moveTo>
                    <a:pt x="7747" y="670966"/>
                  </a:moveTo>
                  <a:lnTo>
                    <a:pt x="3873" y="672617"/>
                  </a:lnTo>
                  <a:lnTo>
                    <a:pt x="0" y="674281"/>
                  </a:lnTo>
                  <a:lnTo>
                    <a:pt x="0" y="719582"/>
                  </a:lnTo>
                  <a:lnTo>
                    <a:pt x="1028" y="719429"/>
                  </a:lnTo>
                  <a:lnTo>
                    <a:pt x="3873" y="718693"/>
                  </a:lnTo>
                  <a:lnTo>
                    <a:pt x="7747" y="717689"/>
                  </a:lnTo>
                  <a:lnTo>
                    <a:pt x="7747" y="670966"/>
                  </a:lnTo>
                  <a:close/>
                </a:path>
                <a:path w="8255" h="720089">
                  <a:moveTo>
                    <a:pt x="7747" y="56591"/>
                  </a:moveTo>
                  <a:lnTo>
                    <a:pt x="3873" y="58254"/>
                  </a:lnTo>
                  <a:lnTo>
                    <a:pt x="0" y="59918"/>
                  </a:lnTo>
                  <a:lnTo>
                    <a:pt x="0" y="107061"/>
                  </a:lnTo>
                  <a:lnTo>
                    <a:pt x="3873" y="105397"/>
                  </a:lnTo>
                  <a:lnTo>
                    <a:pt x="7747" y="103733"/>
                  </a:lnTo>
                  <a:lnTo>
                    <a:pt x="7747" y="56591"/>
                  </a:lnTo>
                  <a:close/>
                </a:path>
                <a:path w="8255" h="720089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7747" y="43307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1299362" y="5305678"/>
              <a:ext cx="8255" cy="718185"/>
            </a:xfrm>
            <a:custGeom>
              <a:avLst/>
              <a:gdLst/>
              <a:ahLst/>
              <a:cxnLst/>
              <a:rect l="l" t="t" r="r" b="b"/>
              <a:pathLst>
                <a:path w="8255" h="718185">
                  <a:moveTo>
                    <a:pt x="7747" y="667639"/>
                  </a:moveTo>
                  <a:lnTo>
                    <a:pt x="3873" y="669290"/>
                  </a:lnTo>
                  <a:lnTo>
                    <a:pt x="0" y="670953"/>
                  </a:lnTo>
                  <a:lnTo>
                    <a:pt x="0" y="717689"/>
                  </a:lnTo>
                  <a:lnTo>
                    <a:pt x="152" y="717651"/>
                  </a:lnTo>
                  <a:lnTo>
                    <a:pt x="3873" y="716280"/>
                  </a:lnTo>
                  <a:lnTo>
                    <a:pt x="6908" y="715162"/>
                  </a:lnTo>
                  <a:lnTo>
                    <a:pt x="7747" y="714806"/>
                  </a:lnTo>
                  <a:lnTo>
                    <a:pt x="7747" y="667639"/>
                  </a:lnTo>
                  <a:close/>
                </a:path>
                <a:path w="8255" h="718185">
                  <a:moveTo>
                    <a:pt x="7747" y="53263"/>
                  </a:moveTo>
                  <a:lnTo>
                    <a:pt x="3873" y="54927"/>
                  </a:lnTo>
                  <a:lnTo>
                    <a:pt x="0" y="56591"/>
                  </a:lnTo>
                  <a:lnTo>
                    <a:pt x="0" y="103733"/>
                  </a:lnTo>
                  <a:lnTo>
                    <a:pt x="3873" y="102069"/>
                  </a:lnTo>
                  <a:lnTo>
                    <a:pt x="7747" y="100406"/>
                  </a:lnTo>
                  <a:lnTo>
                    <a:pt x="7747" y="53263"/>
                  </a:lnTo>
                  <a:close/>
                </a:path>
                <a:path w="8255" h="718185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7747" y="43307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1307109" y="5305678"/>
              <a:ext cx="12065" cy="715010"/>
            </a:xfrm>
            <a:custGeom>
              <a:avLst/>
              <a:gdLst/>
              <a:ahLst/>
              <a:cxnLst/>
              <a:rect l="l" t="t" r="r" b="b"/>
              <a:pathLst>
                <a:path w="12065" h="715010">
                  <a:moveTo>
                    <a:pt x="11620" y="662660"/>
                  </a:moveTo>
                  <a:lnTo>
                    <a:pt x="7747" y="664311"/>
                  </a:lnTo>
                  <a:lnTo>
                    <a:pt x="3873" y="665975"/>
                  </a:lnTo>
                  <a:lnTo>
                    <a:pt x="0" y="667639"/>
                  </a:lnTo>
                  <a:lnTo>
                    <a:pt x="0" y="714806"/>
                  </a:lnTo>
                  <a:lnTo>
                    <a:pt x="3873" y="713143"/>
                  </a:lnTo>
                  <a:lnTo>
                    <a:pt x="7747" y="711492"/>
                  </a:lnTo>
                  <a:lnTo>
                    <a:pt x="11620" y="709828"/>
                  </a:lnTo>
                  <a:lnTo>
                    <a:pt x="11620" y="662660"/>
                  </a:lnTo>
                  <a:close/>
                </a:path>
                <a:path w="12065" h="715010">
                  <a:moveTo>
                    <a:pt x="11620" y="48285"/>
                  </a:moveTo>
                  <a:lnTo>
                    <a:pt x="7747" y="49949"/>
                  </a:lnTo>
                  <a:lnTo>
                    <a:pt x="3873" y="51600"/>
                  </a:lnTo>
                  <a:lnTo>
                    <a:pt x="0" y="53263"/>
                  </a:lnTo>
                  <a:lnTo>
                    <a:pt x="0" y="100406"/>
                  </a:lnTo>
                  <a:lnTo>
                    <a:pt x="3873" y="98742"/>
                  </a:lnTo>
                  <a:lnTo>
                    <a:pt x="7747" y="97078"/>
                  </a:lnTo>
                  <a:lnTo>
                    <a:pt x="11620" y="95427"/>
                  </a:lnTo>
                  <a:lnTo>
                    <a:pt x="11620" y="48285"/>
                  </a:lnTo>
                  <a:close/>
                </a:path>
                <a:path w="12065" h="715010">
                  <a:moveTo>
                    <a:pt x="11620" y="0"/>
                  </a:moveTo>
                  <a:lnTo>
                    <a:pt x="7747" y="0"/>
                  </a:lnTo>
                  <a:lnTo>
                    <a:pt x="3873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7747" y="43307"/>
                  </a:lnTo>
                  <a:lnTo>
                    <a:pt x="11620" y="43307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44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1318729" y="5305679"/>
              <a:ext cx="4445" cy="709930"/>
            </a:xfrm>
            <a:custGeom>
              <a:avLst/>
              <a:gdLst/>
              <a:ahLst/>
              <a:cxnLst/>
              <a:rect l="l" t="t" r="r" b="b"/>
              <a:pathLst>
                <a:path w="4444" h="709929">
                  <a:moveTo>
                    <a:pt x="3873" y="660988"/>
                  </a:moveTo>
                  <a:lnTo>
                    <a:pt x="0" y="662648"/>
                  </a:lnTo>
                  <a:lnTo>
                    <a:pt x="0" y="709819"/>
                  </a:lnTo>
                  <a:lnTo>
                    <a:pt x="3873" y="708158"/>
                  </a:lnTo>
                  <a:lnTo>
                    <a:pt x="3873" y="660988"/>
                  </a:lnTo>
                  <a:close/>
                </a:path>
                <a:path w="4444" h="709929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  <a:path w="4444" h="709929">
                  <a:moveTo>
                    <a:pt x="3873" y="46617"/>
                  </a:moveTo>
                  <a:lnTo>
                    <a:pt x="0" y="48277"/>
                  </a:lnTo>
                  <a:lnTo>
                    <a:pt x="0" y="95416"/>
                  </a:lnTo>
                  <a:lnTo>
                    <a:pt x="3873" y="93754"/>
                  </a:lnTo>
                  <a:lnTo>
                    <a:pt x="3873" y="46617"/>
                  </a:lnTo>
                  <a:close/>
                </a:path>
              </a:pathLst>
            </a:custGeom>
            <a:solidFill>
              <a:srgbClr val="40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1322616" y="5305679"/>
              <a:ext cx="4445" cy="708660"/>
            </a:xfrm>
            <a:custGeom>
              <a:avLst/>
              <a:gdLst/>
              <a:ahLst/>
              <a:cxnLst/>
              <a:rect l="l" t="t" r="r" b="b"/>
              <a:pathLst>
                <a:path w="4444" h="708660">
                  <a:moveTo>
                    <a:pt x="3873" y="659322"/>
                  </a:moveTo>
                  <a:lnTo>
                    <a:pt x="0" y="660983"/>
                  </a:lnTo>
                  <a:lnTo>
                    <a:pt x="0" y="708153"/>
                  </a:lnTo>
                  <a:lnTo>
                    <a:pt x="3873" y="706492"/>
                  </a:lnTo>
                  <a:lnTo>
                    <a:pt x="3873" y="659322"/>
                  </a:lnTo>
                  <a:close/>
                </a:path>
                <a:path w="4444" h="708660">
                  <a:moveTo>
                    <a:pt x="3873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73" y="43307"/>
                  </a:lnTo>
                  <a:lnTo>
                    <a:pt x="3873" y="0"/>
                  </a:lnTo>
                  <a:close/>
                </a:path>
                <a:path w="4444" h="708660">
                  <a:moveTo>
                    <a:pt x="3873" y="44951"/>
                  </a:moveTo>
                  <a:lnTo>
                    <a:pt x="0" y="46611"/>
                  </a:lnTo>
                  <a:lnTo>
                    <a:pt x="0" y="93749"/>
                  </a:lnTo>
                  <a:lnTo>
                    <a:pt x="3873" y="92087"/>
                  </a:lnTo>
                  <a:lnTo>
                    <a:pt x="3873" y="44951"/>
                  </a:lnTo>
                  <a:close/>
                </a:path>
              </a:pathLst>
            </a:custGeom>
            <a:solidFill>
              <a:srgbClr val="41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1326464" y="5305678"/>
              <a:ext cx="12065" cy="706755"/>
            </a:xfrm>
            <a:custGeom>
              <a:avLst/>
              <a:gdLst/>
              <a:ahLst/>
              <a:cxnLst/>
              <a:rect l="l" t="t" r="r" b="b"/>
              <a:pathLst>
                <a:path w="12065" h="706754">
                  <a:moveTo>
                    <a:pt x="3886" y="657669"/>
                  </a:moveTo>
                  <a:lnTo>
                    <a:pt x="0" y="659333"/>
                  </a:lnTo>
                  <a:lnTo>
                    <a:pt x="0" y="706501"/>
                  </a:lnTo>
                  <a:lnTo>
                    <a:pt x="3886" y="704837"/>
                  </a:lnTo>
                  <a:lnTo>
                    <a:pt x="3886" y="657669"/>
                  </a:lnTo>
                  <a:close/>
                </a:path>
                <a:path w="12065" h="706754">
                  <a:moveTo>
                    <a:pt x="3886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860" y="43307"/>
                  </a:lnTo>
                  <a:lnTo>
                    <a:pt x="0" y="44958"/>
                  </a:lnTo>
                  <a:lnTo>
                    <a:pt x="0" y="92100"/>
                  </a:lnTo>
                  <a:lnTo>
                    <a:pt x="3886" y="90436"/>
                  </a:lnTo>
                  <a:lnTo>
                    <a:pt x="3886" y="0"/>
                  </a:lnTo>
                  <a:close/>
                </a:path>
                <a:path w="12065" h="706754">
                  <a:moveTo>
                    <a:pt x="11645" y="654354"/>
                  </a:moveTo>
                  <a:lnTo>
                    <a:pt x="7772" y="656005"/>
                  </a:lnTo>
                  <a:lnTo>
                    <a:pt x="3898" y="657669"/>
                  </a:lnTo>
                  <a:lnTo>
                    <a:pt x="3898" y="704837"/>
                  </a:lnTo>
                  <a:lnTo>
                    <a:pt x="7772" y="703173"/>
                  </a:lnTo>
                  <a:lnTo>
                    <a:pt x="11645" y="701509"/>
                  </a:lnTo>
                  <a:lnTo>
                    <a:pt x="11645" y="654354"/>
                  </a:lnTo>
                  <a:close/>
                </a:path>
                <a:path w="12065" h="706754">
                  <a:moveTo>
                    <a:pt x="11645" y="0"/>
                  </a:moveTo>
                  <a:lnTo>
                    <a:pt x="7772" y="0"/>
                  </a:lnTo>
                  <a:lnTo>
                    <a:pt x="3898" y="0"/>
                  </a:lnTo>
                  <a:lnTo>
                    <a:pt x="3898" y="90436"/>
                  </a:lnTo>
                  <a:lnTo>
                    <a:pt x="7772" y="88773"/>
                  </a:lnTo>
                  <a:lnTo>
                    <a:pt x="11645" y="87109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3C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1338110" y="5305678"/>
              <a:ext cx="8255" cy="701675"/>
            </a:xfrm>
            <a:custGeom>
              <a:avLst/>
              <a:gdLst/>
              <a:ahLst/>
              <a:cxnLst/>
              <a:rect l="l" t="t" r="r" b="b"/>
              <a:pathLst>
                <a:path w="8255" h="701675">
                  <a:moveTo>
                    <a:pt x="7747" y="651027"/>
                  </a:moveTo>
                  <a:lnTo>
                    <a:pt x="3873" y="652691"/>
                  </a:lnTo>
                  <a:lnTo>
                    <a:pt x="0" y="654354"/>
                  </a:lnTo>
                  <a:lnTo>
                    <a:pt x="0" y="701509"/>
                  </a:lnTo>
                  <a:lnTo>
                    <a:pt x="3873" y="699858"/>
                  </a:lnTo>
                  <a:lnTo>
                    <a:pt x="7747" y="698195"/>
                  </a:lnTo>
                  <a:lnTo>
                    <a:pt x="7747" y="651027"/>
                  </a:lnTo>
                  <a:close/>
                </a:path>
                <a:path w="8255" h="701675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87109"/>
                  </a:lnTo>
                  <a:lnTo>
                    <a:pt x="3873" y="85445"/>
                  </a:lnTo>
                  <a:lnTo>
                    <a:pt x="7747" y="83781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388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1345857" y="5305679"/>
              <a:ext cx="4445" cy="698500"/>
            </a:xfrm>
            <a:custGeom>
              <a:avLst/>
              <a:gdLst/>
              <a:ahLst/>
              <a:cxnLst/>
              <a:rect l="l" t="t" r="r" b="b"/>
              <a:pathLst>
                <a:path w="4444" h="698500">
                  <a:moveTo>
                    <a:pt x="3873" y="649361"/>
                  </a:moveTo>
                  <a:lnTo>
                    <a:pt x="0" y="651021"/>
                  </a:lnTo>
                  <a:lnTo>
                    <a:pt x="0" y="698187"/>
                  </a:lnTo>
                  <a:lnTo>
                    <a:pt x="3873" y="696526"/>
                  </a:lnTo>
                  <a:lnTo>
                    <a:pt x="3873" y="649361"/>
                  </a:lnTo>
                  <a:close/>
                </a:path>
                <a:path w="4444" h="698500">
                  <a:moveTo>
                    <a:pt x="3873" y="0"/>
                  </a:moveTo>
                  <a:lnTo>
                    <a:pt x="0" y="0"/>
                  </a:lnTo>
                  <a:lnTo>
                    <a:pt x="0" y="83780"/>
                  </a:lnTo>
                  <a:lnTo>
                    <a:pt x="3873" y="8211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34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1349717" y="5305678"/>
              <a:ext cx="8255" cy="696595"/>
            </a:xfrm>
            <a:custGeom>
              <a:avLst/>
              <a:gdLst/>
              <a:ahLst/>
              <a:cxnLst/>
              <a:rect l="l" t="t" r="r" b="b"/>
              <a:pathLst>
                <a:path w="8255" h="696595">
                  <a:moveTo>
                    <a:pt x="7772" y="646036"/>
                  </a:moveTo>
                  <a:lnTo>
                    <a:pt x="3886" y="647700"/>
                  </a:lnTo>
                  <a:lnTo>
                    <a:pt x="0" y="649363"/>
                  </a:lnTo>
                  <a:lnTo>
                    <a:pt x="0" y="696531"/>
                  </a:lnTo>
                  <a:lnTo>
                    <a:pt x="3886" y="694867"/>
                  </a:lnTo>
                  <a:lnTo>
                    <a:pt x="7772" y="693204"/>
                  </a:lnTo>
                  <a:lnTo>
                    <a:pt x="7772" y="646036"/>
                  </a:lnTo>
                  <a:close/>
                </a:path>
                <a:path w="8255" h="696595">
                  <a:moveTo>
                    <a:pt x="7772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82130"/>
                  </a:lnTo>
                  <a:lnTo>
                    <a:pt x="3886" y="80467"/>
                  </a:lnTo>
                  <a:lnTo>
                    <a:pt x="7772" y="7879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358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1357490" y="5305678"/>
              <a:ext cx="8255" cy="693420"/>
            </a:xfrm>
            <a:custGeom>
              <a:avLst/>
              <a:gdLst/>
              <a:ahLst/>
              <a:cxnLst/>
              <a:rect l="l" t="t" r="r" b="b"/>
              <a:pathLst>
                <a:path w="8255" h="693420">
                  <a:moveTo>
                    <a:pt x="7747" y="642721"/>
                  </a:moveTo>
                  <a:lnTo>
                    <a:pt x="3873" y="644385"/>
                  </a:lnTo>
                  <a:lnTo>
                    <a:pt x="0" y="646036"/>
                  </a:lnTo>
                  <a:lnTo>
                    <a:pt x="0" y="693204"/>
                  </a:lnTo>
                  <a:lnTo>
                    <a:pt x="3873" y="691540"/>
                  </a:lnTo>
                  <a:lnTo>
                    <a:pt x="7747" y="689889"/>
                  </a:lnTo>
                  <a:lnTo>
                    <a:pt x="7747" y="642721"/>
                  </a:lnTo>
                  <a:close/>
                </a:path>
                <a:path w="8255" h="693420">
                  <a:moveTo>
                    <a:pt x="7747" y="362000"/>
                  </a:moveTo>
                  <a:lnTo>
                    <a:pt x="5308" y="365620"/>
                  </a:lnTo>
                  <a:lnTo>
                    <a:pt x="3860" y="372795"/>
                  </a:lnTo>
                  <a:lnTo>
                    <a:pt x="3619" y="374053"/>
                  </a:lnTo>
                  <a:lnTo>
                    <a:pt x="3619" y="446201"/>
                  </a:lnTo>
                  <a:lnTo>
                    <a:pt x="3860" y="447408"/>
                  </a:lnTo>
                  <a:lnTo>
                    <a:pt x="5308" y="454660"/>
                  </a:lnTo>
                  <a:lnTo>
                    <a:pt x="7747" y="458266"/>
                  </a:lnTo>
                  <a:lnTo>
                    <a:pt x="7747" y="362000"/>
                  </a:lnTo>
                  <a:close/>
                </a:path>
                <a:path w="8255" h="693420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78790"/>
                  </a:lnTo>
                  <a:lnTo>
                    <a:pt x="3873" y="77139"/>
                  </a:lnTo>
                  <a:lnTo>
                    <a:pt x="7747" y="75476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30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1365237" y="5305678"/>
              <a:ext cx="12065" cy="690245"/>
            </a:xfrm>
            <a:custGeom>
              <a:avLst/>
              <a:gdLst/>
              <a:ahLst/>
              <a:cxnLst/>
              <a:rect l="l" t="t" r="r" b="b"/>
              <a:pathLst>
                <a:path w="12065" h="690245">
                  <a:moveTo>
                    <a:pt x="11620" y="637743"/>
                  </a:moveTo>
                  <a:lnTo>
                    <a:pt x="7747" y="639406"/>
                  </a:lnTo>
                  <a:lnTo>
                    <a:pt x="3873" y="641057"/>
                  </a:lnTo>
                  <a:lnTo>
                    <a:pt x="0" y="642721"/>
                  </a:lnTo>
                  <a:lnTo>
                    <a:pt x="0" y="689889"/>
                  </a:lnTo>
                  <a:lnTo>
                    <a:pt x="3873" y="688225"/>
                  </a:lnTo>
                  <a:lnTo>
                    <a:pt x="7747" y="686562"/>
                  </a:lnTo>
                  <a:lnTo>
                    <a:pt x="11620" y="684898"/>
                  </a:lnTo>
                  <a:lnTo>
                    <a:pt x="11620" y="637743"/>
                  </a:lnTo>
                  <a:close/>
                </a:path>
                <a:path w="12065" h="690245">
                  <a:moveTo>
                    <a:pt x="11620" y="353314"/>
                  </a:moveTo>
                  <a:lnTo>
                    <a:pt x="9766" y="353314"/>
                  </a:lnTo>
                  <a:lnTo>
                    <a:pt x="9766" y="354584"/>
                  </a:lnTo>
                  <a:lnTo>
                    <a:pt x="7747" y="354584"/>
                  </a:lnTo>
                  <a:lnTo>
                    <a:pt x="7747" y="355003"/>
                  </a:lnTo>
                  <a:lnTo>
                    <a:pt x="3873" y="357606"/>
                  </a:lnTo>
                  <a:lnTo>
                    <a:pt x="2197" y="358736"/>
                  </a:lnTo>
                  <a:lnTo>
                    <a:pt x="0" y="362000"/>
                  </a:lnTo>
                  <a:lnTo>
                    <a:pt x="0" y="458266"/>
                  </a:lnTo>
                  <a:lnTo>
                    <a:pt x="2197" y="461543"/>
                  </a:lnTo>
                  <a:lnTo>
                    <a:pt x="3860" y="462673"/>
                  </a:lnTo>
                  <a:lnTo>
                    <a:pt x="7747" y="465277"/>
                  </a:lnTo>
                  <a:lnTo>
                    <a:pt x="7747" y="465074"/>
                  </a:lnTo>
                  <a:lnTo>
                    <a:pt x="8382" y="465074"/>
                  </a:lnTo>
                  <a:lnTo>
                    <a:pt x="8382" y="466344"/>
                  </a:lnTo>
                  <a:lnTo>
                    <a:pt x="11620" y="466344"/>
                  </a:lnTo>
                  <a:lnTo>
                    <a:pt x="11620" y="465074"/>
                  </a:lnTo>
                  <a:lnTo>
                    <a:pt x="11620" y="354584"/>
                  </a:lnTo>
                  <a:lnTo>
                    <a:pt x="11620" y="353314"/>
                  </a:lnTo>
                  <a:close/>
                </a:path>
                <a:path w="12065" h="690245">
                  <a:moveTo>
                    <a:pt x="11620" y="0"/>
                  </a:moveTo>
                  <a:lnTo>
                    <a:pt x="7747" y="0"/>
                  </a:lnTo>
                  <a:lnTo>
                    <a:pt x="3873" y="0"/>
                  </a:lnTo>
                  <a:lnTo>
                    <a:pt x="0" y="0"/>
                  </a:lnTo>
                  <a:lnTo>
                    <a:pt x="0" y="75476"/>
                  </a:lnTo>
                  <a:lnTo>
                    <a:pt x="3873" y="73812"/>
                  </a:lnTo>
                  <a:lnTo>
                    <a:pt x="7747" y="72148"/>
                  </a:lnTo>
                  <a:lnTo>
                    <a:pt x="11620" y="70485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2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1376845" y="5305678"/>
              <a:ext cx="4445" cy="685165"/>
            </a:xfrm>
            <a:custGeom>
              <a:avLst/>
              <a:gdLst/>
              <a:ahLst/>
              <a:cxnLst/>
              <a:rect l="l" t="t" r="r" b="b"/>
              <a:pathLst>
                <a:path w="4444" h="685164">
                  <a:moveTo>
                    <a:pt x="3886" y="636079"/>
                  </a:moveTo>
                  <a:lnTo>
                    <a:pt x="0" y="637743"/>
                  </a:lnTo>
                  <a:lnTo>
                    <a:pt x="0" y="684898"/>
                  </a:lnTo>
                  <a:lnTo>
                    <a:pt x="3886" y="683234"/>
                  </a:lnTo>
                  <a:lnTo>
                    <a:pt x="3886" y="636079"/>
                  </a:lnTo>
                  <a:close/>
                </a:path>
                <a:path w="4444" h="685164">
                  <a:moveTo>
                    <a:pt x="3886" y="352806"/>
                  </a:moveTo>
                  <a:lnTo>
                    <a:pt x="0" y="353580"/>
                  </a:lnTo>
                  <a:lnTo>
                    <a:pt x="0" y="466699"/>
                  </a:lnTo>
                  <a:lnTo>
                    <a:pt x="3886" y="467474"/>
                  </a:lnTo>
                  <a:lnTo>
                    <a:pt x="3886" y="352806"/>
                  </a:lnTo>
                  <a:close/>
                </a:path>
                <a:path w="4444" h="685164">
                  <a:moveTo>
                    <a:pt x="3886" y="0"/>
                  </a:moveTo>
                  <a:lnTo>
                    <a:pt x="0" y="0"/>
                  </a:lnTo>
                  <a:lnTo>
                    <a:pt x="0" y="70485"/>
                  </a:lnTo>
                  <a:lnTo>
                    <a:pt x="3886" y="68834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25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1380731" y="5305678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60">
                  <a:moveTo>
                    <a:pt x="3873" y="634415"/>
                  </a:moveTo>
                  <a:lnTo>
                    <a:pt x="0" y="636079"/>
                  </a:lnTo>
                  <a:lnTo>
                    <a:pt x="0" y="683234"/>
                  </a:lnTo>
                  <a:lnTo>
                    <a:pt x="3873" y="681583"/>
                  </a:lnTo>
                  <a:lnTo>
                    <a:pt x="3873" y="634415"/>
                  </a:lnTo>
                  <a:close/>
                </a:path>
                <a:path w="4444" h="683260">
                  <a:moveTo>
                    <a:pt x="3873" y="353314"/>
                  </a:moveTo>
                  <a:lnTo>
                    <a:pt x="3479" y="353314"/>
                  </a:lnTo>
                  <a:lnTo>
                    <a:pt x="3479" y="352044"/>
                  </a:lnTo>
                  <a:lnTo>
                    <a:pt x="584" y="352044"/>
                  </a:lnTo>
                  <a:lnTo>
                    <a:pt x="584" y="353314"/>
                  </a:lnTo>
                  <a:lnTo>
                    <a:pt x="0" y="353314"/>
                  </a:lnTo>
                  <a:lnTo>
                    <a:pt x="0" y="467614"/>
                  </a:lnTo>
                  <a:lnTo>
                    <a:pt x="3873" y="467614"/>
                  </a:lnTo>
                  <a:lnTo>
                    <a:pt x="3873" y="353314"/>
                  </a:lnTo>
                  <a:close/>
                </a:path>
                <a:path w="4444" h="683260">
                  <a:moveTo>
                    <a:pt x="3873" y="0"/>
                  </a:moveTo>
                  <a:lnTo>
                    <a:pt x="0" y="0"/>
                  </a:lnTo>
                  <a:lnTo>
                    <a:pt x="0" y="68834"/>
                  </a:lnTo>
                  <a:lnTo>
                    <a:pt x="3873" y="6717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27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1384604" y="5305678"/>
              <a:ext cx="4445" cy="681990"/>
            </a:xfrm>
            <a:custGeom>
              <a:avLst/>
              <a:gdLst/>
              <a:ahLst/>
              <a:cxnLst/>
              <a:rect l="l" t="t" r="r" b="b"/>
              <a:pathLst>
                <a:path w="4444" h="681989">
                  <a:moveTo>
                    <a:pt x="3886" y="632752"/>
                  </a:moveTo>
                  <a:lnTo>
                    <a:pt x="0" y="634415"/>
                  </a:lnTo>
                  <a:lnTo>
                    <a:pt x="0" y="681570"/>
                  </a:lnTo>
                  <a:lnTo>
                    <a:pt x="3886" y="679907"/>
                  </a:lnTo>
                  <a:lnTo>
                    <a:pt x="3886" y="632752"/>
                  </a:lnTo>
                  <a:close/>
                </a:path>
                <a:path w="4444" h="681989">
                  <a:moveTo>
                    <a:pt x="3886" y="353542"/>
                  </a:moveTo>
                  <a:lnTo>
                    <a:pt x="0" y="352767"/>
                  </a:lnTo>
                  <a:lnTo>
                    <a:pt x="0" y="467512"/>
                  </a:lnTo>
                  <a:lnTo>
                    <a:pt x="3886" y="466737"/>
                  </a:lnTo>
                  <a:lnTo>
                    <a:pt x="3886" y="353542"/>
                  </a:lnTo>
                  <a:close/>
                </a:path>
                <a:path w="4444" h="681989">
                  <a:moveTo>
                    <a:pt x="3886" y="0"/>
                  </a:moveTo>
                  <a:lnTo>
                    <a:pt x="0" y="0"/>
                  </a:lnTo>
                  <a:lnTo>
                    <a:pt x="0" y="67157"/>
                  </a:lnTo>
                  <a:lnTo>
                    <a:pt x="3886" y="65493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278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1388491" y="5305678"/>
              <a:ext cx="8255" cy="680085"/>
            </a:xfrm>
            <a:custGeom>
              <a:avLst/>
              <a:gdLst/>
              <a:ahLst/>
              <a:cxnLst/>
              <a:rect l="l" t="t" r="r" b="b"/>
              <a:pathLst>
                <a:path w="8255" h="680085">
                  <a:moveTo>
                    <a:pt x="7747" y="629437"/>
                  </a:moveTo>
                  <a:lnTo>
                    <a:pt x="3873" y="631101"/>
                  </a:lnTo>
                  <a:lnTo>
                    <a:pt x="0" y="632752"/>
                  </a:lnTo>
                  <a:lnTo>
                    <a:pt x="0" y="679907"/>
                  </a:lnTo>
                  <a:lnTo>
                    <a:pt x="3873" y="678256"/>
                  </a:lnTo>
                  <a:lnTo>
                    <a:pt x="7747" y="676592"/>
                  </a:lnTo>
                  <a:lnTo>
                    <a:pt x="7747" y="629437"/>
                  </a:lnTo>
                  <a:close/>
                </a:path>
                <a:path w="8255" h="680085">
                  <a:moveTo>
                    <a:pt x="7747" y="357492"/>
                  </a:moveTo>
                  <a:lnTo>
                    <a:pt x="3873" y="354888"/>
                  </a:lnTo>
                  <a:lnTo>
                    <a:pt x="3873" y="354584"/>
                  </a:lnTo>
                  <a:lnTo>
                    <a:pt x="2019" y="354584"/>
                  </a:lnTo>
                  <a:lnTo>
                    <a:pt x="2019" y="353314"/>
                  </a:lnTo>
                  <a:lnTo>
                    <a:pt x="0" y="353314"/>
                  </a:lnTo>
                  <a:lnTo>
                    <a:pt x="0" y="354584"/>
                  </a:lnTo>
                  <a:lnTo>
                    <a:pt x="0" y="465074"/>
                  </a:lnTo>
                  <a:lnTo>
                    <a:pt x="0" y="466344"/>
                  </a:lnTo>
                  <a:lnTo>
                    <a:pt x="3403" y="466344"/>
                  </a:lnTo>
                  <a:lnTo>
                    <a:pt x="3403" y="465074"/>
                  </a:lnTo>
                  <a:lnTo>
                    <a:pt x="3860" y="465074"/>
                  </a:lnTo>
                  <a:lnTo>
                    <a:pt x="3860" y="465404"/>
                  </a:lnTo>
                  <a:lnTo>
                    <a:pt x="7747" y="462788"/>
                  </a:lnTo>
                  <a:lnTo>
                    <a:pt x="7747" y="357492"/>
                  </a:lnTo>
                  <a:close/>
                </a:path>
                <a:path w="8255" h="680085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65493"/>
                  </a:lnTo>
                  <a:lnTo>
                    <a:pt x="3873" y="63842"/>
                  </a:lnTo>
                  <a:lnTo>
                    <a:pt x="7747" y="6217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1396238" y="5305678"/>
              <a:ext cx="12065" cy="676910"/>
            </a:xfrm>
            <a:custGeom>
              <a:avLst/>
              <a:gdLst/>
              <a:ahLst/>
              <a:cxnLst/>
              <a:rect l="l" t="t" r="r" b="b"/>
              <a:pathLst>
                <a:path w="12065" h="676910">
                  <a:moveTo>
                    <a:pt x="8178" y="374053"/>
                  </a:moveTo>
                  <a:lnTo>
                    <a:pt x="7747" y="371919"/>
                  </a:lnTo>
                  <a:lnTo>
                    <a:pt x="6477" y="365620"/>
                  </a:lnTo>
                  <a:lnTo>
                    <a:pt x="3873" y="361772"/>
                  </a:lnTo>
                  <a:lnTo>
                    <a:pt x="1828" y="358736"/>
                  </a:lnTo>
                  <a:lnTo>
                    <a:pt x="0" y="357492"/>
                  </a:lnTo>
                  <a:lnTo>
                    <a:pt x="0" y="462788"/>
                  </a:lnTo>
                  <a:lnTo>
                    <a:pt x="1828" y="461543"/>
                  </a:lnTo>
                  <a:lnTo>
                    <a:pt x="3873" y="458533"/>
                  </a:lnTo>
                  <a:lnTo>
                    <a:pt x="6477" y="454660"/>
                  </a:lnTo>
                  <a:lnTo>
                    <a:pt x="7747" y="448348"/>
                  </a:lnTo>
                  <a:lnTo>
                    <a:pt x="8178" y="446201"/>
                  </a:lnTo>
                  <a:lnTo>
                    <a:pt x="8178" y="374053"/>
                  </a:lnTo>
                  <a:close/>
                </a:path>
                <a:path w="12065" h="676910">
                  <a:moveTo>
                    <a:pt x="11620" y="624459"/>
                  </a:moveTo>
                  <a:lnTo>
                    <a:pt x="7747" y="626110"/>
                  </a:lnTo>
                  <a:lnTo>
                    <a:pt x="3873" y="627773"/>
                  </a:lnTo>
                  <a:lnTo>
                    <a:pt x="0" y="629437"/>
                  </a:lnTo>
                  <a:lnTo>
                    <a:pt x="0" y="676592"/>
                  </a:lnTo>
                  <a:lnTo>
                    <a:pt x="3873" y="674928"/>
                  </a:lnTo>
                  <a:lnTo>
                    <a:pt x="7747" y="673265"/>
                  </a:lnTo>
                  <a:lnTo>
                    <a:pt x="11620" y="671601"/>
                  </a:lnTo>
                  <a:lnTo>
                    <a:pt x="11620" y="624459"/>
                  </a:lnTo>
                  <a:close/>
                </a:path>
                <a:path w="12065" h="676910">
                  <a:moveTo>
                    <a:pt x="11620" y="0"/>
                  </a:moveTo>
                  <a:lnTo>
                    <a:pt x="7747" y="0"/>
                  </a:lnTo>
                  <a:lnTo>
                    <a:pt x="3873" y="0"/>
                  </a:lnTo>
                  <a:lnTo>
                    <a:pt x="0" y="0"/>
                  </a:lnTo>
                  <a:lnTo>
                    <a:pt x="0" y="62179"/>
                  </a:lnTo>
                  <a:lnTo>
                    <a:pt x="3873" y="60515"/>
                  </a:lnTo>
                  <a:lnTo>
                    <a:pt x="7747" y="58851"/>
                  </a:lnTo>
                  <a:lnTo>
                    <a:pt x="11620" y="57188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1407871" y="5305679"/>
              <a:ext cx="4445" cy="671830"/>
            </a:xfrm>
            <a:custGeom>
              <a:avLst/>
              <a:gdLst/>
              <a:ahLst/>
              <a:cxnLst/>
              <a:rect l="l" t="t" r="r" b="b"/>
              <a:pathLst>
                <a:path w="4444" h="671829">
                  <a:moveTo>
                    <a:pt x="3873" y="0"/>
                  </a:moveTo>
                  <a:lnTo>
                    <a:pt x="0" y="0"/>
                  </a:lnTo>
                  <a:lnTo>
                    <a:pt x="0" y="57179"/>
                  </a:lnTo>
                  <a:lnTo>
                    <a:pt x="3873" y="55518"/>
                  </a:lnTo>
                  <a:lnTo>
                    <a:pt x="3873" y="0"/>
                  </a:lnTo>
                  <a:close/>
                </a:path>
                <a:path w="4444" h="671829">
                  <a:moveTo>
                    <a:pt x="3873" y="622782"/>
                  </a:moveTo>
                  <a:lnTo>
                    <a:pt x="0" y="624442"/>
                  </a:lnTo>
                  <a:lnTo>
                    <a:pt x="0" y="671595"/>
                  </a:lnTo>
                  <a:lnTo>
                    <a:pt x="3873" y="669934"/>
                  </a:lnTo>
                  <a:lnTo>
                    <a:pt x="3873" y="622782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1411744" y="5305679"/>
              <a:ext cx="4445" cy="670560"/>
            </a:xfrm>
            <a:custGeom>
              <a:avLst/>
              <a:gdLst/>
              <a:ahLst/>
              <a:cxnLst/>
              <a:rect l="l" t="t" r="r" b="b"/>
              <a:pathLst>
                <a:path w="4444" h="670560">
                  <a:moveTo>
                    <a:pt x="3873" y="0"/>
                  </a:moveTo>
                  <a:lnTo>
                    <a:pt x="0" y="0"/>
                  </a:lnTo>
                  <a:lnTo>
                    <a:pt x="0" y="55518"/>
                  </a:lnTo>
                  <a:lnTo>
                    <a:pt x="3873" y="53856"/>
                  </a:lnTo>
                  <a:lnTo>
                    <a:pt x="3873" y="0"/>
                  </a:lnTo>
                  <a:close/>
                </a:path>
                <a:path w="4444" h="670560">
                  <a:moveTo>
                    <a:pt x="3873" y="621122"/>
                  </a:moveTo>
                  <a:lnTo>
                    <a:pt x="0" y="622782"/>
                  </a:lnTo>
                  <a:lnTo>
                    <a:pt x="0" y="669934"/>
                  </a:lnTo>
                  <a:lnTo>
                    <a:pt x="3873" y="668273"/>
                  </a:lnTo>
                  <a:lnTo>
                    <a:pt x="3873" y="621122"/>
                  </a:lnTo>
                  <a:close/>
                </a:path>
              </a:pathLst>
            </a:custGeom>
            <a:solidFill>
              <a:srgbClr val="13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1415618" y="5305679"/>
              <a:ext cx="4445" cy="668655"/>
            </a:xfrm>
            <a:custGeom>
              <a:avLst/>
              <a:gdLst/>
              <a:ahLst/>
              <a:cxnLst/>
              <a:rect l="l" t="t" r="r" b="b"/>
              <a:pathLst>
                <a:path w="4444" h="668654">
                  <a:moveTo>
                    <a:pt x="3873" y="0"/>
                  </a:moveTo>
                  <a:lnTo>
                    <a:pt x="0" y="0"/>
                  </a:lnTo>
                  <a:lnTo>
                    <a:pt x="0" y="53856"/>
                  </a:lnTo>
                  <a:lnTo>
                    <a:pt x="3873" y="52195"/>
                  </a:lnTo>
                  <a:lnTo>
                    <a:pt x="3873" y="0"/>
                  </a:lnTo>
                  <a:close/>
                </a:path>
                <a:path w="4444" h="668654">
                  <a:moveTo>
                    <a:pt x="3873" y="619461"/>
                  </a:moveTo>
                  <a:lnTo>
                    <a:pt x="0" y="621122"/>
                  </a:lnTo>
                  <a:lnTo>
                    <a:pt x="0" y="668273"/>
                  </a:lnTo>
                  <a:lnTo>
                    <a:pt x="3873" y="666612"/>
                  </a:lnTo>
                  <a:lnTo>
                    <a:pt x="3873" y="619461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1419479" y="5305678"/>
              <a:ext cx="8255" cy="666750"/>
            </a:xfrm>
            <a:custGeom>
              <a:avLst/>
              <a:gdLst/>
              <a:ahLst/>
              <a:cxnLst/>
              <a:rect l="l" t="t" r="r" b="b"/>
              <a:pathLst>
                <a:path w="8255" h="666750">
                  <a:moveTo>
                    <a:pt x="7759" y="616153"/>
                  </a:moveTo>
                  <a:lnTo>
                    <a:pt x="3886" y="617804"/>
                  </a:lnTo>
                  <a:lnTo>
                    <a:pt x="0" y="619467"/>
                  </a:lnTo>
                  <a:lnTo>
                    <a:pt x="0" y="666623"/>
                  </a:lnTo>
                  <a:lnTo>
                    <a:pt x="3886" y="664959"/>
                  </a:lnTo>
                  <a:lnTo>
                    <a:pt x="7759" y="663295"/>
                  </a:lnTo>
                  <a:lnTo>
                    <a:pt x="7759" y="616153"/>
                  </a:lnTo>
                  <a:close/>
                </a:path>
                <a:path w="8255" h="66675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52197"/>
                  </a:lnTo>
                  <a:lnTo>
                    <a:pt x="3886" y="50546"/>
                  </a:lnTo>
                  <a:lnTo>
                    <a:pt x="7759" y="48882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78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1427238" y="5305678"/>
              <a:ext cx="8255" cy="663575"/>
            </a:xfrm>
            <a:custGeom>
              <a:avLst/>
              <a:gdLst/>
              <a:ahLst/>
              <a:cxnLst/>
              <a:rect l="l" t="t" r="r" b="b"/>
              <a:pathLst>
                <a:path w="8255" h="663575">
                  <a:moveTo>
                    <a:pt x="7747" y="612825"/>
                  </a:moveTo>
                  <a:lnTo>
                    <a:pt x="3873" y="614489"/>
                  </a:lnTo>
                  <a:lnTo>
                    <a:pt x="0" y="616153"/>
                  </a:lnTo>
                  <a:lnTo>
                    <a:pt x="0" y="663295"/>
                  </a:lnTo>
                  <a:lnTo>
                    <a:pt x="3873" y="661631"/>
                  </a:lnTo>
                  <a:lnTo>
                    <a:pt x="7747" y="659980"/>
                  </a:lnTo>
                  <a:lnTo>
                    <a:pt x="7747" y="612825"/>
                  </a:lnTo>
                  <a:close/>
                </a:path>
                <a:path w="8255" h="663575">
                  <a:moveTo>
                    <a:pt x="7747" y="0"/>
                  </a:moveTo>
                  <a:lnTo>
                    <a:pt x="3873" y="0"/>
                  </a:lnTo>
                  <a:lnTo>
                    <a:pt x="0" y="0"/>
                  </a:lnTo>
                  <a:lnTo>
                    <a:pt x="0" y="48882"/>
                  </a:lnTo>
                  <a:lnTo>
                    <a:pt x="3873" y="47218"/>
                  </a:lnTo>
                  <a:lnTo>
                    <a:pt x="7747" y="45554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1434985" y="5305678"/>
              <a:ext cx="8255" cy="660400"/>
            </a:xfrm>
            <a:custGeom>
              <a:avLst/>
              <a:gdLst/>
              <a:ahLst/>
              <a:cxnLst/>
              <a:rect l="l" t="t" r="r" b="b"/>
              <a:pathLst>
                <a:path w="8255" h="660400">
                  <a:moveTo>
                    <a:pt x="7759" y="609498"/>
                  </a:moveTo>
                  <a:lnTo>
                    <a:pt x="3886" y="611162"/>
                  </a:lnTo>
                  <a:lnTo>
                    <a:pt x="0" y="612825"/>
                  </a:lnTo>
                  <a:lnTo>
                    <a:pt x="0" y="659968"/>
                  </a:lnTo>
                  <a:lnTo>
                    <a:pt x="3886" y="658304"/>
                  </a:lnTo>
                  <a:lnTo>
                    <a:pt x="7759" y="656653"/>
                  </a:lnTo>
                  <a:lnTo>
                    <a:pt x="7759" y="609498"/>
                  </a:lnTo>
                  <a:close/>
                </a:path>
                <a:path w="8255" h="660400">
                  <a:moveTo>
                    <a:pt x="7759" y="0"/>
                  </a:moveTo>
                  <a:lnTo>
                    <a:pt x="3886" y="0"/>
                  </a:lnTo>
                  <a:lnTo>
                    <a:pt x="0" y="0"/>
                  </a:lnTo>
                  <a:lnTo>
                    <a:pt x="0" y="45554"/>
                  </a:lnTo>
                  <a:lnTo>
                    <a:pt x="3543" y="44094"/>
                  </a:lnTo>
                  <a:lnTo>
                    <a:pt x="3886" y="44030"/>
                  </a:lnTo>
                  <a:lnTo>
                    <a:pt x="7175" y="43307"/>
                  </a:lnTo>
                  <a:lnTo>
                    <a:pt x="7759" y="4330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1442745" y="5305679"/>
              <a:ext cx="4445" cy="657225"/>
            </a:xfrm>
            <a:custGeom>
              <a:avLst/>
              <a:gdLst/>
              <a:ahLst/>
              <a:cxnLst/>
              <a:rect l="l" t="t" r="r" b="b"/>
              <a:pathLst>
                <a:path w="4444" h="657225">
                  <a:moveTo>
                    <a:pt x="3098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3098" y="43307"/>
                  </a:lnTo>
                  <a:lnTo>
                    <a:pt x="3873" y="43464"/>
                  </a:lnTo>
                  <a:lnTo>
                    <a:pt x="3873" y="154"/>
                  </a:lnTo>
                  <a:lnTo>
                    <a:pt x="3098" y="0"/>
                  </a:lnTo>
                  <a:close/>
                </a:path>
                <a:path w="4444" h="657225">
                  <a:moveTo>
                    <a:pt x="3873" y="607835"/>
                  </a:moveTo>
                  <a:lnTo>
                    <a:pt x="0" y="609495"/>
                  </a:lnTo>
                  <a:lnTo>
                    <a:pt x="0" y="656640"/>
                  </a:lnTo>
                  <a:lnTo>
                    <a:pt x="3873" y="654979"/>
                  </a:lnTo>
                  <a:lnTo>
                    <a:pt x="3873" y="607835"/>
                  </a:lnTo>
                  <a:close/>
                </a:path>
              </a:pathLst>
            </a:custGeom>
            <a:solidFill>
              <a:srgbClr val="008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1446618" y="5305843"/>
              <a:ext cx="8255" cy="655320"/>
            </a:xfrm>
            <a:custGeom>
              <a:avLst/>
              <a:gdLst/>
              <a:ahLst/>
              <a:cxnLst/>
              <a:rect l="l" t="t" r="r" b="b"/>
              <a:pathLst>
                <a:path w="8255" h="655320">
                  <a:moveTo>
                    <a:pt x="7747" y="604354"/>
                  </a:moveTo>
                  <a:lnTo>
                    <a:pt x="3873" y="606018"/>
                  </a:lnTo>
                  <a:lnTo>
                    <a:pt x="0" y="607682"/>
                  </a:lnTo>
                  <a:lnTo>
                    <a:pt x="0" y="654824"/>
                  </a:lnTo>
                  <a:lnTo>
                    <a:pt x="3873" y="653161"/>
                  </a:lnTo>
                  <a:lnTo>
                    <a:pt x="7747" y="651497"/>
                  </a:lnTo>
                  <a:lnTo>
                    <a:pt x="7747" y="604354"/>
                  </a:lnTo>
                  <a:close/>
                </a:path>
                <a:path w="8255" h="655320">
                  <a:moveTo>
                    <a:pt x="7747" y="1536"/>
                  </a:moveTo>
                  <a:lnTo>
                    <a:pt x="3873" y="787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3860" y="44094"/>
                  </a:lnTo>
                  <a:lnTo>
                    <a:pt x="7747" y="44881"/>
                  </a:lnTo>
                  <a:lnTo>
                    <a:pt x="7747" y="1536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1454365" y="5307380"/>
              <a:ext cx="4445" cy="650240"/>
            </a:xfrm>
            <a:custGeom>
              <a:avLst/>
              <a:gdLst/>
              <a:ahLst/>
              <a:cxnLst/>
              <a:rect l="l" t="t" r="r" b="b"/>
              <a:pathLst>
                <a:path w="4444" h="650239">
                  <a:moveTo>
                    <a:pt x="0" y="0"/>
                  </a:moveTo>
                  <a:lnTo>
                    <a:pt x="0" y="43332"/>
                  </a:lnTo>
                  <a:lnTo>
                    <a:pt x="2051" y="43748"/>
                  </a:lnTo>
                  <a:lnTo>
                    <a:pt x="3873" y="44979"/>
                  </a:lnTo>
                  <a:lnTo>
                    <a:pt x="3873" y="773"/>
                  </a:lnTo>
                  <a:lnTo>
                    <a:pt x="0" y="0"/>
                  </a:lnTo>
                  <a:close/>
                </a:path>
                <a:path w="4444" h="650239">
                  <a:moveTo>
                    <a:pt x="3873" y="600845"/>
                  </a:moveTo>
                  <a:lnTo>
                    <a:pt x="2209" y="601865"/>
                  </a:lnTo>
                  <a:lnTo>
                    <a:pt x="0" y="602812"/>
                  </a:lnTo>
                  <a:lnTo>
                    <a:pt x="0" y="649956"/>
                  </a:lnTo>
                  <a:lnTo>
                    <a:pt x="3873" y="648295"/>
                  </a:lnTo>
                  <a:lnTo>
                    <a:pt x="3873" y="600845"/>
                  </a:lnTo>
                  <a:close/>
                </a:path>
              </a:pathLst>
            </a:custGeom>
            <a:solidFill>
              <a:srgbClr val="007E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1458226" y="5308155"/>
              <a:ext cx="12065" cy="647700"/>
            </a:xfrm>
            <a:custGeom>
              <a:avLst/>
              <a:gdLst/>
              <a:ahLst/>
              <a:cxnLst/>
              <a:rect l="l" t="t" r="r" b="b"/>
              <a:pathLst>
                <a:path w="12065" h="647700">
                  <a:moveTo>
                    <a:pt x="7759" y="593991"/>
                  </a:moveTo>
                  <a:lnTo>
                    <a:pt x="5143" y="596925"/>
                  </a:lnTo>
                  <a:lnTo>
                    <a:pt x="3886" y="597700"/>
                  </a:lnTo>
                  <a:lnTo>
                    <a:pt x="0" y="600075"/>
                  </a:lnTo>
                  <a:lnTo>
                    <a:pt x="0" y="647522"/>
                  </a:lnTo>
                  <a:lnTo>
                    <a:pt x="3886" y="645871"/>
                  </a:lnTo>
                  <a:lnTo>
                    <a:pt x="7759" y="644207"/>
                  </a:lnTo>
                  <a:lnTo>
                    <a:pt x="7759" y="593991"/>
                  </a:lnTo>
                  <a:close/>
                </a:path>
                <a:path w="12065" h="647700">
                  <a:moveTo>
                    <a:pt x="7759" y="1549"/>
                  </a:moveTo>
                  <a:lnTo>
                    <a:pt x="3886" y="774"/>
                  </a:lnTo>
                  <a:lnTo>
                    <a:pt x="0" y="0"/>
                  </a:lnTo>
                  <a:lnTo>
                    <a:pt x="0" y="44208"/>
                  </a:lnTo>
                  <a:lnTo>
                    <a:pt x="3886" y="46824"/>
                  </a:lnTo>
                  <a:lnTo>
                    <a:pt x="6832" y="48818"/>
                  </a:lnTo>
                  <a:lnTo>
                    <a:pt x="7759" y="50190"/>
                  </a:lnTo>
                  <a:lnTo>
                    <a:pt x="7759" y="1549"/>
                  </a:lnTo>
                  <a:close/>
                </a:path>
                <a:path w="12065" h="647700">
                  <a:moveTo>
                    <a:pt x="11645" y="588314"/>
                  </a:moveTo>
                  <a:lnTo>
                    <a:pt x="10337" y="591096"/>
                  </a:lnTo>
                  <a:lnTo>
                    <a:pt x="7772" y="593979"/>
                  </a:lnTo>
                  <a:lnTo>
                    <a:pt x="7772" y="644194"/>
                  </a:lnTo>
                  <a:lnTo>
                    <a:pt x="11645" y="642543"/>
                  </a:lnTo>
                  <a:lnTo>
                    <a:pt x="11645" y="588314"/>
                  </a:lnTo>
                  <a:close/>
                </a:path>
                <a:path w="12065" h="647700">
                  <a:moveTo>
                    <a:pt x="11645" y="2324"/>
                  </a:moveTo>
                  <a:lnTo>
                    <a:pt x="7772" y="1549"/>
                  </a:lnTo>
                  <a:lnTo>
                    <a:pt x="7772" y="50203"/>
                  </a:lnTo>
                  <a:lnTo>
                    <a:pt x="11645" y="55943"/>
                  </a:lnTo>
                  <a:lnTo>
                    <a:pt x="11645" y="2324"/>
                  </a:lnTo>
                  <a:close/>
                </a:path>
              </a:pathLst>
            </a:custGeom>
            <a:solidFill>
              <a:srgbClr val="007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1469872" y="5310477"/>
              <a:ext cx="4445" cy="640715"/>
            </a:xfrm>
            <a:custGeom>
              <a:avLst/>
              <a:gdLst/>
              <a:ahLst/>
              <a:cxnLst/>
              <a:rect l="l" t="t" r="r" b="b"/>
              <a:pathLst>
                <a:path w="4444" h="640714">
                  <a:moveTo>
                    <a:pt x="0" y="0"/>
                  </a:moveTo>
                  <a:lnTo>
                    <a:pt x="0" y="53615"/>
                  </a:lnTo>
                  <a:lnTo>
                    <a:pt x="1031" y="55144"/>
                  </a:lnTo>
                  <a:lnTo>
                    <a:pt x="3175" y="65725"/>
                  </a:lnTo>
                  <a:lnTo>
                    <a:pt x="3175" y="573775"/>
                  </a:lnTo>
                  <a:lnTo>
                    <a:pt x="2010" y="581688"/>
                  </a:lnTo>
                  <a:lnTo>
                    <a:pt x="0" y="585983"/>
                  </a:lnTo>
                  <a:lnTo>
                    <a:pt x="0" y="640210"/>
                  </a:lnTo>
                  <a:lnTo>
                    <a:pt x="3733" y="638609"/>
                  </a:lnTo>
                  <a:lnTo>
                    <a:pt x="3873" y="638524"/>
                  </a:lnTo>
                  <a:lnTo>
                    <a:pt x="3873" y="1163"/>
                  </a:lnTo>
                  <a:lnTo>
                    <a:pt x="3031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473733" y="5311647"/>
              <a:ext cx="23495" cy="637540"/>
            </a:xfrm>
            <a:custGeom>
              <a:avLst/>
              <a:gdLst/>
              <a:ahLst/>
              <a:cxnLst/>
              <a:rect l="l" t="t" r="r" b="b"/>
              <a:pathLst>
                <a:path w="23494" h="637539">
                  <a:moveTo>
                    <a:pt x="23266" y="17145"/>
                  </a:moveTo>
                  <a:lnTo>
                    <a:pt x="22567" y="17145"/>
                  </a:lnTo>
                  <a:lnTo>
                    <a:pt x="22567" y="14605"/>
                  </a:lnTo>
                  <a:lnTo>
                    <a:pt x="21082" y="14605"/>
                  </a:lnTo>
                  <a:lnTo>
                    <a:pt x="21082" y="13335"/>
                  </a:lnTo>
                  <a:lnTo>
                    <a:pt x="19380" y="13335"/>
                  </a:lnTo>
                  <a:lnTo>
                    <a:pt x="18211" y="13335"/>
                  </a:lnTo>
                  <a:lnTo>
                    <a:pt x="18211" y="10795"/>
                  </a:lnTo>
                  <a:lnTo>
                    <a:pt x="15506" y="10795"/>
                  </a:lnTo>
                  <a:lnTo>
                    <a:pt x="15506" y="10274"/>
                  </a:lnTo>
                  <a:lnTo>
                    <a:pt x="11633" y="7708"/>
                  </a:lnTo>
                  <a:lnTo>
                    <a:pt x="7759" y="5156"/>
                  </a:lnTo>
                  <a:lnTo>
                    <a:pt x="3886" y="2565"/>
                  </a:lnTo>
                  <a:lnTo>
                    <a:pt x="0" y="0"/>
                  </a:lnTo>
                  <a:lnTo>
                    <a:pt x="0" y="637362"/>
                  </a:lnTo>
                  <a:lnTo>
                    <a:pt x="3886" y="634987"/>
                  </a:lnTo>
                  <a:lnTo>
                    <a:pt x="7759" y="632625"/>
                  </a:lnTo>
                  <a:lnTo>
                    <a:pt x="11633" y="630262"/>
                  </a:lnTo>
                  <a:lnTo>
                    <a:pt x="15494" y="627900"/>
                  </a:lnTo>
                  <a:lnTo>
                    <a:pt x="16332" y="628015"/>
                  </a:lnTo>
                  <a:lnTo>
                    <a:pt x="16332" y="626745"/>
                  </a:lnTo>
                  <a:lnTo>
                    <a:pt x="18440" y="626745"/>
                  </a:lnTo>
                  <a:lnTo>
                    <a:pt x="18440" y="624205"/>
                  </a:lnTo>
                  <a:lnTo>
                    <a:pt x="19380" y="624205"/>
                  </a:lnTo>
                  <a:lnTo>
                    <a:pt x="21310" y="624205"/>
                  </a:lnTo>
                  <a:lnTo>
                    <a:pt x="21310" y="620395"/>
                  </a:lnTo>
                  <a:lnTo>
                    <a:pt x="23266" y="620395"/>
                  </a:lnTo>
                  <a:lnTo>
                    <a:pt x="23266" y="17145"/>
                  </a:lnTo>
                  <a:close/>
                </a:path>
              </a:pathLst>
            </a:custGeom>
            <a:solidFill>
              <a:srgbClr val="007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1496999" y="5328513"/>
              <a:ext cx="8255" cy="603885"/>
            </a:xfrm>
            <a:custGeom>
              <a:avLst/>
              <a:gdLst/>
              <a:ahLst/>
              <a:cxnLst/>
              <a:rect l="l" t="t" r="r" b="b"/>
              <a:pathLst>
                <a:path w="8255" h="603885">
                  <a:moveTo>
                    <a:pt x="7747" y="11709"/>
                  </a:moveTo>
                  <a:lnTo>
                    <a:pt x="5930" y="11709"/>
                  </a:lnTo>
                  <a:lnTo>
                    <a:pt x="5930" y="5359"/>
                  </a:lnTo>
                  <a:lnTo>
                    <a:pt x="3860" y="5359"/>
                  </a:lnTo>
                  <a:lnTo>
                    <a:pt x="3860" y="5562"/>
                  </a:lnTo>
                  <a:lnTo>
                    <a:pt x="0" y="0"/>
                  </a:lnTo>
                  <a:lnTo>
                    <a:pt x="0" y="603288"/>
                  </a:lnTo>
                  <a:lnTo>
                    <a:pt x="3873" y="599020"/>
                  </a:lnTo>
                  <a:lnTo>
                    <a:pt x="3873" y="598449"/>
                  </a:lnTo>
                  <a:lnTo>
                    <a:pt x="6108" y="598449"/>
                  </a:lnTo>
                  <a:lnTo>
                    <a:pt x="6108" y="594639"/>
                  </a:lnTo>
                  <a:lnTo>
                    <a:pt x="7747" y="594639"/>
                  </a:lnTo>
                  <a:lnTo>
                    <a:pt x="7747" y="11709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1504746" y="5339658"/>
              <a:ext cx="4445" cy="583565"/>
            </a:xfrm>
            <a:custGeom>
              <a:avLst/>
              <a:gdLst/>
              <a:ahLst/>
              <a:cxnLst/>
              <a:rect l="l" t="t" r="r" b="b"/>
              <a:pathLst>
                <a:path w="4444" h="583564">
                  <a:moveTo>
                    <a:pt x="0" y="0"/>
                  </a:moveTo>
                  <a:lnTo>
                    <a:pt x="0" y="583145"/>
                  </a:lnTo>
                  <a:lnTo>
                    <a:pt x="3873" y="575189"/>
                  </a:lnTo>
                  <a:lnTo>
                    <a:pt x="3873" y="5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1508607" y="5345302"/>
              <a:ext cx="8255" cy="568960"/>
            </a:xfrm>
            <a:custGeom>
              <a:avLst/>
              <a:gdLst/>
              <a:ahLst/>
              <a:cxnLst/>
              <a:rect l="l" t="t" r="r" b="b"/>
              <a:pathLst>
                <a:path w="8255" h="568960">
                  <a:moveTo>
                    <a:pt x="7747" y="29210"/>
                  </a:moveTo>
                  <a:lnTo>
                    <a:pt x="5740" y="29210"/>
                  </a:lnTo>
                  <a:lnTo>
                    <a:pt x="5740" y="11430"/>
                  </a:lnTo>
                  <a:lnTo>
                    <a:pt x="3886" y="11430"/>
                  </a:lnTo>
                  <a:lnTo>
                    <a:pt x="2755" y="11430"/>
                  </a:lnTo>
                  <a:lnTo>
                    <a:pt x="2755" y="2540"/>
                  </a:lnTo>
                  <a:lnTo>
                    <a:pt x="939" y="254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0" y="561340"/>
                  </a:lnTo>
                  <a:lnTo>
                    <a:pt x="0" y="568960"/>
                  </a:lnTo>
                  <a:lnTo>
                    <a:pt x="2146" y="568960"/>
                  </a:lnTo>
                  <a:lnTo>
                    <a:pt x="2146" y="561340"/>
                  </a:lnTo>
                  <a:lnTo>
                    <a:pt x="3886" y="561340"/>
                  </a:lnTo>
                  <a:lnTo>
                    <a:pt x="4305" y="561340"/>
                  </a:lnTo>
                  <a:lnTo>
                    <a:pt x="4305" y="560070"/>
                  </a:lnTo>
                  <a:lnTo>
                    <a:pt x="6057" y="560070"/>
                  </a:lnTo>
                  <a:lnTo>
                    <a:pt x="6057" y="541020"/>
                  </a:lnTo>
                  <a:lnTo>
                    <a:pt x="7747" y="541020"/>
                  </a:lnTo>
                  <a:lnTo>
                    <a:pt x="7747" y="29210"/>
                  </a:lnTo>
                  <a:close/>
                </a:path>
              </a:pathLst>
            </a:custGeom>
            <a:solidFill>
              <a:srgbClr val="007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1" name="CasellaDiTesto 1150">
            <a:extLst>
              <a:ext uri="{FF2B5EF4-FFF2-40B4-BE49-F238E27FC236}">
                <a16:creationId xmlns:a16="http://schemas.microsoft.com/office/drawing/2014/main" id="{A64E80AA-891A-33F8-4CAE-6B3AFAEADE39}"/>
              </a:ext>
            </a:extLst>
          </p:cNvPr>
          <p:cNvSpPr txBox="1"/>
          <p:nvPr/>
        </p:nvSpPr>
        <p:spPr>
          <a:xfrm>
            <a:off x="2225366" y="675489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CENTRO UNICO DI PRENOTAZIONE - CUP</a:t>
            </a:r>
          </a:p>
        </p:txBody>
      </p:sp>
      <p:sp>
        <p:nvSpPr>
          <p:cNvPr id="1152" name="CasellaDiTesto 1151">
            <a:extLst>
              <a:ext uri="{FF2B5EF4-FFF2-40B4-BE49-F238E27FC236}">
                <a16:creationId xmlns:a16="http://schemas.microsoft.com/office/drawing/2014/main" id="{8609937D-DB71-1545-FAC1-EEF2B8473508}"/>
              </a:ext>
            </a:extLst>
          </p:cNvPr>
          <p:cNvSpPr txBox="1"/>
          <p:nvPr/>
        </p:nvSpPr>
        <p:spPr>
          <a:xfrm>
            <a:off x="2221021" y="2210832"/>
            <a:ext cx="457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Accoglienza, orientamento e prima valutazione del bisogno di salute della </a:t>
            </a:r>
            <a:r>
              <a:rPr lang="it-IT" sz="1600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persona. Presso </a:t>
            </a:r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il PUA operano gli Infermieri di Famiglia e Comunità nelle seguenti giornate: </a:t>
            </a: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lunedì, venerdì 9.00 - 12.30 / 13.00 -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16.00</a:t>
            </a:r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martedì, giovedì 13.00 -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16.00</a:t>
            </a:r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mercoledì 9.00 - 12.30</a:t>
            </a:r>
          </a:p>
          <a:p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L’Assistente Sociale nelle seguenti giornate:</a:t>
            </a:r>
          </a:p>
          <a:p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martedì 9.00 -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12.30</a:t>
            </a:r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mercoledì 13.00 -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16.00</a:t>
            </a:r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•          giovedì 9.00 - 12.30</a:t>
            </a:r>
          </a:p>
          <a:p>
            <a:endParaRPr lang="it-IT" sz="16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Per informazioni 02.90040220 casa_comunita_casorate@asst-pavia.it</a:t>
            </a:r>
            <a:endParaRPr lang="it-IT" sz="16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</p:txBody>
      </p:sp>
      <p:sp>
        <p:nvSpPr>
          <p:cNvPr id="1155" name="CasellaDiTesto 1154">
            <a:extLst>
              <a:ext uri="{FF2B5EF4-FFF2-40B4-BE49-F238E27FC236}">
                <a16:creationId xmlns:a16="http://schemas.microsoft.com/office/drawing/2014/main" id="{29784EF5-A710-F341-6430-B714C93812AE}"/>
              </a:ext>
            </a:extLst>
          </p:cNvPr>
          <p:cNvSpPr txBox="1"/>
          <p:nvPr/>
        </p:nvSpPr>
        <p:spPr>
          <a:xfrm>
            <a:off x="2178050" y="18415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PUNTO UNICO DI ACCESSO - PUA</a:t>
            </a:r>
          </a:p>
        </p:txBody>
      </p:sp>
      <p:sp>
        <p:nvSpPr>
          <p:cNvPr id="1159" name="CasellaDiTesto 1158">
            <a:extLst>
              <a:ext uri="{FF2B5EF4-FFF2-40B4-BE49-F238E27FC236}">
                <a16:creationId xmlns:a16="http://schemas.microsoft.com/office/drawing/2014/main" id="{5561CC59-2393-3542-6F83-BE851C08EF6A}"/>
              </a:ext>
            </a:extLst>
          </p:cNvPr>
          <p:cNvSpPr txBox="1"/>
          <p:nvPr/>
        </p:nvSpPr>
        <p:spPr>
          <a:xfrm>
            <a:off x="2221355" y="82872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CONTINUITÀ ASSISTENZIALE</a:t>
            </a:r>
          </a:p>
        </p:txBody>
      </p:sp>
      <p:pic>
        <p:nvPicPr>
          <p:cNvPr id="1257" name="Immagine 1256">
            <a:extLst>
              <a:ext uri="{FF2B5EF4-FFF2-40B4-BE49-F238E27FC236}">
                <a16:creationId xmlns:a16="http://schemas.microsoft.com/office/drawing/2014/main" id="{3C66AE92-5B29-E3DF-21D7-25CB3385BC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450" y="8242300"/>
            <a:ext cx="1143000" cy="1143000"/>
          </a:xfrm>
          <a:prstGeom prst="rect">
            <a:avLst/>
          </a:prstGeom>
        </p:spPr>
      </p:pic>
      <p:sp>
        <p:nvSpPr>
          <p:cNvPr id="1149" name="CasellaDiTesto 1148">
            <a:extLst>
              <a:ext uri="{FF2B5EF4-FFF2-40B4-BE49-F238E27FC236}">
                <a16:creationId xmlns:a16="http://schemas.microsoft.com/office/drawing/2014/main" id="{6FEAF4CF-9475-408F-8FA7-2662F2460E3E}"/>
              </a:ext>
            </a:extLst>
          </p:cNvPr>
          <p:cNvSpPr txBox="1"/>
          <p:nvPr/>
        </p:nvSpPr>
        <p:spPr>
          <a:xfrm>
            <a:off x="2221021" y="7146287"/>
            <a:ext cx="448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Accesso libero</a:t>
            </a:r>
          </a:p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da LUN a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VEN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8.00 - 12.30, 13.30 -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15.00</a:t>
            </a:r>
            <a:endParaRPr lang="it-IT" sz="1600" dirty="0">
              <a:solidFill>
                <a:schemeClr val="bg1"/>
              </a:solidFill>
              <a:latin typeface="Acumin Pro ExtraCondensed Med" panose="020B0508020202020204" pitchFamily="34" charset="77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21021" y="8618371"/>
            <a:ext cx="4414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Numero Unico 116117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da LUN a VEN 20.00 - 08.00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SAB, DOM, festivi e prefestivi h24/24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Immagine 3584">
            <a:extLst>
              <a:ext uri="{FF2B5EF4-FFF2-40B4-BE49-F238E27FC236}">
                <a16:creationId xmlns:a16="http://schemas.microsoft.com/office/drawing/2014/main" id="{2070E30F-1AE6-0AC2-8ED1-143024DA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6"/>
            <a:ext cx="7560992" cy="10687050"/>
          </a:xfrm>
          <a:prstGeom prst="rect">
            <a:avLst/>
          </a:prstGeom>
        </p:spPr>
      </p:pic>
      <p:sp>
        <p:nvSpPr>
          <p:cNvPr id="3588" name="CasellaDiTesto 3587">
            <a:extLst>
              <a:ext uri="{FF2B5EF4-FFF2-40B4-BE49-F238E27FC236}">
                <a16:creationId xmlns:a16="http://schemas.microsoft.com/office/drawing/2014/main" id="{62802C90-E797-1DCB-323B-BF788935BC34}"/>
              </a:ext>
            </a:extLst>
          </p:cNvPr>
          <p:cNvSpPr txBox="1"/>
          <p:nvPr/>
        </p:nvSpPr>
        <p:spPr>
          <a:xfrm>
            <a:off x="2184400" y="21243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INTEGRAZIONE CON I SERVIZI SOCIALI PER LA CRONICITÀ</a:t>
            </a:r>
          </a:p>
        </p:txBody>
      </p:sp>
      <p:grpSp>
        <p:nvGrpSpPr>
          <p:cNvPr id="2" name="object 2833">
            <a:extLst>
              <a:ext uri="{FF2B5EF4-FFF2-40B4-BE49-F238E27FC236}">
                <a16:creationId xmlns:a16="http://schemas.microsoft.com/office/drawing/2014/main" id="{285B94A3-3B65-CF74-27B0-A08743F49B2C}"/>
              </a:ext>
            </a:extLst>
          </p:cNvPr>
          <p:cNvGrpSpPr/>
          <p:nvPr/>
        </p:nvGrpSpPr>
        <p:grpSpPr>
          <a:xfrm>
            <a:off x="531056" y="2127066"/>
            <a:ext cx="1184275" cy="1184275"/>
            <a:chOff x="588095" y="7248208"/>
            <a:chExt cx="1184275" cy="1184275"/>
          </a:xfrm>
        </p:grpSpPr>
        <p:sp>
          <p:nvSpPr>
            <p:cNvPr id="3" name="object 2834">
              <a:extLst>
                <a:ext uri="{FF2B5EF4-FFF2-40B4-BE49-F238E27FC236}">
                  <a16:creationId xmlns:a16="http://schemas.microsoft.com/office/drawing/2014/main" id="{73C3BE33-FF46-FAE0-6610-2A4BC7AF83FA}"/>
                </a:ext>
              </a:extLst>
            </p:cNvPr>
            <p:cNvSpPr/>
            <p:nvPr/>
          </p:nvSpPr>
          <p:spPr>
            <a:xfrm>
              <a:off x="588095" y="7248208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5" y="0"/>
                  </a:moveTo>
                  <a:lnTo>
                    <a:pt x="543434" y="1962"/>
                  </a:lnTo>
                  <a:lnTo>
                    <a:pt x="495964" y="7747"/>
                  </a:lnTo>
                  <a:lnTo>
                    <a:pt x="449726" y="17204"/>
                  </a:lnTo>
                  <a:lnTo>
                    <a:pt x="404875" y="30179"/>
                  </a:lnTo>
                  <a:lnTo>
                    <a:pt x="361561" y="46520"/>
                  </a:lnTo>
                  <a:lnTo>
                    <a:pt x="319937" y="66075"/>
                  </a:lnTo>
                  <a:lnTo>
                    <a:pt x="280156" y="88691"/>
                  </a:lnTo>
                  <a:lnTo>
                    <a:pt x="242369" y="114217"/>
                  </a:lnTo>
                  <a:lnTo>
                    <a:pt x="206730" y="142499"/>
                  </a:lnTo>
                  <a:lnTo>
                    <a:pt x="173391" y="173386"/>
                  </a:lnTo>
                  <a:lnTo>
                    <a:pt x="142504" y="206725"/>
                  </a:lnTo>
                  <a:lnTo>
                    <a:pt x="114221" y="242364"/>
                  </a:lnTo>
                  <a:lnTo>
                    <a:pt x="88694" y="280150"/>
                  </a:lnTo>
                  <a:lnTo>
                    <a:pt x="66077" y="319931"/>
                  </a:lnTo>
                  <a:lnTo>
                    <a:pt x="46522" y="361555"/>
                  </a:lnTo>
                  <a:lnTo>
                    <a:pt x="30180" y="404870"/>
                  </a:lnTo>
                  <a:lnTo>
                    <a:pt x="17205" y="449722"/>
                  </a:lnTo>
                  <a:lnTo>
                    <a:pt x="7748" y="495960"/>
                  </a:lnTo>
                  <a:lnTo>
                    <a:pt x="1962" y="543432"/>
                  </a:lnTo>
                  <a:lnTo>
                    <a:pt x="0" y="591985"/>
                  </a:lnTo>
                  <a:lnTo>
                    <a:pt x="1962" y="640537"/>
                  </a:lnTo>
                  <a:lnTo>
                    <a:pt x="7748" y="688009"/>
                  </a:lnTo>
                  <a:lnTo>
                    <a:pt x="17205" y="734248"/>
                  </a:lnTo>
                  <a:lnTo>
                    <a:pt x="30180" y="779101"/>
                  </a:lnTo>
                  <a:lnTo>
                    <a:pt x="46522" y="822416"/>
                  </a:lnTo>
                  <a:lnTo>
                    <a:pt x="66077" y="864041"/>
                  </a:lnTo>
                  <a:lnTo>
                    <a:pt x="88694" y="903823"/>
                  </a:lnTo>
                  <a:lnTo>
                    <a:pt x="114221" y="941610"/>
                  </a:lnTo>
                  <a:lnTo>
                    <a:pt x="142504" y="977249"/>
                  </a:lnTo>
                  <a:lnTo>
                    <a:pt x="173391" y="1010589"/>
                  </a:lnTo>
                  <a:lnTo>
                    <a:pt x="206730" y="1041477"/>
                  </a:lnTo>
                  <a:lnTo>
                    <a:pt x="242369" y="1069760"/>
                  </a:lnTo>
                  <a:lnTo>
                    <a:pt x="280156" y="1095287"/>
                  </a:lnTo>
                  <a:lnTo>
                    <a:pt x="319937" y="1117904"/>
                  </a:lnTo>
                  <a:lnTo>
                    <a:pt x="361561" y="1137460"/>
                  </a:lnTo>
                  <a:lnTo>
                    <a:pt x="404875" y="1153802"/>
                  </a:lnTo>
                  <a:lnTo>
                    <a:pt x="449726" y="1166777"/>
                  </a:lnTo>
                  <a:lnTo>
                    <a:pt x="495964" y="1176234"/>
                  </a:lnTo>
                  <a:lnTo>
                    <a:pt x="543434" y="1182020"/>
                  </a:lnTo>
                  <a:lnTo>
                    <a:pt x="591985" y="1183982"/>
                  </a:lnTo>
                  <a:lnTo>
                    <a:pt x="640537" y="1182020"/>
                  </a:lnTo>
                  <a:lnTo>
                    <a:pt x="688009" y="1176234"/>
                  </a:lnTo>
                  <a:lnTo>
                    <a:pt x="734248" y="1166777"/>
                  </a:lnTo>
                  <a:lnTo>
                    <a:pt x="779101" y="1153802"/>
                  </a:lnTo>
                  <a:lnTo>
                    <a:pt x="822416" y="1137460"/>
                  </a:lnTo>
                  <a:lnTo>
                    <a:pt x="864041" y="1117904"/>
                  </a:lnTo>
                  <a:lnTo>
                    <a:pt x="903823" y="1095287"/>
                  </a:lnTo>
                  <a:lnTo>
                    <a:pt x="941610" y="1069760"/>
                  </a:lnTo>
                  <a:lnTo>
                    <a:pt x="977249" y="1041477"/>
                  </a:lnTo>
                  <a:lnTo>
                    <a:pt x="1010589" y="1010589"/>
                  </a:lnTo>
                  <a:lnTo>
                    <a:pt x="1041477" y="977249"/>
                  </a:lnTo>
                  <a:lnTo>
                    <a:pt x="1069760" y="941610"/>
                  </a:lnTo>
                  <a:lnTo>
                    <a:pt x="1095287" y="903823"/>
                  </a:lnTo>
                  <a:lnTo>
                    <a:pt x="1117904" y="864041"/>
                  </a:lnTo>
                  <a:lnTo>
                    <a:pt x="1137460" y="822416"/>
                  </a:lnTo>
                  <a:lnTo>
                    <a:pt x="1153802" y="779101"/>
                  </a:lnTo>
                  <a:lnTo>
                    <a:pt x="1166777" y="734248"/>
                  </a:lnTo>
                  <a:lnTo>
                    <a:pt x="1176234" y="688009"/>
                  </a:lnTo>
                  <a:lnTo>
                    <a:pt x="1182020" y="640537"/>
                  </a:lnTo>
                  <a:lnTo>
                    <a:pt x="1183982" y="591985"/>
                  </a:lnTo>
                  <a:lnTo>
                    <a:pt x="1182020" y="543432"/>
                  </a:lnTo>
                  <a:lnTo>
                    <a:pt x="1176234" y="495960"/>
                  </a:lnTo>
                  <a:lnTo>
                    <a:pt x="1166777" y="449722"/>
                  </a:lnTo>
                  <a:lnTo>
                    <a:pt x="1153802" y="404870"/>
                  </a:lnTo>
                  <a:lnTo>
                    <a:pt x="1137460" y="361555"/>
                  </a:lnTo>
                  <a:lnTo>
                    <a:pt x="1117904" y="319931"/>
                  </a:lnTo>
                  <a:lnTo>
                    <a:pt x="1095287" y="280150"/>
                  </a:lnTo>
                  <a:lnTo>
                    <a:pt x="1069760" y="242364"/>
                  </a:lnTo>
                  <a:lnTo>
                    <a:pt x="1041477" y="206725"/>
                  </a:lnTo>
                  <a:lnTo>
                    <a:pt x="1010589" y="173386"/>
                  </a:lnTo>
                  <a:lnTo>
                    <a:pt x="977249" y="142499"/>
                  </a:lnTo>
                  <a:lnTo>
                    <a:pt x="941610" y="114217"/>
                  </a:lnTo>
                  <a:lnTo>
                    <a:pt x="903823" y="88691"/>
                  </a:lnTo>
                  <a:lnTo>
                    <a:pt x="864041" y="66075"/>
                  </a:lnTo>
                  <a:lnTo>
                    <a:pt x="822416" y="46520"/>
                  </a:lnTo>
                  <a:lnTo>
                    <a:pt x="779101" y="30179"/>
                  </a:lnTo>
                  <a:lnTo>
                    <a:pt x="734248" y="17204"/>
                  </a:lnTo>
                  <a:lnTo>
                    <a:pt x="688009" y="7747"/>
                  </a:lnTo>
                  <a:lnTo>
                    <a:pt x="640537" y="1962"/>
                  </a:lnTo>
                  <a:lnTo>
                    <a:pt x="59198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2835">
              <a:extLst>
                <a:ext uri="{FF2B5EF4-FFF2-40B4-BE49-F238E27FC236}">
                  <a16:creationId xmlns:a16="http://schemas.microsoft.com/office/drawing/2014/main" id="{33FCB9C2-E14A-3761-FC02-F621392445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12" y="7374826"/>
              <a:ext cx="193395" cy="193395"/>
            </a:xfrm>
            <a:prstGeom prst="rect">
              <a:avLst/>
            </a:prstGeom>
          </p:spPr>
        </p:pic>
        <p:sp>
          <p:nvSpPr>
            <p:cNvPr id="5" name="object 2836">
              <a:extLst>
                <a:ext uri="{FF2B5EF4-FFF2-40B4-BE49-F238E27FC236}">
                  <a16:creationId xmlns:a16="http://schemas.microsoft.com/office/drawing/2014/main" id="{CE77BB5A-E8F1-2316-E827-106816A43291}"/>
                </a:ext>
              </a:extLst>
            </p:cNvPr>
            <p:cNvSpPr/>
            <p:nvPr/>
          </p:nvSpPr>
          <p:spPr>
            <a:xfrm>
              <a:off x="1255395" y="7947126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139" y="50698"/>
                  </a:moveTo>
                  <a:lnTo>
                    <a:pt x="0" y="5055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0698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837">
              <a:extLst>
                <a:ext uri="{FF2B5EF4-FFF2-40B4-BE49-F238E27FC236}">
                  <a16:creationId xmlns:a16="http://schemas.microsoft.com/office/drawing/2014/main" id="{EE96AC5A-229B-B0D7-3AF3-CDF3B54828BC}"/>
                </a:ext>
              </a:extLst>
            </p:cNvPr>
            <p:cNvSpPr/>
            <p:nvPr/>
          </p:nvSpPr>
          <p:spPr>
            <a:xfrm>
              <a:off x="1255534" y="7946986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4">
                  <a:moveTo>
                    <a:pt x="139" y="50977"/>
                  </a:moveTo>
                  <a:lnTo>
                    <a:pt x="0" y="508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0977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2838">
              <a:extLst>
                <a:ext uri="{FF2B5EF4-FFF2-40B4-BE49-F238E27FC236}">
                  <a16:creationId xmlns:a16="http://schemas.microsoft.com/office/drawing/2014/main" id="{F8B8693F-1CBE-5F05-0545-2AE637572AC9}"/>
                </a:ext>
              </a:extLst>
            </p:cNvPr>
            <p:cNvSpPr/>
            <p:nvPr/>
          </p:nvSpPr>
          <p:spPr>
            <a:xfrm>
              <a:off x="1255687" y="794683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4">
                  <a:moveTo>
                    <a:pt x="139" y="51282"/>
                  </a:moveTo>
                  <a:lnTo>
                    <a:pt x="0" y="5114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282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0" name="object 2839">
              <a:extLst>
                <a:ext uri="{FF2B5EF4-FFF2-40B4-BE49-F238E27FC236}">
                  <a16:creationId xmlns:a16="http://schemas.microsoft.com/office/drawing/2014/main" id="{B047A5A7-AD90-0340-A7EB-9ECB979A8FAD}"/>
                </a:ext>
              </a:extLst>
            </p:cNvPr>
            <p:cNvSpPr/>
            <p:nvPr/>
          </p:nvSpPr>
          <p:spPr>
            <a:xfrm>
              <a:off x="1255826" y="7946694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139" y="51562"/>
                  </a:moveTo>
                  <a:lnTo>
                    <a:pt x="0" y="5142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562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1" name="object 2840">
              <a:extLst>
                <a:ext uri="{FF2B5EF4-FFF2-40B4-BE49-F238E27FC236}">
                  <a16:creationId xmlns:a16="http://schemas.microsoft.com/office/drawing/2014/main" id="{D28C85F2-0AA5-46BA-63E8-712609B60934}"/>
                </a:ext>
              </a:extLst>
            </p:cNvPr>
            <p:cNvSpPr/>
            <p:nvPr/>
          </p:nvSpPr>
          <p:spPr>
            <a:xfrm>
              <a:off x="1255979" y="7946542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139" y="51866"/>
                  </a:moveTo>
                  <a:lnTo>
                    <a:pt x="0" y="5172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866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2" name="object 2841">
              <a:extLst>
                <a:ext uri="{FF2B5EF4-FFF2-40B4-BE49-F238E27FC236}">
                  <a16:creationId xmlns:a16="http://schemas.microsoft.com/office/drawing/2014/main" id="{69707155-4A8E-38DB-6660-0909B1F170A0}"/>
                </a:ext>
              </a:extLst>
            </p:cNvPr>
            <p:cNvSpPr/>
            <p:nvPr/>
          </p:nvSpPr>
          <p:spPr>
            <a:xfrm>
              <a:off x="1256118" y="7946402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52146"/>
                  </a:moveTo>
                  <a:lnTo>
                    <a:pt x="0" y="5200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146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3" name="object 2842">
              <a:extLst>
                <a:ext uri="{FF2B5EF4-FFF2-40B4-BE49-F238E27FC236}">
                  <a16:creationId xmlns:a16="http://schemas.microsoft.com/office/drawing/2014/main" id="{46ED7607-B6BD-485B-B580-5AC403F45B34}"/>
                </a:ext>
              </a:extLst>
            </p:cNvPr>
            <p:cNvSpPr/>
            <p:nvPr/>
          </p:nvSpPr>
          <p:spPr>
            <a:xfrm>
              <a:off x="1256271" y="7946250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52451"/>
                  </a:moveTo>
                  <a:lnTo>
                    <a:pt x="0" y="5231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451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4" name="object 2843">
              <a:extLst>
                <a:ext uri="{FF2B5EF4-FFF2-40B4-BE49-F238E27FC236}">
                  <a16:creationId xmlns:a16="http://schemas.microsoft.com/office/drawing/2014/main" id="{0EDF65E2-13A7-7C74-8DE6-5087E88EF447}"/>
                </a:ext>
              </a:extLst>
            </p:cNvPr>
            <p:cNvSpPr/>
            <p:nvPr/>
          </p:nvSpPr>
          <p:spPr>
            <a:xfrm>
              <a:off x="1256411" y="794611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2730"/>
                  </a:moveTo>
                  <a:lnTo>
                    <a:pt x="0" y="5259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73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1" name="object 2844">
              <a:extLst>
                <a:ext uri="{FF2B5EF4-FFF2-40B4-BE49-F238E27FC236}">
                  <a16:creationId xmlns:a16="http://schemas.microsoft.com/office/drawing/2014/main" id="{AB383D49-7EA5-1F33-9EA5-798B1DE806A5}"/>
                </a:ext>
              </a:extLst>
            </p:cNvPr>
            <p:cNvSpPr/>
            <p:nvPr/>
          </p:nvSpPr>
          <p:spPr>
            <a:xfrm>
              <a:off x="1256563" y="794595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035"/>
                  </a:moveTo>
                  <a:lnTo>
                    <a:pt x="0" y="5289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035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2" name="object 2845">
              <a:extLst>
                <a:ext uri="{FF2B5EF4-FFF2-40B4-BE49-F238E27FC236}">
                  <a16:creationId xmlns:a16="http://schemas.microsoft.com/office/drawing/2014/main" id="{C61DB19A-AC3F-655E-DF13-FC359BF252C7}"/>
                </a:ext>
              </a:extLst>
            </p:cNvPr>
            <p:cNvSpPr/>
            <p:nvPr/>
          </p:nvSpPr>
          <p:spPr>
            <a:xfrm>
              <a:off x="1256703" y="794581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314"/>
                  </a:moveTo>
                  <a:lnTo>
                    <a:pt x="0" y="5317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314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3" name="object 2846">
              <a:extLst>
                <a:ext uri="{FF2B5EF4-FFF2-40B4-BE49-F238E27FC236}">
                  <a16:creationId xmlns:a16="http://schemas.microsoft.com/office/drawing/2014/main" id="{01E979AD-406F-580A-7E68-8ECBF7FF5B4C}"/>
                </a:ext>
              </a:extLst>
            </p:cNvPr>
            <p:cNvSpPr/>
            <p:nvPr/>
          </p:nvSpPr>
          <p:spPr>
            <a:xfrm>
              <a:off x="1256842" y="7945678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139" y="53593"/>
                  </a:moveTo>
                  <a:lnTo>
                    <a:pt x="0" y="5345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593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4" name="object 2847">
              <a:extLst>
                <a:ext uri="{FF2B5EF4-FFF2-40B4-BE49-F238E27FC236}">
                  <a16:creationId xmlns:a16="http://schemas.microsoft.com/office/drawing/2014/main" id="{6A2039A6-D010-8F0D-B24D-B24D56A79153}"/>
                </a:ext>
              </a:extLst>
            </p:cNvPr>
            <p:cNvSpPr/>
            <p:nvPr/>
          </p:nvSpPr>
          <p:spPr>
            <a:xfrm>
              <a:off x="1256995" y="7945526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139" y="53898"/>
                  </a:moveTo>
                  <a:lnTo>
                    <a:pt x="0" y="537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898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5" name="object 2848">
              <a:extLst>
                <a:ext uri="{FF2B5EF4-FFF2-40B4-BE49-F238E27FC236}">
                  <a16:creationId xmlns:a16="http://schemas.microsoft.com/office/drawing/2014/main" id="{34474593-80D5-5D9A-7CEF-17CBA00CE824}"/>
                </a:ext>
              </a:extLst>
            </p:cNvPr>
            <p:cNvSpPr/>
            <p:nvPr/>
          </p:nvSpPr>
          <p:spPr>
            <a:xfrm>
              <a:off x="1257134" y="7945386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139" y="54178"/>
                  </a:moveTo>
                  <a:lnTo>
                    <a:pt x="0" y="540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178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6" name="object 2849">
              <a:extLst>
                <a:ext uri="{FF2B5EF4-FFF2-40B4-BE49-F238E27FC236}">
                  <a16:creationId xmlns:a16="http://schemas.microsoft.com/office/drawing/2014/main" id="{666F8AA4-98DC-80C6-59B1-5A63C01E1F12}"/>
                </a:ext>
              </a:extLst>
            </p:cNvPr>
            <p:cNvSpPr/>
            <p:nvPr/>
          </p:nvSpPr>
          <p:spPr>
            <a:xfrm>
              <a:off x="1257287" y="794523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139" y="54482"/>
                  </a:moveTo>
                  <a:lnTo>
                    <a:pt x="0" y="5434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482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7" name="object 2850">
              <a:extLst>
                <a:ext uri="{FF2B5EF4-FFF2-40B4-BE49-F238E27FC236}">
                  <a16:creationId xmlns:a16="http://schemas.microsoft.com/office/drawing/2014/main" id="{D89778BD-A4A5-1986-1CC0-36AD98DB67AF}"/>
                </a:ext>
              </a:extLst>
            </p:cNvPr>
            <p:cNvSpPr/>
            <p:nvPr/>
          </p:nvSpPr>
          <p:spPr>
            <a:xfrm>
              <a:off x="1257427" y="7945094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5">
                  <a:moveTo>
                    <a:pt x="139" y="54762"/>
                  </a:moveTo>
                  <a:lnTo>
                    <a:pt x="0" y="5462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762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8" name="object 2851">
              <a:extLst>
                <a:ext uri="{FF2B5EF4-FFF2-40B4-BE49-F238E27FC236}">
                  <a16:creationId xmlns:a16="http://schemas.microsoft.com/office/drawing/2014/main" id="{2686B3E7-ECCE-8EBD-9B06-F2C3387A96A6}"/>
                </a:ext>
              </a:extLst>
            </p:cNvPr>
            <p:cNvSpPr/>
            <p:nvPr/>
          </p:nvSpPr>
          <p:spPr>
            <a:xfrm>
              <a:off x="1257579" y="794494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5">
                  <a:moveTo>
                    <a:pt x="139" y="55067"/>
                  </a:moveTo>
                  <a:lnTo>
                    <a:pt x="0" y="5492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06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9" name="object 2852">
              <a:extLst>
                <a:ext uri="{FF2B5EF4-FFF2-40B4-BE49-F238E27FC236}">
                  <a16:creationId xmlns:a16="http://schemas.microsoft.com/office/drawing/2014/main" id="{F78E9A1D-BAE3-C854-AE8D-4F811BAB8104}"/>
                </a:ext>
              </a:extLst>
            </p:cNvPr>
            <p:cNvSpPr/>
            <p:nvPr/>
          </p:nvSpPr>
          <p:spPr>
            <a:xfrm>
              <a:off x="1257719" y="79448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55346"/>
                  </a:moveTo>
                  <a:lnTo>
                    <a:pt x="0" y="5520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346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0" name="object 2853">
              <a:extLst>
                <a:ext uri="{FF2B5EF4-FFF2-40B4-BE49-F238E27FC236}">
                  <a16:creationId xmlns:a16="http://schemas.microsoft.com/office/drawing/2014/main" id="{A1B70C08-8280-6770-B91F-4DCB43A30CDA}"/>
                </a:ext>
              </a:extLst>
            </p:cNvPr>
            <p:cNvSpPr/>
            <p:nvPr/>
          </p:nvSpPr>
          <p:spPr>
            <a:xfrm>
              <a:off x="1257871" y="7944650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55651"/>
                  </a:moveTo>
                  <a:lnTo>
                    <a:pt x="0" y="5551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651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1" name="object 2854">
              <a:extLst>
                <a:ext uri="{FF2B5EF4-FFF2-40B4-BE49-F238E27FC236}">
                  <a16:creationId xmlns:a16="http://schemas.microsoft.com/office/drawing/2014/main" id="{476F09EF-8625-EFB8-AB0D-F6AA36783294}"/>
                </a:ext>
              </a:extLst>
            </p:cNvPr>
            <p:cNvSpPr/>
            <p:nvPr/>
          </p:nvSpPr>
          <p:spPr>
            <a:xfrm>
              <a:off x="1258011" y="794451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5930"/>
                  </a:moveTo>
                  <a:lnTo>
                    <a:pt x="0" y="557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93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2" name="object 2855">
              <a:extLst>
                <a:ext uri="{FF2B5EF4-FFF2-40B4-BE49-F238E27FC236}">
                  <a16:creationId xmlns:a16="http://schemas.microsoft.com/office/drawing/2014/main" id="{83D1BC02-19C9-163C-7DEA-E08DE0ADC502}"/>
                </a:ext>
              </a:extLst>
            </p:cNvPr>
            <p:cNvSpPr/>
            <p:nvPr/>
          </p:nvSpPr>
          <p:spPr>
            <a:xfrm>
              <a:off x="1258150" y="794437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6210"/>
                  </a:moveTo>
                  <a:lnTo>
                    <a:pt x="0" y="5607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21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3" name="object 2856">
              <a:extLst>
                <a:ext uri="{FF2B5EF4-FFF2-40B4-BE49-F238E27FC236}">
                  <a16:creationId xmlns:a16="http://schemas.microsoft.com/office/drawing/2014/main" id="{4134453B-ED85-2A2E-081F-4F5A9BB4E397}"/>
                </a:ext>
              </a:extLst>
            </p:cNvPr>
            <p:cNvSpPr/>
            <p:nvPr/>
          </p:nvSpPr>
          <p:spPr>
            <a:xfrm>
              <a:off x="1258303" y="7944218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6514"/>
                  </a:moveTo>
                  <a:lnTo>
                    <a:pt x="0" y="5637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514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4" name="object 2857">
              <a:extLst>
                <a:ext uri="{FF2B5EF4-FFF2-40B4-BE49-F238E27FC236}">
                  <a16:creationId xmlns:a16="http://schemas.microsoft.com/office/drawing/2014/main" id="{EE5B52E3-1418-86F9-EB9E-94DFA03F7DDA}"/>
                </a:ext>
              </a:extLst>
            </p:cNvPr>
            <p:cNvSpPr/>
            <p:nvPr/>
          </p:nvSpPr>
          <p:spPr>
            <a:xfrm>
              <a:off x="1258443" y="794407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794"/>
                  </a:moveTo>
                  <a:lnTo>
                    <a:pt x="0" y="5665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794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5" name="object 2858">
              <a:extLst>
                <a:ext uri="{FF2B5EF4-FFF2-40B4-BE49-F238E27FC236}">
                  <a16:creationId xmlns:a16="http://schemas.microsoft.com/office/drawing/2014/main" id="{8684C700-3411-79C9-2A6E-753E0CE22B13}"/>
                </a:ext>
              </a:extLst>
            </p:cNvPr>
            <p:cNvSpPr/>
            <p:nvPr/>
          </p:nvSpPr>
          <p:spPr>
            <a:xfrm>
              <a:off x="1258595" y="794392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7099"/>
                  </a:moveTo>
                  <a:lnTo>
                    <a:pt x="0" y="569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099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6" name="object 2859">
              <a:extLst>
                <a:ext uri="{FF2B5EF4-FFF2-40B4-BE49-F238E27FC236}">
                  <a16:creationId xmlns:a16="http://schemas.microsoft.com/office/drawing/2014/main" id="{6ECA7109-F00C-488E-5D1A-E08AF9A120D2}"/>
                </a:ext>
              </a:extLst>
            </p:cNvPr>
            <p:cNvSpPr/>
            <p:nvPr/>
          </p:nvSpPr>
          <p:spPr>
            <a:xfrm>
              <a:off x="1258735" y="79437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378"/>
                  </a:moveTo>
                  <a:lnTo>
                    <a:pt x="0" y="572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378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7" name="object 2860">
              <a:extLst>
                <a:ext uri="{FF2B5EF4-FFF2-40B4-BE49-F238E27FC236}">
                  <a16:creationId xmlns:a16="http://schemas.microsoft.com/office/drawing/2014/main" id="{070CBB18-6AE6-0B71-CFC4-0672CCD5AA73}"/>
                </a:ext>
              </a:extLst>
            </p:cNvPr>
            <p:cNvSpPr/>
            <p:nvPr/>
          </p:nvSpPr>
          <p:spPr>
            <a:xfrm>
              <a:off x="1258887" y="7943634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683"/>
                  </a:moveTo>
                  <a:lnTo>
                    <a:pt x="0" y="5754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68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8" name="object 2861">
              <a:extLst>
                <a:ext uri="{FF2B5EF4-FFF2-40B4-BE49-F238E27FC236}">
                  <a16:creationId xmlns:a16="http://schemas.microsoft.com/office/drawing/2014/main" id="{1458C80F-585B-EF86-D3FD-C31956E7EB65}"/>
                </a:ext>
              </a:extLst>
            </p:cNvPr>
            <p:cNvSpPr/>
            <p:nvPr/>
          </p:nvSpPr>
          <p:spPr>
            <a:xfrm>
              <a:off x="1259027" y="79434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7962"/>
                  </a:moveTo>
                  <a:lnTo>
                    <a:pt x="0" y="5782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962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9" name="object 2862">
              <a:extLst>
                <a:ext uri="{FF2B5EF4-FFF2-40B4-BE49-F238E27FC236}">
                  <a16:creationId xmlns:a16="http://schemas.microsoft.com/office/drawing/2014/main" id="{0D5974D4-8102-DE65-739D-5B98964F01F4}"/>
                </a:ext>
              </a:extLst>
            </p:cNvPr>
            <p:cNvSpPr/>
            <p:nvPr/>
          </p:nvSpPr>
          <p:spPr>
            <a:xfrm>
              <a:off x="1259166" y="794335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8242"/>
                  </a:moveTo>
                  <a:lnTo>
                    <a:pt x="0" y="5810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242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0" name="object 2863">
              <a:extLst>
                <a:ext uri="{FF2B5EF4-FFF2-40B4-BE49-F238E27FC236}">
                  <a16:creationId xmlns:a16="http://schemas.microsoft.com/office/drawing/2014/main" id="{355527A8-7E57-1C83-B6DC-7738B0B5A9E2}"/>
                </a:ext>
              </a:extLst>
            </p:cNvPr>
            <p:cNvSpPr/>
            <p:nvPr/>
          </p:nvSpPr>
          <p:spPr>
            <a:xfrm>
              <a:off x="1259319" y="794320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547"/>
                  </a:moveTo>
                  <a:lnTo>
                    <a:pt x="0" y="5840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547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1" name="object 2864">
              <a:extLst>
                <a:ext uri="{FF2B5EF4-FFF2-40B4-BE49-F238E27FC236}">
                  <a16:creationId xmlns:a16="http://schemas.microsoft.com/office/drawing/2014/main" id="{541428AC-4CD8-08D3-8565-D4D4306DC356}"/>
                </a:ext>
              </a:extLst>
            </p:cNvPr>
            <p:cNvSpPr/>
            <p:nvPr/>
          </p:nvSpPr>
          <p:spPr>
            <a:xfrm>
              <a:off x="1259459" y="794306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826"/>
                  </a:moveTo>
                  <a:lnTo>
                    <a:pt x="0" y="5868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826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2" name="object 2865">
              <a:extLst>
                <a:ext uri="{FF2B5EF4-FFF2-40B4-BE49-F238E27FC236}">
                  <a16:creationId xmlns:a16="http://schemas.microsoft.com/office/drawing/2014/main" id="{EEA4130B-8570-9AFD-DEF3-22F57C8DF0E8}"/>
                </a:ext>
              </a:extLst>
            </p:cNvPr>
            <p:cNvSpPr/>
            <p:nvPr/>
          </p:nvSpPr>
          <p:spPr>
            <a:xfrm>
              <a:off x="1259611" y="794291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131"/>
                  </a:moveTo>
                  <a:lnTo>
                    <a:pt x="0" y="589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131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3" name="object 2866">
              <a:extLst>
                <a:ext uri="{FF2B5EF4-FFF2-40B4-BE49-F238E27FC236}">
                  <a16:creationId xmlns:a16="http://schemas.microsoft.com/office/drawing/2014/main" id="{7B7F618F-4C3D-1C51-83D6-B600520D34B4}"/>
                </a:ext>
              </a:extLst>
            </p:cNvPr>
            <p:cNvSpPr/>
            <p:nvPr/>
          </p:nvSpPr>
          <p:spPr>
            <a:xfrm>
              <a:off x="1259751" y="794277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410"/>
                  </a:moveTo>
                  <a:lnTo>
                    <a:pt x="0" y="5927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41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4" name="object 2867">
              <a:extLst>
                <a:ext uri="{FF2B5EF4-FFF2-40B4-BE49-F238E27FC236}">
                  <a16:creationId xmlns:a16="http://schemas.microsoft.com/office/drawing/2014/main" id="{90496B66-D315-1C93-0F5D-DC2EB2BFE226}"/>
                </a:ext>
              </a:extLst>
            </p:cNvPr>
            <p:cNvSpPr/>
            <p:nvPr/>
          </p:nvSpPr>
          <p:spPr>
            <a:xfrm>
              <a:off x="1259903" y="794261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715"/>
                  </a:moveTo>
                  <a:lnTo>
                    <a:pt x="0" y="5957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715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5" name="object 2868">
              <a:extLst>
                <a:ext uri="{FF2B5EF4-FFF2-40B4-BE49-F238E27FC236}">
                  <a16:creationId xmlns:a16="http://schemas.microsoft.com/office/drawing/2014/main" id="{AB05BDDF-5DDC-BA24-64C0-C71EF04EDD35}"/>
                </a:ext>
              </a:extLst>
            </p:cNvPr>
            <p:cNvSpPr/>
            <p:nvPr/>
          </p:nvSpPr>
          <p:spPr>
            <a:xfrm>
              <a:off x="1260043" y="794247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994"/>
                  </a:moveTo>
                  <a:lnTo>
                    <a:pt x="0" y="5985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994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6" name="object 2869">
              <a:extLst>
                <a:ext uri="{FF2B5EF4-FFF2-40B4-BE49-F238E27FC236}">
                  <a16:creationId xmlns:a16="http://schemas.microsoft.com/office/drawing/2014/main" id="{C8F8F250-E13F-536C-399F-8684BCF4FE79}"/>
                </a:ext>
              </a:extLst>
            </p:cNvPr>
            <p:cNvSpPr/>
            <p:nvPr/>
          </p:nvSpPr>
          <p:spPr>
            <a:xfrm>
              <a:off x="1260195" y="7942325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60299"/>
                  </a:moveTo>
                  <a:lnTo>
                    <a:pt x="0" y="601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299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7" name="object 2870">
              <a:extLst>
                <a:ext uri="{FF2B5EF4-FFF2-40B4-BE49-F238E27FC236}">
                  <a16:creationId xmlns:a16="http://schemas.microsoft.com/office/drawing/2014/main" id="{3F0EE8CD-5550-C805-5530-60982EA5C2A1}"/>
                </a:ext>
              </a:extLst>
            </p:cNvPr>
            <p:cNvSpPr/>
            <p:nvPr/>
          </p:nvSpPr>
          <p:spPr>
            <a:xfrm>
              <a:off x="1260335" y="794218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578"/>
                  </a:moveTo>
                  <a:lnTo>
                    <a:pt x="0" y="6043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578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8" name="object 2871">
              <a:extLst>
                <a:ext uri="{FF2B5EF4-FFF2-40B4-BE49-F238E27FC236}">
                  <a16:creationId xmlns:a16="http://schemas.microsoft.com/office/drawing/2014/main" id="{CACFAC2C-9DE1-A38D-B47F-9727A713C3BA}"/>
                </a:ext>
              </a:extLst>
            </p:cNvPr>
            <p:cNvSpPr/>
            <p:nvPr/>
          </p:nvSpPr>
          <p:spPr>
            <a:xfrm>
              <a:off x="1260475" y="794204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858"/>
                  </a:moveTo>
                  <a:lnTo>
                    <a:pt x="0" y="6071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858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9" name="object 2872">
              <a:extLst>
                <a:ext uri="{FF2B5EF4-FFF2-40B4-BE49-F238E27FC236}">
                  <a16:creationId xmlns:a16="http://schemas.microsoft.com/office/drawing/2014/main" id="{1FF157B3-3CFD-D9DE-58CC-C2D8091A7EAC}"/>
                </a:ext>
              </a:extLst>
            </p:cNvPr>
            <p:cNvSpPr/>
            <p:nvPr/>
          </p:nvSpPr>
          <p:spPr>
            <a:xfrm>
              <a:off x="1260627" y="794189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163"/>
                  </a:moveTo>
                  <a:lnTo>
                    <a:pt x="0" y="6102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163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0" name="object 2873">
              <a:extLst>
                <a:ext uri="{FF2B5EF4-FFF2-40B4-BE49-F238E27FC236}">
                  <a16:creationId xmlns:a16="http://schemas.microsoft.com/office/drawing/2014/main" id="{4448F832-39D8-D4F1-33F3-2C0929DB4DF8}"/>
                </a:ext>
              </a:extLst>
            </p:cNvPr>
            <p:cNvSpPr/>
            <p:nvPr/>
          </p:nvSpPr>
          <p:spPr>
            <a:xfrm>
              <a:off x="1260767" y="794175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442"/>
                  </a:moveTo>
                  <a:lnTo>
                    <a:pt x="0" y="6130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442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1" name="object 2874">
              <a:extLst>
                <a:ext uri="{FF2B5EF4-FFF2-40B4-BE49-F238E27FC236}">
                  <a16:creationId xmlns:a16="http://schemas.microsoft.com/office/drawing/2014/main" id="{454008B9-3299-2FE8-4BB2-D63E96A67B9E}"/>
                </a:ext>
              </a:extLst>
            </p:cNvPr>
            <p:cNvSpPr/>
            <p:nvPr/>
          </p:nvSpPr>
          <p:spPr>
            <a:xfrm>
              <a:off x="1260919" y="794160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747"/>
                  </a:moveTo>
                  <a:lnTo>
                    <a:pt x="0" y="6160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747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2" name="object 2875">
              <a:extLst>
                <a:ext uri="{FF2B5EF4-FFF2-40B4-BE49-F238E27FC236}">
                  <a16:creationId xmlns:a16="http://schemas.microsoft.com/office/drawing/2014/main" id="{63E18B93-6FDD-AB55-517A-500B5B9A2C48}"/>
                </a:ext>
              </a:extLst>
            </p:cNvPr>
            <p:cNvSpPr/>
            <p:nvPr/>
          </p:nvSpPr>
          <p:spPr>
            <a:xfrm>
              <a:off x="1261059" y="794146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2026"/>
                  </a:moveTo>
                  <a:lnTo>
                    <a:pt x="0" y="6188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2026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3" name="object 2876">
              <a:extLst>
                <a:ext uri="{FF2B5EF4-FFF2-40B4-BE49-F238E27FC236}">
                  <a16:creationId xmlns:a16="http://schemas.microsoft.com/office/drawing/2014/main" id="{0B486405-988C-CBD0-0A84-169A3A1DA1E1}"/>
                </a:ext>
              </a:extLst>
            </p:cNvPr>
            <p:cNvSpPr/>
            <p:nvPr/>
          </p:nvSpPr>
          <p:spPr>
            <a:xfrm>
              <a:off x="1261211" y="7941309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331"/>
                  </a:moveTo>
                  <a:lnTo>
                    <a:pt x="0" y="621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2331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4" name="object 2877">
              <a:extLst>
                <a:ext uri="{FF2B5EF4-FFF2-40B4-BE49-F238E27FC236}">
                  <a16:creationId xmlns:a16="http://schemas.microsoft.com/office/drawing/2014/main" id="{E38F3B53-D484-C95B-F00A-F9F49EA7BEE2}"/>
                </a:ext>
              </a:extLst>
            </p:cNvPr>
            <p:cNvSpPr/>
            <p:nvPr/>
          </p:nvSpPr>
          <p:spPr>
            <a:xfrm>
              <a:off x="12613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433"/>
                  </a:lnTo>
                  <a:lnTo>
                    <a:pt x="0" y="101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5" name="object 2878">
              <a:extLst>
                <a:ext uri="{FF2B5EF4-FFF2-40B4-BE49-F238E27FC236}">
                  <a16:creationId xmlns:a16="http://schemas.microsoft.com/office/drawing/2014/main" id="{DDE244C1-5B9B-43F9-1667-348829581923}"/>
                </a:ext>
              </a:extLst>
            </p:cNvPr>
            <p:cNvSpPr/>
            <p:nvPr/>
          </p:nvSpPr>
          <p:spPr>
            <a:xfrm>
              <a:off x="126150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6" name="object 2879">
              <a:extLst>
                <a:ext uri="{FF2B5EF4-FFF2-40B4-BE49-F238E27FC236}">
                  <a16:creationId xmlns:a16="http://schemas.microsoft.com/office/drawing/2014/main" id="{5056EE95-A80E-590F-DB76-FB2F76092F52}"/>
                </a:ext>
              </a:extLst>
            </p:cNvPr>
            <p:cNvSpPr/>
            <p:nvPr/>
          </p:nvSpPr>
          <p:spPr>
            <a:xfrm>
              <a:off x="12616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7" name="object 2880">
              <a:extLst>
                <a:ext uri="{FF2B5EF4-FFF2-40B4-BE49-F238E27FC236}">
                  <a16:creationId xmlns:a16="http://schemas.microsoft.com/office/drawing/2014/main" id="{3484535A-CAAC-CD11-DCC2-938AA3367FF3}"/>
                </a:ext>
              </a:extLst>
            </p:cNvPr>
            <p:cNvSpPr/>
            <p:nvPr/>
          </p:nvSpPr>
          <p:spPr>
            <a:xfrm>
              <a:off x="12617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8" name="object 2881">
              <a:extLst>
                <a:ext uri="{FF2B5EF4-FFF2-40B4-BE49-F238E27FC236}">
                  <a16:creationId xmlns:a16="http://schemas.microsoft.com/office/drawing/2014/main" id="{AA653275-6445-94D2-65E0-44E80E069191}"/>
                </a:ext>
              </a:extLst>
            </p:cNvPr>
            <p:cNvSpPr/>
            <p:nvPr/>
          </p:nvSpPr>
          <p:spPr>
            <a:xfrm>
              <a:off x="12619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9" name="object 2882">
              <a:extLst>
                <a:ext uri="{FF2B5EF4-FFF2-40B4-BE49-F238E27FC236}">
                  <a16:creationId xmlns:a16="http://schemas.microsoft.com/office/drawing/2014/main" id="{787B3D7C-A64A-C43F-2C5E-09383350797C}"/>
                </a:ext>
              </a:extLst>
            </p:cNvPr>
            <p:cNvSpPr/>
            <p:nvPr/>
          </p:nvSpPr>
          <p:spPr>
            <a:xfrm>
              <a:off x="12620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0" name="object 2883">
              <a:extLst>
                <a:ext uri="{FF2B5EF4-FFF2-40B4-BE49-F238E27FC236}">
                  <a16:creationId xmlns:a16="http://schemas.microsoft.com/office/drawing/2014/main" id="{A14C46D2-7A86-BA56-97A3-FFF3BA0E832D}"/>
                </a:ext>
              </a:extLst>
            </p:cNvPr>
            <p:cNvSpPr/>
            <p:nvPr/>
          </p:nvSpPr>
          <p:spPr>
            <a:xfrm>
              <a:off x="126222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1" name="object 2884">
              <a:extLst>
                <a:ext uri="{FF2B5EF4-FFF2-40B4-BE49-F238E27FC236}">
                  <a16:creationId xmlns:a16="http://schemas.microsoft.com/office/drawing/2014/main" id="{EB6AE4DF-6FA4-1C25-52AC-C8514A8DA99E}"/>
                </a:ext>
              </a:extLst>
            </p:cNvPr>
            <p:cNvSpPr/>
            <p:nvPr/>
          </p:nvSpPr>
          <p:spPr>
            <a:xfrm>
              <a:off x="12623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2" name="object 2885">
              <a:extLst>
                <a:ext uri="{FF2B5EF4-FFF2-40B4-BE49-F238E27FC236}">
                  <a16:creationId xmlns:a16="http://schemas.microsoft.com/office/drawing/2014/main" id="{1E0F19C8-98E9-7200-4C86-0E759700CEC3}"/>
                </a:ext>
              </a:extLst>
            </p:cNvPr>
            <p:cNvSpPr/>
            <p:nvPr/>
          </p:nvSpPr>
          <p:spPr>
            <a:xfrm>
              <a:off x="126251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3" name="object 2886">
              <a:extLst>
                <a:ext uri="{FF2B5EF4-FFF2-40B4-BE49-F238E27FC236}">
                  <a16:creationId xmlns:a16="http://schemas.microsoft.com/office/drawing/2014/main" id="{D640F9D3-56E1-60B5-EAB7-4577C510215B}"/>
                </a:ext>
              </a:extLst>
            </p:cNvPr>
            <p:cNvSpPr/>
            <p:nvPr/>
          </p:nvSpPr>
          <p:spPr>
            <a:xfrm>
              <a:off x="12626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4" name="object 2887">
              <a:extLst>
                <a:ext uri="{FF2B5EF4-FFF2-40B4-BE49-F238E27FC236}">
                  <a16:creationId xmlns:a16="http://schemas.microsoft.com/office/drawing/2014/main" id="{AB18DFAD-C464-E161-1124-823C3897D058}"/>
                </a:ext>
              </a:extLst>
            </p:cNvPr>
            <p:cNvSpPr/>
            <p:nvPr/>
          </p:nvSpPr>
          <p:spPr>
            <a:xfrm>
              <a:off x="12627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5" name="object 2888">
              <a:extLst>
                <a:ext uri="{FF2B5EF4-FFF2-40B4-BE49-F238E27FC236}">
                  <a16:creationId xmlns:a16="http://schemas.microsoft.com/office/drawing/2014/main" id="{35DBC6B0-186E-98C3-0C24-92919E40DA46}"/>
                </a:ext>
              </a:extLst>
            </p:cNvPr>
            <p:cNvSpPr/>
            <p:nvPr/>
          </p:nvSpPr>
          <p:spPr>
            <a:xfrm>
              <a:off x="12629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6" name="object 2889">
              <a:extLst>
                <a:ext uri="{FF2B5EF4-FFF2-40B4-BE49-F238E27FC236}">
                  <a16:creationId xmlns:a16="http://schemas.microsoft.com/office/drawing/2014/main" id="{AEB8AA3E-313F-777F-FEC7-DD0F81F70414}"/>
                </a:ext>
              </a:extLst>
            </p:cNvPr>
            <p:cNvSpPr/>
            <p:nvPr/>
          </p:nvSpPr>
          <p:spPr>
            <a:xfrm>
              <a:off x="12630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7" name="object 2890">
              <a:extLst>
                <a:ext uri="{FF2B5EF4-FFF2-40B4-BE49-F238E27FC236}">
                  <a16:creationId xmlns:a16="http://schemas.microsoft.com/office/drawing/2014/main" id="{716EDF6B-BC84-ED7C-848C-A7672AE5477D}"/>
                </a:ext>
              </a:extLst>
            </p:cNvPr>
            <p:cNvSpPr/>
            <p:nvPr/>
          </p:nvSpPr>
          <p:spPr>
            <a:xfrm>
              <a:off x="12632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8" name="object 2891">
              <a:extLst>
                <a:ext uri="{FF2B5EF4-FFF2-40B4-BE49-F238E27FC236}">
                  <a16:creationId xmlns:a16="http://schemas.microsoft.com/office/drawing/2014/main" id="{4D218131-6FAD-C22B-8792-3EBA753D9D65}"/>
                </a:ext>
              </a:extLst>
            </p:cNvPr>
            <p:cNvSpPr/>
            <p:nvPr/>
          </p:nvSpPr>
          <p:spPr>
            <a:xfrm>
              <a:off x="12633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9" name="object 2892">
              <a:extLst>
                <a:ext uri="{FF2B5EF4-FFF2-40B4-BE49-F238E27FC236}">
                  <a16:creationId xmlns:a16="http://schemas.microsoft.com/office/drawing/2014/main" id="{95B77FA6-0DA9-61A1-84EA-348BCB83AA8D}"/>
                </a:ext>
              </a:extLst>
            </p:cNvPr>
            <p:cNvSpPr/>
            <p:nvPr/>
          </p:nvSpPr>
          <p:spPr>
            <a:xfrm>
              <a:off x="12635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0" name="object 2893">
              <a:extLst>
                <a:ext uri="{FF2B5EF4-FFF2-40B4-BE49-F238E27FC236}">
                  <a16:creationId xmlns:a16="http://schemas.microsoft.com/office/drawing/2014/main" id="{A3EBECDA-2C40-6DCF-D6A3-3FCB884C7325}"/>
                </a:ext>
              </a:extLst>
            </p:cNvPr>
            <p:cNvSpPr/>
            <p:nvPr/>
          </p:nvSpPr>
          <p:spPr>
            <a:xfrm>
              <a:off x="12636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1" name="object 2894">
              <a:extLst>
                <a:ext uri="{FF2B5EF4-FFF2-40B4-BE49-F238E27FC236}">
                  <a16:creationId xmlns:a16="http://schemas.microsoft.com/office/drawing/2014/main" id="{65295FD1-75F1-C08C-48F7-10FA05FCFCB1}"/>
                </a:ext>
              </a:extLst>
            </p:cNvPr>
            <p:cNvSpPr/>
            <p:nvPr/>
          </p:nvSpPr>
          <p:spPr>
            <a:xfrm>
              <a:off x="126382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2" name="object 2895">
              <a:extLst>
                <a:ext uri="{FF2B5EF4-FFF2-40B4-BE49-F238E27FC236}">
                  <a16:creationId xmlns:a16="http://schemas.microsoft.com/office/drawing/2014/main" id="{532129B0-453E-E6DA-9A47-66B8EBF7D84E}"/>
                </a:ext>
              </a:extLst>
            </p:cNvPr>
            <p:cNvSpPr/>
            <p:nvPr/>
          </p:nvSpPr>
          <p:spPr>
            <a:xfrm>
              <a:off x="12639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3" name="object 2896">
              <a:extLst>
                <a:ext uri="{FF2B5EF4-FFF2-40B4-BE49-F238E27FC236}">
                  <a16:creationId xmlns:a16="http://schemas.microsoft.com/office/drawing/2014/main" id="{56B4B68B-E0B5-69DF-B6DD-6E40DA8E121E}"/>
                </a:ext>
              </a:extLst>
            </p:cNvPr>
            <p:cNvSpPr/>
            <p:nvPr/>
          </p:nvSpPr>
          <p:spPr>
            <a:xfrm>
              <a:off x="12641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4" name="object 2897">
              <a:extLst>
                <a:ext uri="{FF2B5EF4-FFF2-40B4-BE49-F238E27FC236}">
                  <a16:creationId xmlns:a16="http://schemas.microsoft.com/office/drawing/2014/main" id="{9BF593EA-71CA-8587-0FCF-0BEDCC47D892}"/>
                </a:ext>
              </a:extLst>
            </p:cNvPr>
            <p:cNvSpPr/>
            <p:nvPr/>
          </p:nvSpPr>
          <p:spPr>
            <a:xfrm>
              <a:off x="12642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5" name="object 2898">
              <a:extLst>
                <a:ext uri="{FF2B5EF4-FFF2-40B4-BE49-F238E27FC236}">
                  <a16:creationId xmlns:a16="http://schemas.microsoft.com/office/drawing/2014/main" id="{A8CC0499-1203-883D-FD06-9C7609BC04BD}"/>
                </a:ext>
              </a:extLst>
            </p:cNvPr>
            <p:cNvSpPr/>
            <p:nvPr/>
          </p:nvSpPr>
          <p:spPr>
            <a:xfrm>
              <a:off x="12643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6" name="object 2899">
              <a:extLst>
                <a:ext uri="{FF2B5EF4-FFF2-40B4-BE49-F238E27FC236}">
                  <a16:creationId xmlns:a16="http://schemas.microsoft.com/office/drawing/2014/main" id="{00A6E72E-E4CA-E3DD-0B5A-8C24C53AC539}"/>
                </a:ext>
              </a:extLst>
            </p:cNvPr>
            <p:cNvSpPr/>
            <p:nvPr/>
          </p:nvSpPr>
          <p:spPr>
            <a:xfrm>
              <a:off x="12645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7" name="object 2900">
              <a:extLst>
                <a:ext uri="{FF2B5EF4-FFF2-40B4-BE49-F238E27FC236}">
                  <a16:creationId xmlns:a16="http://schemas.microsoft.com/office/drawing/2014/main" id="{C4CAAA69-D892-8907-CAEE-3C175808A7E0}"/>
                </a:ext>
              </a:extLst>
            </p:cNvPr>
            <p:cNvSpPr/>
            <p:nvPr/>
          </p:nvSpPr>
          <p:spPr>
            <a:xfrm>
              <a:off x="12646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8" name="object 2901">
              <a:extLst>
                <a:ext uri="{FF2B5EF4-FFF2-40B4-BE49-F238E27FC236}">
                  <a16:creationId xmlns:a16="http://schemas.microsoft.com/office/drawing/2014/main" id="{27B64132-EB80-B687-1219-469D1D29A9D6}"/>
                </a:ext>
              </a:extLst>
            </p:cNvPr>
            <p:cNvSpPr/>
            <p:nvPr/>
          </p:nvSpPr>
          <p:spPr>
            <a:xfrm>
              <a:off x="12648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9" name="object 2902">
              <a:extLst>
                <a:ext uri="{FF2B5EF4-FFF2-40B4-BE49-F238E27FC236}">
                  <a16:creationId xmlns:a16="http://schemas.microsoft.com/office/drawing/2014/main" id="{4E81C138-BA74-5C98-8629-F0C9EDC9A9EF}"/>
                </a:ext>
              </a:extLst>
            </p:cNvPr>
            <p:cNvSpPr/>
            <p:nvPr/>
          </p:nvSpPr>
          <p:spPr>
            <a:xfrm>
              <a:off x="12649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0" name="object 2903">
              <a:extLst>
                <a:ext uri="{FF2B5EF4-FFF2-40B4-BE49-F238E27FC236}">
                  <a16:creationId xmlns:a16="http://schemas.microsoft.com/office/drawing/2014/main" id="{D832C699-7AE6-A821-7A86-5D766F11FBC3}"/>
                </a:ext>
              </a:extLst>
            </p:cNvPr>
            <p:cNvSpPr/>
            <p:nvPr/>
          </p:nvSpPr>
          <p:spPr>
            <a:xfrm>
              <a:off x="12651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1" name="object 2904">
              <a:extLst>
                <a:ext uri="{FF2B5EF4-FFF2-40B4-BE49-F238E27FC236}">
                  <a16:creationId xmlns:a16="http://schemas.microsoft.com/office/drawing/2014/main" id="{2810FCD1-F15D-AAE7-0D3F-FD4B000489D6}"/>
                </a:ext>
              </a:extLst>
            </p:cNvPr>
            <p:cNvSpPr/>
            <p:nvPr/>
          </p:nvSpPr>
          <p:spPr>
            <a:xfrm>
              <a:off x="12652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2" name="object 2905">
              <a:extLst>
                <a:ext uri="{FF2B5EF4-FFF2-40B4-BE49-F238E27FC236}">
                  <a16:creationId xmlns:a16="http://schemas.microsoft.com/office/drawing/2014/main" id="{0491B20E-7136-5498-5DC0-394DBC261C1A}"/>
                </a:ext>
              </a:extLst>
            </p:cNvPr>
            <p:cNvSpPr/>
            <p:nvPr/>
          </p:nvSpPr>
          <p:spPr>
            <a:xfrm>
              <a:off x="12654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3" name="object 2906">
              <a:extLst>
                <a:ext uri="{FF2B5EF4-FFF2-40B4-BE49-F238E27FC236}">
                  <a16:creationId xmlns:a16="http://schemas.microsoft.com/office/drawing/2014/main" id="{67A25D37-1E61-A7CC-BFB1-6DF1E111C770}"/>
                </a:ext>
              </a:extLst>
            </p:cNvPr>
            <p:cNvSpPr/>
            <p:nvPr/>
          </p:nvSpPr>
          <p:spPr>
            <a:xfrm>
              <a:off x="12655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4" name="object 2907">
              <a:extLst>
                <a:ext uri="{FF2B5EF4-FFF2-40B4-BE49-F238E27FC236}">
                  <a16:creationId xmlns:a16="http://schemas.microsoft.com/office/drawing/2014/main" id="{CAFBCC23-CA22-2D99-9692-8B9FC6EE675B}"/>
                </a:ext>
              </a:extLst>
            </p:cNvPr>
            <p:cNvSpPr/>
            <p:nvPr/>
          </p:nvSpPr>
          <p:spPr>
            <a:xfrm>
              <a:off x="12657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5" name="object 2908">
              <a:extLst>
                <a:ext uri="{FF2B5EF4-FFF2-40B4-BE49-F238E27FC236}">
                  <a16:creationId xmlns:a16="http://schemas.microsoft.com/office/drawing/2014/main" id="{CC3F7358-EC09-3940-E3A8-86B563CDAF9B}"/>
                </a:ext>
              </a:extLst>
            </p:cNvPr>
            <p:cNvSpPr/>
            <p:nvPr/>
          </p:nvSpPr>
          <p:spPr>
            <a:xfrm>
              <a:off x="12658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6" name="object 2909">
              <a:extLst>
                <a:ext uri="{FF2B5EF4-FFF2-40B4-BE49-F238E27FC236}">
                  <a16:creationId xmlns:a16="http://schemas.microsoft.com/office/drawing/2014/main" id="{2B2B1EBB-EDE5-4B36-CCBB-CE1E316D724A}"/>
                </a:ext>
              </a:extLst>
            </p:cNvPr>
            <p:cNvSpPr/>
            <p:nvPr/>
          </p:nvSpPr>
          <p:spPr>
            <a:xfrm>
              <a:off x="12659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7" name="object 2910">
              <a:extLst>
                <a:ext uri="{FF2B5EF4-FFF2-40B4-BE49-F238E27FC236}">
                  <a16:creationId xmlns:a16="http://schemas.microsoft.com/office/drawing/2014/main" id="{409E1F36-6BAC-18EF-E7D8-29AF39643AAF}"/>
                </a:ext>
              </a:extLst>
            </p:cNvPr>
            <p:cNvSpPr/>
            <p:nvPr/>
          </p:nvSpPr>
          <p:spPr>
            <a:xfrm>
              <a:off x="12661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8" name="object 2911">
              <a:extLst>
                <a:ext uri="{FF2B5EF4-FFF2-40B4-BE49-F238E27FC236}">
                  <a16:creationId xmlns:a16="http://schemas.microsoft.com/office/drawing/2014/main" id="{32FAEF77-316E-16A4-259C-5FFBE4F55BBB}"/>
                </a:ext>
              </a:extLst>
            </p:cNvPr>
            <p:cNvSpPr/>
            <p:nvPr/>
          </p:nvSpPr>
          <p:spPr>
            <a:xfrm>
              <a:off x="12662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9" name="object 2912">
              <a:extLst>
                <a:ext uri="{FF2B5EF4-FFF2-40B4-BE49-F238E27FC236}">
                  <a16:creationId xmlns:a16="http://schemas.microsoft.com/office/drawing/2014/main" id="{BF4542FD-9019-295C-A9DF-07B75F341957}"/>
                </a:ext>
              </a:extLst>
            </p:cNvPr>
            <p:cNvSpPr/>
            <p:nvPr/>
          </p:nvSpPr>
          <p:spPr>
            <a:xfrm>
              <a:off x="12664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0" name="object 2913">
              <a:extLst>
                <a:ext uri="{FF2B5EF4-FFF2-40B4-BE49-F238E27FC236}">
                  <a16:creationId xmlns:a16="http://schemas.microsoft.com/office/drawing/2014/main" id="{6AD3CDEE-309F-F314-8B7D-CBFE7276102B}"/>
                </a:ext>
              </a:extLst>
            </p:cNvPr>
            <p:cNvSpPr/>
            <p:nvPr/>
          </p:nvSpPr>
          <p:spPr>
            <a:xfrm>
              <a:off x="12665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1" name="object 2914">
              <a:extLst>
                <a:ext uri="{FF2B5EF4-FFF2-40B4-BE49-F238E27FC236}">
                  <a16:creationId xmlns:a16="http://schemas.microsoft.com/office/drawing/2014/main" id="{8251C730-E466-C2AA-ABE7-C4BF777A2188}"/>
                </a:ext>
              </a:extLst>
            </p:cNvPr>
            <p:cNvSpPr/>
            <p:nvPr/>
          </p:nvSpPr>
          <p:spPr>
            <a:xfrm>
              <a:off x="12667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2" name="object 2915">
              <a:extLst>
                <a:ext uri="{FF2B5EF4-FFF2-40B4-BE49-F238E27FC236}">
                  <a16:creationId xmlns:a16="http://schemas.microsoft.com/office/drawing/2014/main" id="{E69EB523-1F32-2AF1-286E-55868D2BC635}"/>
                </a:ext>
              </a:extLst>
            </p:cNvPr>
            <p:cNvSpPr/>
            <p:nvPr/>
          </p:nvSpPr>
          <p:spPr>
            <a:xfrm>
              <a:off x="12668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3" name="object 2916">
              <a:extLst>
                <a:ext uri="{FF2B5EF4-FFF2-40B4-BE49-F238E27FC236}">
                  <a16:creationId xmlns:a16="http://schemas.microsoft.com/office/drawing/2014/main" id="{B7645F5F-F175-058E-1EE3-9B540F3BA10A}"/>
                </a:ext>
              </a:extLst>
            </p:cNvPr>
            <p:cNvSpPr/>
            <p:nvPr/>
          </p:nvSpPr>
          <p:spPr>
            <a:xfrm>
              <a:off x="12670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4" name="object 2917">
              <a:extLst>
                <a:ext uri="{FF2B5EF4-FFF2-40B4-BE49-F238E27FC236}">
                  <a16:creationId xmlns:a16="http://schemas.microsoft.com/office/drawing/2014/main" id="{93713678-534E-47CD-B1B5-CAF935A39122}"/>
                </a:ext>
              </a:extLst>
            </p:cNvPr>
            <p:cNvSpPr/>
            <p:nvPr/>
          </p:nvSpPr>
          <p:spPr>
            <a:xfrm>
              <a:off x="12671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5" name="object 2918">
              <a:extLst>
                <a:ext uri="{FF2B5EF4-FFF2-40B4-BE49-F238E27FC236}">
                  <a16:creationId xmlns:a16="http://schemas.microsoft.com/office/drawing/2014/main" id="{8EA4B9AB-FCEE-6BC4-DC2C-D9EECCBB9D43}"/>
                </a:ext>
              </a:extLst>
            </p:cNvPr>
            <p:cNvSpPr/>
            <p:nvPr/>
          </p:nvSpPr>
          <p:spPr>
            <a:xfrm>
              <a:off x="12673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6" name="object 2919">
              <a:extLst>
                <a:ext uri="{FF2B5EF4-FFF2-40B4-BE49-F238E27FC236}">
                  <a16:creationId xmlns:a16="http://schemas.microsoft.com/office/drawing/2014/main" id="{2E9167FD-E0AF-E3A9-C8DD-22ACA7DE30BD}"/>
                </a:ext>
              </a:extLst>
            </p:cNvPr>
            <p:cNvSpPr/>
            <p:nvPr/>
          </p:nvSpPr>
          <p:spPr>
            <a:xfrm>
              <a:off x="126746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7" name="object 2920">
              <a:extLst>
                <a:ext uri="{FF2B5EF4-FFF2-40B4-BE49-F238E27FC236}">
                  <a16:creationId xmlns:a16="http://schemas.microsoft.com/office/drawing/2014/main" id="{011CCBB2-E1C5-7967-1199-9357C82F3BA1}"/>
                </a:ext>
              </a:extLst>
            </p:cNvPr>
            <p:cNvSpPr/>
            <p:nvPr/>
          </p:nvSpPr>
          <p:spPr>
            <a:xfrm>
              <a:off x="12675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8" name="object 2921">
              <a:extLst>
                <a:ext uri="{FF2B5EF4-FFF2-40B4-BE49-F238E27FC236}">
                  <a16:creationId xmlns:a16="http://schemas.microsoft.com/office/drawing/2014/main" id="{0456C646-F6B0-3505-1653-4B3DE3D263B6}"/>
                </a:ext>
              </a:extLst>
            </p:cNvPr>
            <p:cNvSpPr/>
            <p:nvPr/>
          </p:nvSpPr>
          <p:spPr>
            <a:xfrm>
              <a:off x="12677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9" name="object 2922">
              <a:extLst>
                <a:ext uri="{FF2B5EF4-FFF2-40B4-BE49-F238E27FC236}">
                  <a16:creationId xmlns:a16="http://schemas.microsoft.com/office/drawing/2014/main" id="{DC7CF6DF-1903-2CF0-44EC-4FC0B131BF70}"/>
                </a:ext>
              </a:extLst>
            </p:cNvPr>
            <p:cNvSpPr/>
            <p:nvPr/>
          </p:nvSpPr>
          <p:spPr>
            <a:xfrm>
              <a:off x="12678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0" name="object 2923">
              <a:extLst>
                <a:ext uri="{FF2B5EF4-FFF2-40B4-BE49-F238E27FC236}">
                  <a16:creationId xmlns:a16="http://schemas.microsoft.com/office/drawing/2014/main" id="{A3A7A1FE-9CEE-56A0-F224-CDC57311E9CD}"/>
                </a:ext>
              </a:extLst>
            </p:cNvPr>
            <p:cNvSpPr/>
            <p:nvPr/>
          </p:nvSpPr>
          <p:spPr>
            <a:xfrm>
              <a:off x="12680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1" name="object 2924">
              <a:extLst>
                <a:ext uri="{FF2B5EF4-FFF2-40B4-BE49-F238E27FC236}">
                  <a16:creationId xmlns:a16="http://schemas.microsoft.com/office/drawing/2014/main" id="{B32CAD3B-E395-B254-758A-E2D2F1D16035}"/>
                </a:ext>
              </a:extLst>
            </p:cNvPr>
            <p:cNvSpPr/>
            <p:nvPr/>
          </p:nvSpPr>
          <p:spPr>
            <a:xfrm>
              <a:off x="12681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2" name="object 2925">
              <a:extLst>
                <a:ext uri="{FF2B5EF4-FFF2-40B4-BE49-F238E27FC236}">
                  <a16:creationId xmlns:a16="http://schemas.microsoft.com/office/drawing/2014/main" id="{129F719F-50B7-573C-1B3F-100014F1F711}"/>
                </a:ext>
              </a:extLst>
            </p:cNvPr>
            <p:cNvSpPr/>
            <p:nvPr/>
          </p:nvSpPr>
          <p:spPr>
            <a:xfrm>
              <a:off x="12683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3" name="object 2926">
              <a:extLst>
                <a:ext uri="{FF2B5EF4-FFF2-40B4-BE49-F238E27FC236}">
                  <a16:creationId xmlns:a16="http://schemas.microsoft.com/office/drawing/2014/main" id="{2CD196C9-F899-9912-50B2-990D32C2AE51}"/>
                </a:ext>
              </a:extLst>
            </p:cNvPr>
            <p:cNvSpPr/>
            <p:nvPr/>
          </p:nvSpPr>
          <p:spPr>
            <a:xfrm>
              <a:off x="126847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4" name="object 2927">
              <a:extLst>
                <a:ext uri="{FF2B5EF4-FFF2-40B4-BE49-F238E27FC236}">
                  <a16:creationId xmlns:a16="http://schemas.microsoft.com/office/drawing/2014/main" id="{27E5E323-280C-22CF-196D-3E3E39FDBCFC}"/>
                </a:ext>
              </a:extLst>
            </p:cNvPr>
            <p:cNvSpPr/>
            <p:nvPr/>
          </p:nvSpPr>
          <p:spPr>
            <a:xfrm>
              <a:off x="12686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5" name="object 2928">
              <a:extLst>
                <a:ext uri="{FF2B5EF4-FFF2-40B4-BE49-F238E27FC236}">
                  <a16:creationId xmlns:a16="http://schemas.microsoft.com/office/drawing/2014/main" id="{A702D85B-A455-3B60-873D-0C35892619AF}"/>
                </a:ext>
              </a:extLst>
            </p:cNvPr>
            <p:cNvSpPr/>
            <p:nvPr/>
          </p:nvSpPr>
          <p:spPr>
            <a:xfrm>
              <a:off x="12687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6" name="object 2929">
              <a:extLst>
                <a:ext uri="{FF2B5EF4-FFF2-40B4-BE49-F238E27FC236}">
                  <a16:creationId xmlns:a16="http://schemas.microsoft.com/office/drawing/2014/main" id="{A169F7DC-9551-8AD5-FBD9-B48A4F047935}"/>
                </a:ext>
              </a:extLst>
            </p:cNvPr>
            <p:cNvSpPr/>
            <p:nvPr/>
          </p:nvSpPr>
          <p:spPr>
            <a:xfrm>
              <a:off x="12689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7" name="object 2930">
              <a:extLst>
                <a:ext uri="{FF2B5EF4-FFF2-40B4-BE49-F238E27FC236}">
                  <a16:creationId xmlns:a16="http://schemas.microsoft.com/office/drawing/2014/main" id="{ABFD9F6D-CB9A-BC61-F2A4-35805B9B31C0}"/>
                </a:ext>
              </a:extLst>
            </p:cNvPr>
            <p:cNvSpPr/>
            <p:nvPr/>
          </p:nvSpPr>
          <p:spPr>
            <a:xfrm>
              <a:off x="12690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8" name="object 2931">
              <a:extLst>
                <a:ext uri="{FF2B5EF4-FFF2-40B4-BE49-F238E27FC236}">
                  <a16:creationId xmlns:a16="http://schemas.microsoft.com/office/drawing/2014/main" id="{B29D9C5F-C5C2-F1F6-5DC4-9E43984C779E}"/>
                </a:ext>
              </a:extLst>
            </p:cNvPr>
            <p:cNvSpPr/>
            <p:nvPr/>
          </p:nvSpPr>
          <p:spPr>
            <a:xfrm>
              <a:off x="12691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9" name="object 2932">
              <a:extLst>
                <a:ext uri="{FF2B5EF4-FFF2-40B4-BE49-F238E27FC236}">
                  <a16:creationId xmlns:a16="http://schemas.microsoft.com/office/drawing/2014/main" id="{E2FC148F-F16D-E2C5-35EB-8B180177DEB7}"/>
                </a:ext>
              </a:extLst>
            </p:cNvPr>
            <p:cNvSpPr/>
            <p:nvPr/>
          </p:nvSpPr>
          <p:spPr>
            <a:xfrm>
              <a:off x="12693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0" name="object 2933">
              <a:extLst>
                <a:ext uri="{FF2B5EF4-FFF2-40B4-BE49-F238E27FC236}">
                  <a16:creationId xmlns:a16="http://schemas.microsoft.com/office/drawing/2014/main" id="{4E011A7B-783F-3080-D1B4-29FA8F2616A1}"/>
                </a:ext>
              </a:extLst>
            </p:cNvPr>
            <p:cNvSpPr/>
            <p:nvPr/>
          </p:nvSpPr>
          <p:spPr>
            <a:xfrm>
              <a:off x="126949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1" name="object 2934">
              <a:extLst>
                <a:ext uri="{FF2B5EF4-FFF2-40B4-BE49-F238E27FC236}">
                  <a16:creationId xmlns:a16="http://schemas.microsoft.com/office/drawing/2014/main" id="{1755EA80-4FD3-C0DB-A2FD-D6FD5F906337}"/>
                </a:ext>
              </a:extLst>
            </p:cNvPr>
            <p:cNvSpPr/>
            <p:nvPr/>
          </p:nvSpPr>
          <p:spPr>
            <a:xfrm>
              <a:off x="12696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2" name="object 2935">
              <a:extLst>
                <a:ext uri="{FF2B5EF4-FFF2-40B4-BE49-F238E27FC236}">
                  <a16:creationId xmlns:a16="http://schemas.microsoft.com/office/drawing/2014/main" id="{75392BAE-5679-0A65-29D5-A98F1B443E1B}"/>
                </a:ext>
              </a:extLst>
            </p:cNvPr>
            <p:cNvSpPr/>
            <p:nvPr/>
          </p:nvSpPr>
          <p:spPr>
            <a:xfrm>
              <a:off x="126978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3" name="object 2936">
              <a:extLst>
                <a:ext uri="{FF2B5EF4-FFF2-40B4-BE49-F238E27FC236}">
                  <a16:creationId xmlns:a16="http://schemas.microsoft.com/office/drawing/2014/main" id="{41A49CD7-D0F0-0069-6860-C05152939073}"/>
                </a:ext>
              </a:extLst>
            </p:cNvPr>
            <p:cNvSpPr/>
            <p:nvPr/>
          </p:nvSpPr>
          <p:spPr>
            <a:xfrm>
              <a:off x="12699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4" name="object 2937">
              <a:extLst>
                <a:ext uri="{FF2B5EF4-FFF2-40B4-BE49-F238E27FC236}">
                  <a16:creationId xmlns:a16="http://schemas.microsoft.com/office/drawing/2014/main" id="{9AB6AC56-F17A-D85A-C35A-83B43FF5B78E}"/>
                </a:ext>
              </a:extLst>
            </p:cNvPr>
            <p:cNvSpPr/>
            <p:nvPr/>
          </p:nvSpPr>
          <p:spPr>
            <a:xfrm>
              <a:off x="12700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5" name="object 2938">
              <a:extLst>
                <a:ext uri="{FF2B5EF4-FFF2-40B4-BE49-F238E27FC236}">
                  <a16:creationId xmlns:a16="http://schemas.microsoft.com/office/drawing/2014/main" id="{6ECE75C7-FC43-556C-4366-FE3ED50AF983}"/>
                </a:ext>
              </a:extLst>
            </p:cNvPr>
            <p:cNvSpPr/>
            <p:nvPr/>
          </p:nvSpPr>
          <p:spPr>
            <a:xfrm>
              <a:off x="12702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6" name="object 2939">
              <a:extLst>
                <a:ext uri="{FF2B5EF4-FFF2-40B4-BE49-F238E27FC236}">
                  <a16:creationId xmlns:a16="http://schemas.microsoft.com/office/drawing/2014/main" id="{562C26CB-D3D2-BC49-CEA3-8A709BCFC54F}"/>
                </a:ext>
              </a:extLst>
            </p:cNvPr>
            <p:cNvSpPr/>
            <p:nvPr/>
          </p:nvSpPr>
          <p:spPr>
            <a:xfrm>
              <a:off x="12703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7" name="object 2940">
              <a:extLst>
                <a:ext uri="{FF2B5EF4-FFF2-40B4-BE49-F238E27FC236}">
                  <a16:creationId xmlns:a16="http://schemas.microsoft.com/office/drawing/2014/main" id="{9392F47E-DB2C-9D06-A5C5-05029640C267}"/>
                </a:ext>
              </a:extLst>
            </p:cNvPr>
            <p:cNvSpPr/>
            <p:nvPr/>
          </p:nvSpPr>
          <p:spPr>
            <a:xfrm>
              <a:off x="127050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8" name="object 2941">
              <a:extLst>
                <a:ext uri="{FF2B5EF4-FFF2-40B4-BE49-F238E27FC236}">
                  <a16:creationId xmlns:a16="http://schemas.microsoft.com/office/drawing/2014/main" id="{D46E81A5-2B80-6971-6564-278FF49461F6}"/>
                </a:ext>
              </a:extLst>
            </p:cNvPr>
            <p:cNvSpPr/>
            <p:nvPr/>
          </p:nvSpPr>
          <p:spPr>
            <a:xfrm>
              <a:off x="12706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9" name="object 2942">
              <a:extLst>
                <a:ext uri="{FF2B5EF4-FFF2-40B4-BE49-F238E27FC236}">
                  <a16:creationId xmlns:a16="http://schemas.microsoft.com/office/drawing/2014/main" id="{B52D7BE4-A3A2-E0FF-1422-AAA0150A6CEA}"/>
                </a:ext>
              </a:extLst>
            </p:cNvPr>
            <p:cNvSpPr/>
            <p:nvPr/>
          </p:nvSpPr>
          <p:spPr>
            <a:xfrm>
              <a:off x="127080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0" name="object 2943">
              <a:extLst>
                <a:ext uri="{FF2B5EF4-FFF2-40B4-BE49-F238E27FC236}">
                  <a16:creationId xmlns:a16="http://schemas.microsoft.com/office/drawing/2014/main" id="{2F269178-F4F3-A8DC-7FDF-F99BD0A9C108}"/>
                </a:ext>
              </a:extLst>
            </p:cNvPr>
            <p:cNvSpPr/>
            <p:nvPr/>
          </p:nvSpPr>
          <p:spPr>
            <a:xfrm>
              <a:off x="12709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1" name="object 2944">
              <a:extLst>
                <a:ext uri="{FF2B5EF4-FFF2-40B4-BE49-F238E27FC236}">
                  <a16:creationId xmlns:a16="http://schemas.microsoft.com/office/drawing/2014/main" id="{9013B6F3-061B-D8D0-D3CF-5D1CA6CD88C4}"/>
                </a:ext>
              </a:extLst>
            </p:cNvPr>
            <p:cNvSpPr/>
            <p:nvPr/>
          </p:nvSpPr>
          <p:spPr>
            <a:xfrm>
              <a:off x="127109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2" name="object 2945">
              <a:extLst>
                <a:ext uri="{FF2B5EF4-FFF2-40B4-BE49-F238E27FC236}">
                  <a16:creationId xmlns:a16="http://schemas.microsoft.com/office/drawing/2014/main" id="{8A8A85D2-7846-2AA3-4536-4ABDAB2AF41D}"/>
                </a:ext>
              </a:extLst>
            </p:cNvPr>
            <p:cNvSpPr/>
            <p:nvPr/>
          </p:nvSpPr>
          <p:spPr>
            <a:xfrm>
              <a:off x="12712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3" name="object 2946">
              <a:extLst>
                <a:ext uri="{FF2B5EF4-FFF2-40B4-BE49-F238E27FC236}">
                  <a16:creationId xmlns:a16="http://schemas.microsoft.com/office/drawing/2014/main" id="{8E860FD7-927F-FF99-F61C-7157D950823C}"/>
                </a:ext>
              </a:extLst>
            </p:cNvPr>
            <p:cNvSpPr/>
            <p:nvPr/>
          </p:nvSpPr>
          <p:spPr>
            <a:xfrm>
              <a:off x="127137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4" name="object 2947">
              <a:extLst>
                <a:ext uri="{FF2B5EF4-FFF2-40B4-BE49-F238E27FC236}">
                  <a16:creationId xmlns:a16="http://schemas.microsoft.com/office/drawing/2014/main" id="{986842D5-FCDD-0DEA-EF89-52F90920EBCD}"/>
                </a:ext>
              </a:extLst>
            </p:cNvPr>
            <p:cNvSpPr/>
            <p:nvPr/>
          </p:nvSpPr>
          <p:spPr>
            <a:xfrm>
              <a:off x="12715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5" name="object 2948">
              <a:extLst>
                <a:ext uri="{FF2B5EF4-FFF2-40B4-BE49-F238E27FC236}">
                  <a16:creationId xmlns:a16="http://schemas.microsoft.com/office/drawing/2014/main" id="{EC464E7F-2EBF-7C43-0C8E-9F683F0F85FF}"/>
                </a:ext>
              </a:extLst>
            </p:cNvPr>
            <p:cNvSpPr/>
            <p:nvPr/>
          </p:nvSpPr>
          <p:spPr>
            <a:xfrm>
              <a:off x="12716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6" name="object 2949">
              <a:extLst>
                <a:ext uri="{FF2B5EF4-FFF2-40B4-BE49-F238E27FC236}">
                  <a16:creationId xmlns:a16="http://schemas.microsoft.com/office/drawing/2014/main" id="{D3B54279-0AE9-E0E8-9897-CF93CB186266}"/>
                </a:ext>
              </a:extLst>
            </p:cNvPr>
            <p:cNvSpPr/>
            <p:nvPr/>
          </p:nvSpPr>
          <p:spPr>
            <a:xfrm>
              <a:off x="127181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7" name="object 2950">
              <a:extLst>
                <a:ext uri="{FF2B5EF4-FFF2-40B4-BE49-F238E27FC236}">
                  <a16:creationId xmlns:a16="http://schemas.microsoft.com/office/drawing/2014/main" id="{3E8CC75B-0437-48B3-04F2-5973798EA117}"/>
                </a:ext>
              </a:extLst>
            </p:cNvPr>
            <p:cNvSpPr/>
            <p:nvPr/>
          </p:nvSpPr>
          <p:spPr>
            <a:xfrm>
              <a:off x="12719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8" name="object 2951">
              <a:extLst>
                <a:ext uri="{FF2B5EF4-FFF2-40B4-BE49-F238E27FC236}">
                  <a16:creationId xmlns:a16="http://schemas.microsoft.com/office/drawing/2014/main" id="{1910E0CA-0D4D-2770-F21F-A1BEADDBEA2D}"/>
                </a:ext>
              </a:extLst>
            </p:cNvPr>
            <p:cNvSpPr/>
            <p:nvPr/>
          </p:nvSpPr>
          <p:spPr>
            <a:xfrm>
              <a:off x="127210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9" name="object 2952">
              <a:extLst>
                <a:ext uri="{FF2B5EF4-FFF2-40B4-BE49-F238E27FC236}">
                  <a16:creationId xmlns:a16="http://schemas.microsoft.com/office/drawing/2014/main" id="{FAC3D8A6-0E48-CAC4-3306-D37303B6FEEE}"/>
                </a:ext>
              </a:extLst>
            </p:cNvPr>
            <p:cNvSpPr/>
            <p:nvPr/>
          </p:nvSpPr>
          <p:spPr>
            <a:xfrm>
              <a:off x="12722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0" name="object 2953">
              <a:extLst>
                <a:ext uri="{FF2B5EF4-FFF2-40B4-BE49-F238E27FC236}">
                  <a16:creationId xmlns:a16="http://schemas.microsoft.com/office/drawing/2014/main" id="{7ED9BA1A-443A-22F6-6F64-A100959CED61}"/>
                </a:ext>
              </a:extLst>
            </p:cNvPr>
            <p:cNvSpPr/>
            <p:nvPr/>
          </p:nvSpPr>
          <p:spPr>
            <a:xfrm>
              <a:off x="127238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1" name="object 2954">
              <a:extLst>
                <a:ext uri="{FF2B5EF4-FFF2-40B4-BE49-F238E27FC236}">
                  <a16:creationId xmlns:a16="http://schemas.microsoft.com/office/drawing/2014/main" id="{09D9C947-9A54-F6C4-FA54-CF1CB4290296}"/>
                </a:ext>
              </a:extLst>
            </p:cNvPr>
            <p:cNvSpPr/>
            <p:nvPr/>
          </p:nvSpPr>
          <p:spPr>
            <a:xfrm>
              <a:off x="12725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2" name="object 2955">
              <a:extLst>
                <a:ext uri="{FF2B5EF4-FFF2-40B4-BE49-F238E27FC236}">
                  <a16:creationId xmlns:a16="http://schemas.microsoft.com/office/drawing/2014/main" id="{B21F77C0-8511-99E8-48BC-799466D6908D}"/>
                </a:ext>
              </a:extLst>
            </p:cNvPr>
            <p:cNvSpPr/>
            <p:nvPr/>
          </p:nvSpPr>
          <p:spPr>
            <a:xfrm>
              <a:off x="127267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3" name="object 2956">
              <a:extLst>
                <a:ext uri="{FF2B5EF4-FFF2-40B4-BE49-F238E27FC236}">
                  <a16:creationId xmlns:a16="http://schemas.microsoft.com/office/drawing/2014/main" id="{534BA1D0-A1A0-C5AB-1018-CDA32EE21CBC}"/>
                </a:ext>
              </a:extLst>
            </p:cNvPr>
            <p:cNvSpPr/>
            <p:nvPr/>
          </p:nvSpPr>
          <p:spPr>
            <a:xfrm>
              <a:off x="127283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4" name="object 2957">
              <a:extLst>
                <a:ext uri="{FF2B5EF4-FFF2-40B4-BE49-F238E27FC236}">
                  <a16:creationId xmlns:a16="http://schemas.microsoft.com/office/drawing/2014/main" id="{CC518E7C-479A-70E7-9A45-3D7AF44BDCC8}"/>
                </a:ext>
              </a:extLst>
            </p:cNvPr>
            <p:cNvSpPr/>
            <p:nvPr/>
          </p:nvSpPr>
          <p:spPr>
            <a:xfrm>
              <a:off x="127297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5" name="object 2958">
              <a:extLst>
                <a:ext uri="{FF2B5EF4-FFF2-40B4-BE49-F238E27FC236}">
                  <a16:creationId xmlns:a16="http://schemas.microsoft.com/office/drawing/2014/main" id="{D407F19C-4273-0BCA-70F9-ACA9775C03CF}"/>
                </a:ext>
              </a:extLst>
            </p:cNvPr>
            <p:cNvSpPr/>
            <p:nvPr/>
          </p:nvSpPr>
          <p:spPr>
            <a:xfrm>
              <a:off x="12731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6" name="object 2959">
              <a:extLst>
                <a:ext uri="{FF2B5EF4-FFF2-40B4-BE49-F238E27FC236}">
                  <a16:creationId xmlns:a16="http://schemas.microsoft.com/office/drawing/2014/main" id="{27A95D24-8CDD-D8CA-82C9-5221587E160B}"/>
                </a:ext>
              </a:extLst>
            </p:cNvPr>
            <p:cNvSpPr/>
            <p:nvPr/>
          </p:nvSpPr>
          <p:spPr>
            <a:xfrm>
              <a:off x="12732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7" name="object 2960">
              <a:extLst>
                <a:ext uri="{FF2B5EF4-FFF2-40B4-BE49-F238E27FC236}">
                  <a16:creationId xmlns:a16="http://schemas.microsoft.com/office/drawing/2014/main" id="{AAE4A122-89C3-6172-2393-FD3FA6C386E1}"/>
                </a:ext>
              </a:extLst>
            </p:cNvPr>
            <p:cNvSpPr/>
            <p:nvPr/>
          </p:nvSpPr>
          <p:spPr>
            <a:xfrm>
              <a:off x="127341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8" name="object 2961">
              <a:extLst>
                <a:ext uri="{FF2B5EF4-FFF2-40B4-BE49-F238E27FC236}">
                  <a16:creationId xmlns:a16="http://schemas.microsoft.com/office/drawing/2014/main" id="{05C7845F-FC50-32C8-7971-D5CFE629939F}"/>
                </a:ext>
              </a:extLst>
            </p:cNvPr>
            <p:cNvSpPr/>
            <p:nvPr/>
          </p:nvSpPr>
          <p:spPr>
            <a:xfrm>
              <a:off x="127355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9" name="object 2962">
              <a:extLst>
                <a:ext uri="{FF2B5EF4-FFF2-40B4-BE49-F238E27FC236}">
                  <a16:creationId xmlns:a16="http://schemas.microsoft.com/office/drawing/2014/main" id="{458C0F55-FB0C-6AA9-F815-89F16E8121A4}"/>
                </a:ext>
              </a:extLst>
            </p:cNvPr>
            <p:cNvSpPr/>
            <p:nvPr/>
          </p:nvSpPr>
          <p:spPr>
            <a:xfrm>
              <a:off x="127369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0" name="object 2963">
              <a:extLst>
                <a:ext uri="{FF2B5EF4-FFF2-40B4-BE49-F238E27FC236}">
                  <a16:creationId xmlns:a16="http://schemas.microsoft.com/office/drawing/2014/main" id="{D7C0A9F9-35BA-1891-7CDC-622C4D71D7A0}"/>
                </a:ext>
              </a:extLst>
            </p:cNvPr>
            <p:cNvSpPr/>
            <p:nvPr/>
          </p:nvSpPr>
          <p:spPr>
            <a:xfrm>
              <a:off x="127384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1" name="object 2964">
              <a:extLst>
                <a:ext uri="{FF2B5EF4-FFF2-40B4-BE49-F238E27FC236}">
                  <a16:creationId xmlns:a16="http://schemas.microsoft.com/office/drawing/2014/main" id="{3821401B-5B3E-2BE3-A4ED-C9A161AEA9AE}"/>
                </a:ext>
              </a:extLst>
            </p:cNvPr>
            <p:cNvSpPr/>
            <p:nvPr/>
          </p:nvSpPr>
          <p:spPr>
            <a:xfrm>
              <a:off x="127398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2" name="object 2965">
              <a:extLst>
                <a:ext uri="{FF2B5EF4-FFF2-40B4-BE49-F238E27FC236}">
                  <a16:creationId xmlns:a16="http://schemas.microsoft.com/office/drawing/2014/main" id="{FAF4E1A1-8243-08C8-D271-B1E06AC772D3}"/>
                </a:ext>
              </a:extLst>
            </p:cNvPr>
            <p:cNvSpPr/>
            <p:nvPr/>
          </p:nvSpPr>
          <p:spPr>
            <a:xfrm>
              <a:off x="12741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3" name="object 2966">
              <a:extLst>
                <a:ext uri="{FF2B5EF4-FFF2-40B4-BE49-F238E27FC236}">
                  <a16:creationId xmlns:a16="http://schemas.microsoft.com/office/drawing/2014/main" id="{0CB599AC-F06C-267D-B592-C6888348060C}"/>
                </a:ext>
              </a:extLst>
            </p:cNvPr>
            <p:cNvSpPr/>
            <p:nvPr/>
          </p:nvSpPr>
          <p:spPr>
            <a:xfrm>
              <a:off x="127427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4" name="object 2967">
              <a:extLst>
                <a:ext uri="{FF2B5EF4-FFF2-40B4-BE49-F238E27FC236}">
                  <a16:creationId xmlns:a16="http://schemas.microsoft.com/office/drawing/2014/main" id="{83D13CAC-6A3A-8F1B-C422-B655D39C5D4B}"/>
                </a:ext>
              </a:extLst>
            </p:cNvPr>
            <p:cNvSpPr/>
            <p:nvPr/>
          </p:nvSpPr>
          <p:spPr>
            <a:xfrm>
              <a:off x="127443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5" name="object 2968">
              <a:extLst>
                <a:ext uri="{FF2B5EF4-FFF2-40B4-BE49-F238E27FC236}">
                  <a16:creationId xmlns:a16="http://schemas.microsoft.com/office/drawing/2014/main" id="{09A3C466-87DF-F185-FA92-2D4904A36167}"/>
                </a:ext>
              </a:extLst>
            </p:cNvPr>
            <p:cNvSpPr/>
            <p:nvPr/>
          </p:nvSpPr>
          <p:spPr>
            <a:xfrm>
              <a:off x="127457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6" name="object 2969">
              <a:extLst>
                <a:ext uri="{FF2B5EF4-FFF2-40B4-BE49-F238E27FC236}">
                  <a16:creationId xmlns:a16="http://schemas.microsoft.com/office/drawing/2014/main" id="{E0BBC725-C625-CCE6-59DF-AC5523F005A9}"/>
                </a:ext>
              </a:extLst>
            </p:cNvPr>
            <p:cNvSpPr/>
            <p:nvPr/>
          </p:nvSpPr>
          <p:spPr>
            <a:xfrm>
              <a:off x="12747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7" name="object 2970">
              <a:extLst>
                <a:ext uri="{FF2B5EF4-FFF2-40B4-BE49-F238E27FC236}">
                  <a16:creationId xmlns:a16="http://schemas.microsoft.com/office/drawing/2014/main" id="{CD680C92-DC63-CC52-DE25-E7CD5C133E36}"/>
                </a:ext>
              </a:extLst>
            </p:cNvPr>
            <p:cNvSpPr/>
            <p:nvPr/>
          </p:nvSpPr>
          <p:spPr>
            <a:xfrm>
              <a:off x="127486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8" name="object 2971">
              <a:extLst>
                <a:ext uri="{FF2B5EF4-FFF2-40B4-BE49-F238E27FC236}">
                  <a16:creationId xmlns:a16="http://schemas.microsoft.com/office/drawing/2014/main" id="{B5C90A3C-B847-5691-4536-03C0D9E41D28}"/>
                </a:ext>
              </a:extLst>
            </p:cNvPr>
            <p:cNvSpPr/>
            <p:nvPr/>
          </p:nvSpPr>
          <p:spPr>
            <a:xfrm>
              <a:off x="127500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9" name="object 2972">
              <a:extLst>
                <a:ext uri="{FF2B5EF4-FFF2-40B4-BE49-F238E27FC236}">
                  <a16:creationId xmlns:a16="http://schemas.microsoft.com/office/drawing/2014/main" id="{14262FB0-30F3-DF47-3BA1-6D7BB4AEF9CB}"/>
                </a:ext>
              </a:extLst>
            </p:cNvPr>
            <p:cNvSpPr/>
            <p:nvPr/>
          </p:nvSpPr>
          <p:spPr>
            <a:xfrm>
              <a:off x="127515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0" name="object 2973">
              <a:extLst>
                <a:ext uri="{FF2B5EF4-FFF2-40B4-BE49-F238E27FC236}">
                  <a16:creationId xmlns:a16="http://schemas.microsoft.com/office/drawing/2014/main" id="{9AA2126A-E4E5-3C47-6AB9-DB69EFEB7A6B}"/>
                </a:ext>
              </a:extLst>
            </p:cNvPr>
            <p:cNvSpPr/>
            <p:nvPr/>
          </p:nvSpPr>
          <p:spPr>
            <a:xfrm>
              <a:off x="127529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1" name="object 2974">
              <a:extLst>
                <a:ext uri="{FF2B5EF4-FFF2-40B4-BE49-F238E27FC236}">
                  <a16:creationId xmlns:a16="http://schemas.microsoft.com/office/drawing/2014/main" id="{02370470-793F-566E-F8AB-9D306D92D69A}"/>
                </a:ext>
              </a:extLst>
            </p:cNvPr>
            <p:cNvSpPr/>
            <p:nvPr/>
          </p:nvSpPr>
          <p:spPr>
            <a:xfrm>
              <a:off x="127544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2" name="object 2975">
              <a:extLst>
                <a:ext uri="{FF2B5EF4-FFF2-40B4-BE49-F238E27FC236}">
                  <a16:creationId xmlns:a16="http://schemas.microsoft.com/office/drawing/2014/main" id="{62C329EF-2982-E33F-B58E-3E478CF1478A}"/>
                </a:ext>
              </a:extLst>
            </p:cNvPr>
            <p:cNvSpPr/>
            <p:nvPr/>
          </p:nvSpPr>
          <p:spPr>
            <a:xfrm>
              <a:off x="127558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3" name="object 2976">
              <a:extLst>
                <a:ext uri="{FF2B5EF4-FFF2-40B4-BE49-F238E27FC236}">
                  <a16:creationId xmlns:a16="http://schemas.microsoft.com/office/drawing/2014/main" id="{990169B0-09BC-C5DF-C694-60951768ACE6}"/>
                </a:ext>
              </a:extLst>
            </p:cNvPr>
            <p:cNvSpPr/>
            <p:nvPr/>
          </p:nvSpPr>
          <p:spPr>
            <a:xfrm>
              <a:off x="12757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4" name="object 2977">
              <a:extLst>
                <a:ext uri="{FF2B5EF4-FFF2-40B4-BE49-F238E27FC236}">
                  <a16:creationId xmlns:a16="http://schemas.microsoft.com/office/drawing/2014/main" id="{71FBEBFB-C417-B895-8F22-9015F81EE096}"/>
                </a:ext>
              </a:extLst>
            </p:cNvPr>
            <p:cNvSpPr/>
            <p:nvPr/>
          </p:nvSpPr>
          <p:spPr>
            <a:xfrm>
              <a:off x="127588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5" name="object 2978">
              <a:extLst>
                <a:ext uri="{FF2B5EF4-FFF2-40B4-BE49-F238E27FC236}">
                  <a16:creationId xmlns:a16="http://schemas.microsoft.com/office/drawing/2014/main" id="{E0FF438C-D098-CC00-70BF-E8F32EC8FB89}"/>
                </a:ext>
              </a:extLst>
            </p:cNvPr>
            <p:cNvSpPr/>
            <p:nvPr/>
          </p:nvSpPr>
          <p:spPr>
            <a:xfrm>
              <a:off x="127601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6" name="object 2979">
              <a:extLst>
                <a:ext uri="{FF2B5EF4-FFF2-40B4-BE49-F238E27FC236}">
                  <a16:creationId xmlns:a16="http://schemas.microsoft.com/office/drawing/2014/main" id="{E401BD27-59DB-CB80-E40A-8A05ECE1284A}"/>
                </a:ext>
              </a:extLst>
            </p:cNvPr>
            <p:cNvSpPr/>
            <p:nvPr/>
          </p:nvSpPr>
          <p:spPr>
            <a:xfrm>
              <a:off x="127617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7" name="object 2980">
              <a:extLst>
                <a:ext uri="{FF2B5EF4-FFF2-40B4-BE49-F238E27FC236}">
                  <a16:creationId xmlns:a16="http://schemas.microsoft.com/office/drawing/2014/main" id="{FABA6D98-6290-1D25-845C-C05B58C33BD6}"/>
                </a:ext>
              </a:extLst>
            </p:cNvPr>
            <p:cNvSpPr/>
            <p:nvPr/>
          </p:nvSpPr>
          <p:spPr>
            <a:xfrm>
              <a:off x="127631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433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101"/>
                  </a:lnTo>
                  <a:lnTo>
                    <a:pt x="139" y="62433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8" name="object 2981">
              <a:extLst>
                <a:ext uri="{FF2B5EF4-FFF2-40B4-BE49-F238E27FC236}">
                  <a16:creationId xmlns:a16="http://schemas.microsoft.com/office/drawing/2014/main" id="{04F25C48-108F-CA34-84E2-DC92E4C1BC62}"/>
                </a:ext>
              </a:extLst>
            </p:cNvPr>
            <p:cNvSpPr/>
            <p:nvPr/>
          </p:nvSpPr>
          <p:spPr>
            <a:xfrm>
              <a:off x="1276464" y="7941322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166"/>
                  </a:moveTo>
                  <a:lnTo>
                    <a:pt x="0" y="6230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2166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9" name="object 2982">
              <a:extLst>
                <a:ext uri="{FF2B5EF4-FFF2-40B4-BE49-F238E27FC236}">
                  <a16:creationId xmlns:a16="http://schemas.microsoft.com/office/drawing/2014/main" id="{C4E6843D-6B78-2A91-A69B-535F743AE3BD}"/>
                </a:ext>
              </a:extLst>
            </p:cNvPr>
            <p:cNvSpPr/>
            <p:nvPr/>
          </p:nvSpPr>
          <p:spPr>
            <a:xfrm>
              <a:off x="1276604" y="794146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887"/>
                  </a:moveTo>
                  <a:lnTo>
                    <a:pt x="0" y="6202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887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0" name="object 2983">
              <a:extLst>
                <a:ext uri="{FF2B5EF4-FFF2-40B4-BE49-F238E27FC236}">
                  <a16:creationId xmlns:a16="http://schemas.microsoft.com/office/drawing/2014/main" id="{4EB33D68-FB19-B0D0-D00E-7E91A441D94C}"/>
                </a:ext>
              </a:extLst>
            </p:cNvPr>
            <p:cNvSpPr/>
            <p:nvPr/>
          </p:nvSpPr>
          <p:spPr>
            <a:xfrm>
              <a:off x="1276756" y="7941614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582"/>
                  </a:moveTo>
                  <a:lnTo>
                    <a:pt x="0" y="6172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582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1" name="object 2984">
              <a:extLst>
                <a:ext uri="{FF2B5EF4-FFF2-40B4-BE49-F238E27FC236}">
                  <a16:creationId xmlns:a16="http://schemas.microsoft.com/office/drawing/2014/main" id="{C7725F7F-B0C0-2470-A05B-336DDCF60C16}"/>
                </a:ext>
              </a:extLst>
            </p:cNvPr>
            <p:cNvSpPr/>
            <p:nvPr/>
          </p:nvSpPr>
          <p:spPr>
            <a:xfrm>
              <a:off x="1276896" y="794175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302"/>
                  </a:moveTo>
                  <a:lnTo>
                    <a:pt x="0" y="6144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302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2" name="object 2985">
              <a:extLst>
                <a:ext uri="{FF2B5EF4-FFF2-40B4-BE49-F238E27FC236}">
                  <a16:creationId xmlns:a16="http://schemas.microsoft.com/office/drawing/2014/main" id="{3A39E937-16E8-5652-27BF-126824653662}"/>
                </a:ext>
              </a:extLst>
            </p:cNvPr>
            <p:cNvSpPr/>
            <p:nvPr/>
          </p:nvSpPr>
          <p:spPr>
            <a:xfrm>
              <a:off x="1277048" y="7941906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0998"/>
                  </a:moveTo>
                  <a:lnTo>
                    <a:pt x="0" y="6113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998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3" name="object 2986">
              <a:extLst>
                <a:ext uri="{FF2B5EF4-FFF2-40B4-BE49-F238E27FC236}">
                  <a16:creationId xmlns:a16="http://schemas.microsoft.com/office/drawing/2014/main" id="{BC5F4E22-25DC-9E64-0D76-05C6B73C44F8}"/>
                </a:ext>
              </a:extLst>
            </p:cNvPr>
            <p:cNvSpPr/>
            <p:nvPr/>
          </p:nvSpPr>
          <p:spPr>
            <a:xfrm>
              <a:off x="1277188" y="794204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71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718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4" name="object 2987">
              <a:extLst>
                <a:ext uri="{FF2B5EF4-FFF2-40B4-BE49-F238E27FC236}">
                  <a16:creationId xmlns:a16="http://schemas.microsoft.com/office/drawing/2014/main" id="{C7928314-A24F-B908-04CB-47E8FD201725}"/>
                </a:ext>
              </a:extLst>
            </p:cNvPr>
            <p:cNvSpPr/>
            <p:nvPr/>
          </p:nvSpPr>
          <p:spPr>
            <a:xfrm>
              <a:off x="1277327" y="794218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439"/>
                  </a:moveTo>
                  <a:lnTo>
                    <a:pt x="0" y="6057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439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5" name="object 2988">
              <a:extLst>
                <a:ext uri="{FF2B5EF4-FFF2-40B4-BE49-F238E27FC236}">
                  <a16:creationId xmlns:a16="http://schemas.microsoft.com/office/drawing/2014/main" id="{74F71E9E-3682-67E0-7FD9-A64CC5E13BB9}"/>
                </a:ext>
              </a:extLst>
            </p:cNvPr>
            <p:cNvSpPr/>
            <p:nvPr/>
          </p:nvSpPr>
          <p:spPr>
            <a:xfrm>
              <a:off x="1277480" y="794233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60134"/>
                  </a:moveTo>
                  <a:lnTo>
                    <a:pt x="0" y="6027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134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6" name="object 2989">
              <a:extLst>
                <a:ext uri="{FF2B5EF4-FFF2-40B4-BE49-F238E27FC236}">
                  <a16:creationId xmlns:a16="http://schemas.microsoft.com/office/drawing/2014/main" id="{6A2FF25E-A022-B068-7472-3A65614B9EB3}"/>
                </a:ext>
              </a:extLst>
            </p:cNvPr>
            <p:cNvSpPr/>
            <p:nvPr/>
          </p:nvSpPr>
          <p:spPr>
            <a:xfrm>
              <a:off x="1277620" y="794247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855"/>
                  </a:moveTo>
                  <a:lnTo>
                    <a:pt x="0" y="5999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855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7" name="object 2990">
              <a:extLst>
                <a:ext uri="{FF2B5EF4-FFF2-40B4-BE49-F238E27FC236}">
                  <a16:creationId xmlns:a16="http://schemas.microsoft.com/office/drawing/2014/main" id="{6D3AA7BC-AFFF-FB27-90E2-AB6FDDBCFC56}"/>
                </a:ext>
              </a:extLst>
            </p:cNvPr>
            <p:cNvSpPr/>
            <p:nvPr/>
          </p:nvSpPr>
          <p:spPr>
            <a:xfrm>
              <a:off x="1277772" y="794263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550"/>
                  </a:moveTo>
                  <a:lnTo>
                    <a:pt x="0" y="59689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55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8" name="object 2991">
              <a:extLst>
                <a:ext uri="{FF2B5EF4-FFF2-40B4-BE49-F238E27FC236}">
                  <a16:creationId xmlns:a16="http://schemas.microsoft.com/office/drawing/2014/main" id="{B4062E1F-94DE-61DA-484C-92AB5D4C0D38}"/>
                </a:ext>
              </a:extLst>
            </p:cNvPr>
            <p:cNvSpPr/>
            <p:nvPr/>
          </p:nvSpPr>
          <p:spPr>
            <a:xfrm>
              <a:off x="1277912" y="794277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270"/>
                  </a:moveTo>
                  <a:lnTo>
                    <a:pt x="0" y="59410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27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9" name="object 2992">
              <a:extLst>
                <a:ext uri="{FF2B5EF4-FFF2-40B4-BE49-F238E27FC236}">
                  <a16:creationId xmlns:a16="http://schemas.microsoft.com/office/drawing/2014/main" id="{A4328BB6-F4D1-7B3F-3C57-2BB33BDAFECC}"/>
                </a:ext>
              </a:extLst>
            </p:cNvPr>
            <p:cNvSpPr/>
            <p:nvPr/>
          </p:nvSpPr>
          <p:spPr>
            <a:xfrm>
              <a:off x="1278064" y="7942922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8966"/>
                  </a:moveTo>
                  <a:lnTo>
                    <a:pt x="0" y="59105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966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0" name="object 2993">
              <a:extLst>
                <a:ext uri="{FF2B5EF4-FFF2-40B4-BE49-F238E27FC236}">
                  <a16:creationId xmlns:a16="http://schemas.microsoft.com/office/drawing/2014/main" id="{3B75BBE1-6FEA-FBBA-2F1F-DF8880244C3B}"/>
                </a:ext>
              </a:extLst>
            </p:cNvPr>
            <p:cNvSpPr/>
            <p:nvPr/>
          </p:nvSpPr>
          <p:spPr>
            <a:xfrm>
              <a:off x="1278204" y="794306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686"/>
                  </a:moveTo>
                  <a:lnTo>
                    <a:pt x="0" y="5882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686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1" name="object 2994">
              <a:extLst>
                <a:ext uri="{FF2B5EF4-FFF2-40B4-BE49-F238E27FC236}">
                  <a16:creationId xmlns:a16="http://schemas.microsoft.com/office/drawing/2014/main" id="{D2350F8D-6A45-7839-37D4-59BD939EF114}"/>
                </a:ext>
              </a:extLst>
            </p:cNvPr>
            <p:cNvSpPr/>
            <p:nvPr/>
          </p:nvSpPr>
          <p:spPr>
            <a:xfrm>
              <a:off x="1278343" y="794320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407"/>
                  </a:moveTo>
                  <a:lnTo>
                    <a:pt x="0" y="5854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407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2" name="object 2995">
              <a:extLst>
                <a:ext uri="{FF2B5EF4-FFF2-40B4-BE49-F238E27FC236}">
                  <a16:creationId xmlns:a16="http://schemas.microsoft.com/office/drawing/2014/main" id="{E276B7BC-0F25-A56B-1904-23A509C09E24}"/>
                </a:ext>
              </a:extLst>
            </p:cNvPr>
            <p:cNvSpPr/>
            <p:nvPr/>
          </p:nvSpPr>
          <p:spPr>
            <a:xfrm>
              <a:off x="1278496" y="794335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8102"/>
                  </a:moveTo>
                  <a:lnTo>
                    <a:pt x="0" y="5824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102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3" name="object 2996">
              <a:extLst>
                <a:ext uri="{FF2B5EF4-FFF2-40B4-BE49-F238E27FC236}">
                  <a16:creationId xmlns:a16="http://schemas.microsoft.com/office/drawing/2014/main" id="{6CFC016B-FB0D-A743-340D-BD746FA1886B}"/>
                </a:ext>
              </a:extLst>
            </p:cNvPr>
            <p:cNvSpPr/>
            <p:nvPr/>
          </p:nvSpPr>
          <p:spPr>
            <a:xfrm>
              <a:off x="1278636" y="79434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7823"/>
                  </a:moveTo>
                  <a:lnTo>
                    <a:pt x="0" y="5796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823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4" name="object 2997">
              <a:extLst>
                <a:ext uri="{FF2B5EF4-FFF2-40B4-BE49-F238E27FC236}">
                  <a16:creationId xmlns:a16="http://schemas.microsoft.com/office/drawing/2014/main" id="{22686D6E-30B5-1BFC-D3C1-1DCA0FF617E2}"/>
                </a:ext>
              </a:extLst>
            </p:cNvPr>
            <p:cNvSpPr/>
            <p:nvPr/>
          </p:nvSpPr>
          <p:spPr>
            <a:xfrm>
              <a:off x="1278788" y="794364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518"/>
                  </a:moveTo>
                  <a:lnTo>
                    <a:pt x="0" y="5765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518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5" name="object 2998">
              <a:extLst>
                <a:ext uri="{FF2B5EF4-FFF2-40B4-BE49-F238E27FC236}">
                  <a16:creationId xmlns:a16="http://schemas.microsoft.com/office/drawing/2014/main" id="{D1877094-4912-6B7C-CCDE-77E64E73FD82}"/>
                </a:ext>
              </a:extLst>
            </p:cNvPr>
            <p:cNvSpPr/>
            <p:nvPr/>
          </p:nvSpPr>
          <p:spPr>
            <a:xfrm>
              <a:off x="1278928" y="79437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238"/>
                  </a:moveTo>
                  <a:lnTo>
                    <a:pt x="0" y="5737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238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6" name="object 2999">
              <a:extLst>
                <a:ext uri="{FF2B5EF4-FFF2-40B4-BE49-F238E27FC236}">
                  <a16:creationId xmlns:a16="http://schemas.microsoft.com/office/drawing/2014/main" id="{EA747A0E-8E79-99A4-8A3C-6B60D175A884}"/>
                </a:ext>
              </a:extLst>
            </p:cNvPr>
            <p:cNvSpPr/>
            <p:nvPr/>
          </p:nvSpPr>
          <p:spPr>
            <a:xfrm>
              <a:off x="1279080" y="794393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934"/>
                  </a:moveTo>
                  <a:lnTo>
                    <a:pt x="0" y="57073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6934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7" name="object 3000">
              <a:extLst>
                <a:ext uri="{FF2B5EF4-FFF2-40B4-BE49-F238E27FC236}">
                  <a16:creationId xmlns:a16="http://schemas.microsoft.com/office/drawing/2014/main" id="{5CAB3D79-5309-1BFC-8E35-C1805AA16444}"/>
                </a:ext>
              </a:extLst>
            </p:cNvPr>
            <p:cNvSpPr/>
            <p:nvPr/>
          </p:nvSpPr>
          <p:spPr>
            <a:xfrm>
              <a:off x="1279220" y="794407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654"/>
                  </a:moveTo>
                  <a:lnTo>
                    <a:pt x="0" y="5679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6654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8" name="object 3001">
              <a:extLst>
                <a:ext uri="{FF2B5EF4-FFF2-40B4-BE49-F238E27FC236}">
                  <a16:creationId xmlns:a16="http://schemas.microsoft.com/office/drawing/2014/main" id="{3F016374-8585-0567-596F-552644EF83C7}"/>
                </a:ext>
              </a:extLst>
            </p:cNvPr>
            <p:cNvSpPr/>
            <p:nvPr/>
          </p:nvSpPr>
          <p:spPr>
            <a:xfrm>
              <a:off x="1279372" y="794423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6489"/>
                  </a:lnTo>
                  <a:lnTo>
                    <a:pt x="139" y="56349"/>
                  </a:lnTo>
                  <a:lnTo>
                    <a:pt x="279" y="56210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9" name="object 3002">
              <a:extLst>
                <a:ext uri="{FF2B5EF4-FFF2-40B4-BE49-F238E27FC236}">
                  <a16:creationId xmlns:a16="http://schemas.microsoft.com/office/drawing/2014/main" id="{BA1143A7-3EEB-9E17-A1FA-5C0854578094}"/>
                </a:ext>
              </a:extLst>
            </p:cNvPr>
            <p:cNvSpPr/>
            <p:nvPr/>
          </p:nvSpPr>
          <p:spPr>
            <a:xfrm>
              <a:off x="1279652" y="794451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139"/>
                  </a:moveTo>
                  <a:lnTo>
                    <a:pt x="0" y="0"/>
                  </a:lnTo>
                  <a:lnTo>
                    <a:pt x="0" y="55930"/>
                  </a:lnTo>
                  <a:lnTo>
                    <a:pt x="139" y="55791"/>
                  </a:lnTo>
                  <a:lnTo>
                    <a:pt x="139" y="139"/>
                  </a:lnTo>
                  <a:close/>
                </a:path>
                <a:path w="634" h="56515">
                  <a:moveTo>
                    <a:pt x="292" y="292"/>
                  </a:moveTo>
                  <a:lnTo>
                    <a:pt x="152" y="152"/>
                  </a:lnTo>
                  <a:lnTo>
                    <a:pt x="152" y="55778"/>
                  </a:lnTo>
                  <a:lnTo>
                    <a:pt x="292" y="55638"/>
                  </a:lnTo>
                  <a:lnTo>
                    <a:pt x="292" y="292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0" name="object 3003">
              <a:extLst>
                <a:ext uri="{FF2B5EF4-FFF2-40B4-BE49-F238E27FC236}">
                  <a16:creationId xmlns:a16="http://schemas.microsoft.com/office/drawing/2014/main" id="{9AA1BDCD-9627-C5DF-E148-B06627E68A95}"/>
                </a:ext>
              </a:extLst>
            </p:cNvPr>
            <p:cNvSpPr/>
            <p:nvPr/>
          </p:nvSpPr>
          <p:spPr>
            <a:xfrm>
              <a:off x="1279944" y="79448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139"/>
                  </a:moveTo>
                  <a:lnTo>
                    <a:pt x="0" y="0"/>
                  </a:lnTo>
                  <a:lnTo>
                    <a:pt x="0" y="55346"/>
                  </a:lnTo>
                  <a:lnTo>
                    <a:pt x="139" y="55206"/>
                  </a:lnTo>
                  <a:lnTo>
                    <a:pt x="139" y="139"/>
                  </a:lnTo>
                  <a:close/>
                </a:path>
                <a:path w="634" h="55879">
                  <a:moveTo>
                    <a:pt x="431" y="431"/>
                  </a:moveTo>
                  <a:lnTo>
                    <a:pt x="292" y="292"/>
                  </a:lnTo>
                  <a:lnTo>
                    <a:pt x="152" y="152"/>
                  </a:lnTo>
                  <a:lnTo>
                    <a:pt x="152" y="55194"/>
                  </a:lnTo>
                  <a:lnTo>
                    <a:pt x="292" y="55054"/>
                  </a:lnTo>
                  <a:lnTo>
                    <a:pt x="431" y="54914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1" name="object 3004">
              <a:extLst>
                <a:ext uri="{FF2B5EF4-FFF2-40B4-BE49-F238E27FC236}">
                  <a16:creationId xmlns:a16="http://schemas.microsoft.com/office/drawing/2014/main" id="{F611A839-115C-69F1-A5C8-398CD29FDA4E}"/>
                </a:ext>
              </a:extLst>
            </p:cNvPr>
            <p:cNvSpPr/>
            <p:nvPr/>
          </p:nvSpPr>
          <p:spPr>
            <a:xfrm>
              <a:off x="1280388" y="7945246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4457"/>
                  </a:lnTo>
                  <a:lnTo>
                    <a:pt x="139" y="54317"/>
                  </a:lnTo>
                  <a:lnTo>
                    <a:pt x="279" y="54178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2" name="object 3005">
              <a:extLst>
                <a:ext uri="{FF2B5EF4-FFF2-40B4-BE49-F238E27FC236}">
                  <a16:creationId xmlns:a16="http://schemas.microsoft.com/office/drawing/2014/main" id="{302A6E7A-5E8B-E4C5-FAE3-A893D764A91A}"/>
                </a:ext>
              </a:extLst>
            </p:cNvPr>
            <p:cNvSpPr/>
            <p:nvPr/>
          </p:nvSpPr>
          <p:spPr>
            <a:xfrm>
              <a:off x="1280680" y="7945538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3873"/>
                  </a:lnTo>
                  <a:lnTo>
                    <a:pt x="139" y="53733"/>
                  </a:lnTo>
                  <a:lnTo>
                    <a:pt x="279" y="53594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3" name="object 3006">
              <a:extLst>
                <a:ext uri="{FF2B5EF4-FFF2-40B4-BE49-F238E27FC236}">
                  <a16:creationId xmlns:a16="http://schemas.microsoft.com/office/drawing/2014/main" id="{85B6F43B-5E00-7A3E-54D6-C29152EE489C}"/>
                </a:ext>
              </a:extLst>
            </p:cNvPr>
            <p:cNvSpPr/>
            <p:nvPr/>
          </p:nvSpPr>
          <p:spPr>
            <a:xfrm>
              <a:off x="1280960" y="794581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174"/>
                  </a:moveTo>
                  <a:lnTo>
                    <a:pt x="0" y="5331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3174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4" name="object 3007">
              <a:extLst>
                <a:ext uri="{FF2B5EF4-FFF2-40B4-BE49-F238E27FC236}">
                  <a16:creationId xmlns:a16="http://schemas.microsoft.com/office/drawing/2014/main" id="{0F1BC72F-41FA-8BCA-1383-BEB7E56823A3}"/>
                </a:ext>
              </a:extLst>
            </p:cNvPr>
            <p:cNvSpPr/>
            <p:nvPr/>
          </p:nvSpPr>
          <p:spPr>
            <a:xfrm>
              <a:off x="1281112" y="794597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3009"/>
                  </a:lnTo>
                  <a:lnTo>
                    <a:pt x="139" y="52870"/>
                  </a:lnTo>
                  <a:lnTo>
                    <a:pt x="279" y="52730"/>
                  </a:lnTo>
                  <a:lnTo>
                    <a:pt x="279" y="279"/>
                  </a:lnTo>
                  <a:close/>
                </a:path>
                <a:path w="634" h="53340">
                  <a:moveTo>
                    <a:pt x="431" y="431"/>
                  </a:moveTo>
                  <a:lnTo>
                    <a:pt x="292" y="292"/>
                  </a:lnTo>
                  <a:lnTo>
                    <a:pt x="292" y="52717"/>
                  </a:lnTo>
                  <a:lnTo>
                    <a:pt x="431" y="52578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5" name="object 3008">
              <a:extLst>
                <a:ext uri="{FF2B5EF4-FFF2-40B4-BE49-F238E27FC236}">
                  <a16:creationId xmlns:a16="http://schemas.microsoft.com/office/drawing/2014/main" id="{F1B03014-C4A7-61DF-5FF2-DD734B1BB402}"/>
                </a:ext>
              </a:extLst>
            </p:cNvPr>
            <p:cNvSpPr/>
            <p:nvPr/>
          </p:nvSpPr>
          <p:spPr>
            <a:xfrm>
              <a:off x="1281544" y="7946402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139"/>
                  </a:moveTo>
                  <a:lnTo>
                    <a:pt x="0" y="0"/>
                  </a:lnTo>
                  <a:lnTo>
                    <a:pt x="0" y="52146"/>
                  </a:lnTo>
                  <a:lnTo>
                    <a:pt x="139" y="52006"/>
                  </a:lnTo>
                  <a:lnTo>
                    <a:pt x="139" y="139"/>
                  </a:lnTo>
                  <a:close/>
                </a:path>
                <a:path w="634" h="52704">
                  <a:moveTo>
                    <a:pt x="292" y="292"/>
                  </a:moveTo>
                  <a:lnTo>
                    <a:pt x="152" y="152"/>
                  </a:lnTo>
                  <a:lnTo>
                    <a:pt x="152" y="51993"/>
                  </a:lnTo>
                  <a:lnTo>
                    <a:pt x="292" y="51854"/>
                  </a:lnTo>
                  <a:lnTo>
                    <a:pt x="292" y="292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6" name="object 3009">
              <a:extLst>
                <a:ext uri="{FF2B5EF4-FFF2-40B4-BE49-F238E27FC236}">
                  <a16:creationId xmlns:a16="http://schemas.microsoft.com/office/drawing/2014/main" id="{793313FB-2772-5B2B-D8E7-DEE98AB95753}"/>
                </a:ext>
              </a:extLst>
            </p:cNvPr>
            <p:cNvSpPr/>
            <p:nvPr/>
          </p:nvSpPr>
          <p:spPr>
            <a:xfrm>
              <a:off x="1281836" y="7946694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1562"/>
                  </a:lnTo>
                  <a:lnTo>
                    <a:pt x="139" y="51422"/>
                  </a:lnTo>
                  <a:lnTo>
                    <a:pt x="279" y="51282"/>
                  </a:lnTo>
                  <a:lnTo>
                    <a:pt x="279" y="279"/>
                  </a:lnTo>
                  <a:close/>
                </a:path>
                <a:path w="634" h="52070">
                  <a:moveTo>
                    <a:pt x="431" y="431"/>
                  </a:moveTo>
                  <a:lnTo>
                    <a:pt x="292" y="292"/>
                  </a:lnTo>
                  <a:lnTo>
                    <a:pt x="292" y="51269"/>
                  </a:lnTo>
                  <a:lnTo>
                    <a:pt x="431" y="51130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7" name="object 3010">
              <a:extLst>
                <a:ext uri="{FF2B5EF4-FFF2-40B4-BE49-F238E27FC236}">
                  <a16:creationId xmlns:a16="http://schemas.microsoft.com/office/drawing/2014/main" id="{06935CDD-1BDD-C45E-A29C-C9104506B8F9}"/>
                </a:ext>
              </a:extLst>
            </p:cNvPr>
            <p:cNvSpPr/>
            <p:nvPr/>
          </p:nvSpPr>
          <p:spPr>
            <a:xfrm>
              <a:off x="1282268" y="7947126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139" y="50558"/>
                  </a:moveTo>
                  <a:lnTo>
                    <a:pt x="0" y="5069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0558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8" name="object 3011">
              <a:extLst>
                <a:ext uri="{FF2B5EF4-FFF2-40B4-BE49-F238E27FC236}">
                  <a16:creationId xmlns:a16="http://schemas.microsoft.com/office/drawing/2014/main" id="{88A27F12-78DC-AF64-E16F-52FB7D780542}"/>
                </a:ext>
              </a:extLst>
            </p:cNvPr>
            <p:cNvSpPr/>
            <p:nvPr/>
          </p:nvSpPr>
          <p:spPr>
            <a:xfrm>
              <a:off x="938136" y="8020993"/>
              <a:ext cx="635" cy="80645"/>
            </a:xfrm>
            <a:custGeom>
              <a:avLst/>
              <a:gdLst/>
              <a:ahLst/>
              <a:cxnLst/>
              <a:rect l="l" t="t" r="r" b="b"/>
              <a:pathLst>
                <a:path w="634" h="80645">
                  <a:moveTo>
                    <a:pt x="0" y="27479"/>
                  </a:moveTo>
                  <a:lnTo>
                    <a:pt x="0" y="79287"/>
                  </a:lnTo>
                  <a:lnTo>
                    <a:pt x="622" y="80369"/>
                  </a:lnTo>
                  <a:lnTo>
                    <a:pt x="622" y="28559"/>
                  </a:lnTo>
                  <a:lnTo>
                    <a:pt x="0" y="27479"/>
                  </a:lnTo>
                  <a:close/>
                </a:path>
                <a:path w="634" h="80645">
                  <a:moveTo>
                    <a:pt x="622" y="0"/>
                  </a:moveTo>
                  <a:lnTo>
                    <a:pt x="0" y="286"/>
                  </a:lnTo>
                  <a:lnTo>
                    <a:pt x="0" y="27479"/>
                  </a:lnTo>
                  <a:lnTo>
                    <a:pt x="622" y="271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9" name="object 3012">
              <a:extLst>
                <a:ext uri="{FF2B5EF4-FFF2-40B4-BE49-F238E27FC236}">
                  <a16:creationId xmlns:a16="http://schemas.microsoft.com/office/drawing/2014/main" id="{FC0EDDE4-5D75-948B-E6BE-022FA3F4D626}"/>
                </a:ext>
              </a:extLst>
            </p:cNvPr>
            <p:cNvSpPr/>
            <p:nvPr/>
          </p:nvSpPr>
          <p:spPr>
            <a:xfrm>
              <a:off x="938745" y="8019174"/>
              <a:ext cx="4445" cy="89535"/>
            </a:xfrm>
            <a:custGeom>
              <a:avLst/>
              <a:gdLst/>
              <a:ahLst/>
              <a:cxnLst/>
              <a:rect l="l" t="t" r="r" b="b"/>
              <a:pathLst>
                <a:path w="4444" h="89534">
                  <a:moveTo>
                    <a:pt x="0" y="30356"/>
                  </a:moveTo>
                  <a:lnTo>
                    <a:pt x="0" y="82166"/>
                  </a:lnTo>
                  <a:lnTo>
                    <a:pt x="3962" y="89051"/>
                  </a:lnTo>
                  <a:lnTo>
                    <a:pt x="3962" y="37231"/>
                  </a:lnTo>
                  <a:lnTo>
                    <a:pt x="0" y="30356"/>
                  </a:lnTo>
                  <a:close/>
                </a:path>
                <a:path w="4444" h="89534">
                  <a:moveTo>
                    <a:pt x="3962" y="0"/>
                  </a:moveTo>
                  <a:lnTo>
                    <a:pt x="0" y="1824"/>
                  </a:lnTo>
                  <a:lnTo>
                    <a:pt x="0" y="29017"/>
                  </a:lnTo>
                  <a:lnTo>
                    <a:pt x="3962" y="2719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0" name="object 3013">
              <a:extLst>
                <a:ext uri="{FF2B5EF4-FFF2-40B4-BE49-F238E27FC236}">
                  <a16:creationId xmlns:a16="http://schemas.microsoft.com/office/drawing/2014/main" id="{8C1BC2C5-2E3E-1714-6F5A-4731C6997518}"/>
                </a:ext>
              </a:extLst>
            </p:cNvPr>
            <p:cNvSpPr/>
            <p:nvPr/>
          </p:nvSpPr>
          <p:spPr>
            <a:xfrm>
              <a:off x="942708" y="8017349"/>
              <a:ext cx="4445" cy="97790"/>
            </a:xfrm>
            <a:custGeom>
              <a:avLst/>
              <a:gdLst/>
              <a:ahLst/>
              <a:cxnLst/>
              <a:rect l="l" t="t" r="r" b="b"/>
              <a:pathLst>
                <a:path w="4444" h="97790">
                  <a:moveTo>
                    <a:pt x="0" y="39056"/>
                  </a:moveTo>
                  <a:lnTo>
                    <a:pt x="0" y="90876"/>
                  </a:lnTo>
                  <a:lnTo>
                    <a:pt x="3962" y="97761"/>
                  </a:lnTo>
                  <a:lnTo>
                    <a:pt x="3962" y="45931"/>
                  </a:lnTo>
                  <a:lnTo>
                    <a:pt x="0" y="39056"/>
                  </a:lnTo>
                  <a:close/>
                </a:path>
                <a:path w="4444" h="97790">
                  <a:moveTo>
                    <a:pt x="3962" y="0"/>
                  </a:moveTo>
                  <a:lnTo>
                    <a:pt x="0" y="1824"/>
                  </a:lnTo>
                  <a:lnTo>
                    <a:pt x="0" y="29015"/>
                  </a:lnTo>
                  <a:lnTo>
                    <a:pt x="3962" y="2718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1" name="object 3014">
              <a:extLst>
                <a:ext uri="{FF2B5EF4-FFF2-40B4-BE49-F238E27FC236}">
                  <a16:creationId xmlns:a16="http://schemas.microsoft.com/office/drawing/2014/main" id="{7F60DB18-E14D-8CB4-A389-C7171CB64BB3}"/>
                </a:ext>
              </a:extLst>
            </p:cNvPr>
            <p:cNvSpPr/>
            <p:nvPr/>
          </p:nvSpPr>
          <p:spPr>
            <a:xfrm>
              <a:off x="946658" y="8015530"/>
              <a:ext cx="4445" cy="106680"/>
            </a:xfrm>
            <a:custGeom>
              <a:avLst/>
              <a:gdLst/>
              <a:ahLst/>
              <a:cxnLst/>
              <a:rect l="l" t="t" r="r" b="b"/>
              <a:pathLst>
                <a:path w="4444" h="106679">
                  <a:moveTo>
                    <a:pt x="0" y="47728"/>
                  </a:moveTo>
                  <a:lnTo>
                    <a:pt x="0" y="99558"/>
                  </a:lnTo>
                  <a:lnTo>
                    <a:pt x="3962" y="106444"/>
                  </a:lnTo>
                  <a:lnTo>
                    <a:pt x="3962" y="54603"/>
                  </a:lnTo>
                  <a:lnTo>
                    <a:pt x="0" y="47728"/>
                  </a:lnTo>
                  <a:close/>
                </a:path>
                <a:path w="4444" h="106679">
                  <a:moveTo>
                    <a:pt x="3962" y="0"/>
                  </a:moveTo>
                  <a:lnTo>
                    <a:pt x="0" y="1824"/>
                  </a:lnTo>
                  <a:lnTo>
                    <a:pt x="0" y="29013"/>
                  </a:lnTo>
                  <a:lnTo>
                    <a:pt x="3962" y="271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2" name="object 3015">
              <a:extLst>
                <a:ext uri="{FF2B5EF4-FFF2-40B4-BE49-F238E27FC236}">
                  <a16:creationId xmlns:a16="http://schemas.microsoft.com/office/drawing/2014/main" id="{13916CA1-ABEF-77ED-35A7-E28EFC796605}"/>
                </a:ext>
              </a:extLst>
            </p:cNvPr>
            <p:cNvSpPr/>
            <p:nvPr/>
          </p:nvSpPr>
          <p:spPr>
            <a:xfrm>
              <a:off x="950620" y="8013705"/>
              <a:ext cx="4445" cy="115570"/>
            </a:xfrm>
            <a:custGeom>
              <a:avLst/>
              <a:gdLst/>
              <a:ahLst/>
              <a:cxnLst/>
              <a:rect l="l" t="t" r="r" b="b"/>
              <a:pathLst>
                <a:path w="4444" h="115570">
                  <a:moveTo>
                    <a:pt x="0" y="56428"/>
                  </a:moveTo>
                  <a:lnTo>
                    <a:pt x="0" y="108268"/>
                  </a:lnTo>
                  <a:lnTo>
                    <a:pt x="3962" y="115154"/>
                  </a:lnTo>
                  <a:lnTo>
                    <a:pt x="3962" y="63303"/>
                  </a:lnTo>
                  <a:lnTo>
                    <a:pt x="0" y="56428"/>
                  </a:lnTo>
                  <a:close/>
                </a:path>
                <a:path w="4444" h="115570">
                  <a:moveTo>
                    <a:pt x="3962" y="0"/>
                  </a:moveTo>
                  <a:lnTo>
                    <a:pt x="0" y="1824"/>
                  </a:lnTo>
                  <a:lnTo>
                    <a:pt x="0" y="29012"/>
                  </a:lnTo>
                  <a:lnTo>
                    <a:pt x="3962" y="27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3" name="object 3016">
              <a:extLst>
                <a:ext uri="{FF2B5EF4-FFF2-40B4-BE49-F238E27FC236}">
                  <a16:creationId xmlns:a16="http://schemas.microsoft.com/office/drawing/2014/main" id="{CC7F0FBA-6091-32AA-457A-C450D52E9E41}"/>
                </a:ext>
              </a:extLst>
            </p:cNvPr>
            <p:cNvSpPr/>
            <p:nvPr/>
          </p:nvSpPr>
          <p:spPr>
            <a:xfrm>
              <a:off x="954570" y="8011886"/>
              <a:ext cx="4445" cy="124460"/>
            </a:xfrm>
            <a:custGeom>
              <a:avLst/>
              <a:gdLst/>
              <a:ahLst/>
              <a:cxnLst/>
              <a:rect l="l" t="t" r="r" b="b"/>
              <a:pathLst>
                <a:path w="4444" h="124459">
                  <a:moveTo>
                    <a:pt x="0" y="65100"/>
                  </a:moveTo>
                  <a:lnTo>
                    <a:pt x="0" y="116951"/>
                  </a:lnTo>
                  <a:lnTo>
                    <a:pt x="3962" y="123836"/>
                  </a:lnTo>
                  <a:lnTo>
                    <a:pt x="3962" y="71975"/>
                  </a:lnTo>
                  <a:lnTo>
                    <a:pt x="0" y="65100"/>
                  </a:lnTo>
                  <a:close/>
                </a:path>
                <a:path w="4444" h="124459">
                  <a:moveTo>
                    <a:pt x="3962" y="0"/>
                  </a:moveTo>
                  <a:lnTo>
                    <a:pt x="0" y="1824"/>
                  </a:lnTo>
                  <a:lnTo>
                    <a:pt x="0" y="29010"/>
                  </a:lnTo>
                  <a:lnTo>
                    <a:pt x="3962" y="2718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4" name="object 3017">
              <a:extLst>
                <a:ext uri="{FF2B5EF4-FFF2-40B4-BE49-F238E27FC236}">
                  <a16:creationId xmlns:a16="http://schemas.microsoft.com/office/drawing/2014/main" id="{DA67CF2C-9CFB-BEB3-D54A-011E7E0A2E50}"/>
                </a:ext>
              </a:extLst>
            </p:cNvPr>
            <p:cNvSpPr/>
            <p:nvPr/>
          </p:nvSpPr>
          <p:spPr>
            <a:xfrm>
              <a:off x="958532" y="8010062"/>
              <a:ext cx="4445" cy="132715"/>
            </a:xfrm>
            <a:custGeom>
              <a:avLst/>
              <a:gdLst/>
              <a:ahLst/>
              <a:cxnLst/>
              <a:rect l="l" t="t" r="r" b="b"/>
              <a:pathLst>
                <a:path w="4444" h="132715">
                  <a:moveTo>
                    <a:pt x="0" y="73800"/>
                  </a:moveTo>
                  <a:lnTo>
                    <a:pt x="0" y="125661"/>
                  </a:lnTo>
                  <a:lnTo>
                    <a:pt x="3962" y="132546"/>
                  </a:lnTo>
                  <a:lnTo>
                    <a:pt x="3962" y="80675"/>
                  </a:lnTo>
                  <a:lnTo>
                    <a:pt x="0" y="73800"/>
                  </a:lnTo>
                  <a:close/>
                </a:path>
                <a:path w="4444" h="132715">
                  <a:moveTo>
                    <a:pt x="3962" y="0"/>
                  </a:moveTo>
                  <a:lnTo>
                    <a:pt x="0" y="1824"/>
                  </a:lnTo>
                  <a:lnTo>
                    <a:pt x="0" y="29008"/>
                  </a:lnTo>
                  <a:lnTo>
                    <a:pt x="3962" y="2718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5" name="object 3018">
              <a:extLst>
                <a:ext uri="{FF2B5EF4-FFF2-40B4-BE49-F238E27FC236}">
                  <a16:creationId xmlns:a16="http://schemas.microsoft.com/office/drawing/2014/main" id="{E595D0B9-412C-56C4-D863-2CECB1032CA8}"/>
                </a:ext>
              </a:extLst>
            </p:cNvPr>
            <p:cNvSpPr/>
            <p:nvPr/>
          </p:nvSpPr>
          <p:spPr>
            <a:xfrm>
              <a:off x="962482" y="8008243"/>
              <a:ext cx="4445" cy="141605"/>
            </a:xfrm>
            <a:custGeom>
              <a:avLst/>
              <a:gdLst/>
              <a:ahLst/>
              <a:cxnLst/>
              <a:rect l="l" t="t" r="r" b="b"/>
              <a:pathLst>
                <a:path w="4444" h="141604">
                  <a:moveTo>
                    <a:pt x="0" y="82472"/>
                  </a:moveTo>
                  <a:lnTo>
                    <a:pt x="0" y="134343"/>
                  </a:lnTo>
                  <a:lnTo>
                    <a:pt x="3962" y="141229"/>
                  </a:lnTo>
                  <a:lnTo>
                    <a:pt x="3962" y="89347"/>
                  </a:lnTo>
                  <a:lnTo>
                    <a:pt x="0" y="82472"/>
                  </a:lnTo>
                  <a:close/>
                </a:path>
                <a:path w="4444" h="141604">
                  <a:moveTo>
                    <a:pt x="3962" y="0"/>
                  </a:moveTo>
                  <a:lnTo>
                    <a:pt x="0" y="1824"/>
                  </a:lnTo>
                  <a:lnTo>
                    <a:pt x="0" y="29007"/>
                  </a:lnTo>
                  <a:lnTo>
                    <a:pt x="3962" y="2718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6" name="object 3019">
              <a:extLst>
                <a:ext uri="{FF2B5EF4-FFF2-40B4-BE49-F238E27FC236}">
                  <a16:creationId xmlns:a16="http://schemas.microsoft.com/office/drawing/2014/main" id="{32203E0B-B278-E200-CC79-DD0F8EADBA22}"/>
                </a:ext>
              </a:extLst>
            </p:cNvPr>
            <p:cNvSpPr/>
            <p:nvPr/>
          </p:nvSpPr>
          <p:spPr>
            <a:xfrm>
              <a:off x="966444" y="8006418"/>
              <a:ext cx="4445" cy="150495"/>
            </a:xfrm>
            <a:custGeom>
              <a:avLst/>
              <a:gdLst/>
              <a:ahLst/>
              <a:cxnLst/>
              <a:rect l="l" t="t" r="r" b="b"/>
              <a:pathLst>
                <a:path w="4444" h="150495">
                  <a:moveTo>
                    <a:pt x="0" y="91172"/>
                  </a:moveTo>
                  <a:lnTo>
                    <a:pt x="0" y="143053"/>
                  </a:lnTo>
                  <a:lnTo>
                    <a:pt x="3962" y="149939"/>
                  </a:lnTo>
                  <a:lnTo>
                    <a:pt x="3962" y="98047"/>
                  </a:lnTo>
                  <a:lnTo>
                    <a:pt x="0" y="91172"/>
                  </a:lnTo>
                  <a:close/>
                </a:path>
                <a:path w="4444" h="150495">
                  <a:moveTo>
                    <a:pt x="3962" y="0"/>
                  </a:moveTo>
                  <a:lnTo>
                    <a:pt x="0" y="1824"/>
                  </a:lnTo>
                  <a:lnTo>
                    <a:pt x="0" y="29005"/>
                  </a:lnTo>
                  <a:lnTo>
                    <a:pt x="3962" y="2717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7" name="object 3020">
              <a:extLst>
                <a:ext uri="{FF2B5EF4-FFF2-40B4-BE49-F238E27FC236}">
                  <a16:creationId xmlns:a16="http://schemas.microsoft.com/office/drawing/2014/main" id="{48E243A7-D19D-DDB6-2A18-E82739DA3751}"/>
                </a:ext>
              </a:extLst>
            </p:cNvPr>
            <p:cNvSpPr/>
            <p:nvPr/>
          </p:nvSpPr>
          <p:spPr>
            <a:xfrm>
              <a:off x="970394" y="8004599"/>
              <a:ext cx="4445" cy="158750"/>
            </a:xfrm>
            <a:custGeom>
              <a:avLst/>
              <a:gdLst/>
              <a:ahLst/>
              <a:cxnLst/>
              <a:rect l="l" t="t" r="r" b="b"/>
              <a:pathLst>
                <a:path w="4444" h="158750">
                  <a:moveTo>
                    <a:pt x="0" y="99844"/>
                  </a:moveTo>
                  <a:lnTo>
                    <a:pt x="0" y="151736"/>
                  </a:lnTo>
                  <a:lnTo>
                    <a:pt x="3962" y="158621"/>
                  </a:lnTo>
                  <a:lnTo>
                    <a:pt x="3962" y="106719"/>
                  </a:lnTo>
                  <a:lnTo>
                    <a:pt x="0" y="99844"/>
                  </a:lnTo>
                  <a:close/>
                </a:path>
                <a:path w="4444" h="158750">
                  <a:moveTo>
                    <a:pt x="3962" y="0"/>
                  </a:moveTo>
                  <a:lnTo>
                    <a:pt x="0" y="1824"/>
                  </a:lnTo>
                  <a:lnTo>
                    <a:pt x="0" y="29003"/>
                  </a:lnTo>
                  <a:lnTo>
                    <a:pt x="3962" y="271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8" name="object 3021">
              <a:extLst>
                <a:ext uri="{FF2B5EF4-FFF2-40B4-BE49-F238E27FC236}">
                  <a16:creationId xmlns:a16="http://schemas.microsoft.com/office/drawing/2014/main" id="{C2E2B19D-046D-712C-A6EE-2D70291B3A73}"/>
                </a:ext>
              </a:extLst>
            </p:cNvPr>
            <p:cNvSpPr/>
            <p:nvPr/>
          </p:nvSpPr>
          <p:spPr>
            <a:xfrm>
              <a:off x="974356" y="8002774"/>
              <a:ext cx="4445" cy="167640"/>
            </a:xfrm>
            <a:custGeom>
              <a:avLst/>
              <a:gdLst/>
              <a:ahLst/>
              <a:cxnLst/>
              <a:rect l="l" t="t" r="r" b="b"/>
              <a:pathLst>
                <a:path w="4444" h="167640">
                  <a:moveTo>
                    <a:pt x="0" y="108544"/>
                  </a:moveTo>
                  <a:lnTo>
                    <a:pt x="0" y="160446"/>
                  </a:lnTo>
                  <a:lnTo>
                    <a:pt x="3962" y="167331"/>
                  </a:lnTo>
                  <a:lnTo>
                    <a:pt x="3962" y="115419"/>
                  </a:lnTo>
                  <a:lnTo>
                    <a:pt x="0" y="108544"/>
                  </a:lnTo>
                  <a:close/>
                </a:path>
                <a:path w="4444" h="167640">
                  <a:moveTo>
                    <a:pt x="3962" y="0"/>
                  </a:moveTo>
                  <a:lnTo>
                    <a:pt x="0" y="1824"/>
                  </a:lnTo>
                  <a:lnTo>
                    <a:pt x="0" y="29001"/>
                  </a:lnTo>
                  <a:lnTo>
                    <a:pt x="3962" y="2717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9" name="object 3022">
              <a:extLst>
                <a:ext uri="{FF2B5EF4-FFF2-40B4-BE49-F238E27FC236}">
                  <a16:creationId xmlns:a16="http://schemas.microsoft.com/office/drawing/2014/main" id="{840D6D66-BF43-84BB-D80A-6F9119B3B6B4}"/>
                </a:ext>
              </a:extLst>
            </p:cNvPr>
            <p:cNvSpPr/>
            <p:nvPr/>
          </p:nvSpPr>
          <p:spPr>
            <a:xfrm>
              <a:off x="978306" y="8000955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29">
                  <a:moveTo>
                    <a:pt x="0" y="117216"/>
                  </a:moveTo>
                  <a:lnTo>
                    <a:pt x="0" y="169128"/>
                  </a:lnTo>
                  <a:lnTo>
                    <a:pt x="3962" y="176014"/>
                  </a:lnTo>
                  <a:lnTo>
                    <a:pt x="3962" y="124091"/>
                  </a:lnTo>
                  <a:lnTo>
                    <a:pt x="0" y="117216"/>
                  </a:lnTo>
                  <a:close/>
                </a:path>
                <a:path w="4444" h="176529">
                  <a:moveTo>
                    <a:pt x="3962" y="0"/>
                  </a:moveTo>
                  <a:lnTo>
                    <a:pt x="0" y="1824"/>
                  </a:lnTo>
                  <a:lnTo>
                    <a:pt x="0" y="29000"/>
                  </a:lnTo>
                  <a:lnTo>
                    <a:pt x="3962" y="2717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0" name="object 3023">
              <a:extLst>
                <a:ext uri="{FF2B5EF4-FFF2-40B4-BE49-F238E27FC236}">
                  <a16:creationId xmlns:a16="http://schemas.microsoft.com/office/drawing/2014/main" id="{DDE846F2-B3C7-2711-8B3C-19FC2FA90B8A}"/>
                </a:ext>
              </a:extLst>
            </p:cNvPr>
            <p:cNvSpPr/>
            <p:nvPr/>
          </p:nvSpPr>
          <p:spPr>
            <a:xfrm>
              <a:off x="982281" y="7999131"/>
              <a:ext cx="4445" cy="184785"/>
            </a:xfrm>
            <a:custGeom>
              <a:avLst/>
              <a:gdLst/>
              <a:ahLst/>
              <a:cxnLst/>
              <a:rect l="l" t="t" r="r" b="b"/>
              <a:pathLst>
                <a:path w="4444" h="184784">
                  <a:moveTo>
                    <a:pt x="0" y="125938"/>
                  </a:moveTo>
                  <a:lnTo>
                    <a:pt x="0" y="177861"/>
                  </a:lnTo>
                  <a:lnTo>
                    <a:pt x="3949" y="184724"/>
                  </a:lnTo>
                  <a:lnTo>
                    <a:pt x="3949" y="132791"/>
                  </a:lnTo>
                  <a:lnTo>
                    <a:pt x="0" y="125938"/>
                  </a:lnTo>
                  <a:close/>
                </a:path>
                <a:path w="4444" h="184784">
                  <a:moveTo>
                    <a:pt x="3949" y="0"/>
                  </a:moveTo>
                  <a:lnTo>
                    <a:pt x="0" y="1818"/>
                  </a:lnTo>
                  <a:lnTo>
                    <a:pt x="0" y="28992"/>
                  </a:lnTo>
                  <a:lnTo>
                    <a:pt x="3949" y="27171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1" name="object 3024">
              <a:extLst>
                <a:ext uri="{FF2B5EF4-FFF2-40B4-BE49-F238E27FC236}">
                  <a16:creationId xmlns:a16="http://schemas.microsoft.com/office/drawing/2014/main" id="{1E72D795-E3C2-54AF-FAE2-B6369F5008A9}"/>
                </a:ext>
              </a:extLst>
            </p:cNvPr>
            <p:cNvSpPr/>
            <p:nvPr/>
          </p:nvSpPr>
          <p:spPr>
            <a:xfrm>
              <a:off x="986218" y="7997312"/>
              <a:ext cx="4445" cy="193675"/>
            </a:xfrm>
            <a:custGeom>
              <a:avLst/>
              <a:gdLst/>
              <a:ahLst/>
              <a:cxnLst/>
              <a:rect l="l" t="t" r="r" b="b"/>
              <a:pathLst>
                <a:path w="4444" h="193675">
                  <a:moveTo>
                    <a:pt x="0" y="134588"/>
                  </a:moveTo>
                  <a:lnTo>
                    <a:pt x="0" y="186521"/>
                  </a:lnTo>
                  <a:lnTo>
                    <a:pt x="3962" y="193406"/>
                  </a:lnTo>
                  <a:lnTo>
                    <a:pt x="3962" y="141463"/>
                  </a:lnTo>
                  <a:lnTo>
                    <a:pt x="0" y="134588"/>
                  </a:lnTo>
                  <a:close/>
                </a:path>
                <a:path w="4444" h="193675">
                  <a:moveTo>
                    <a:pt x="3962" y="0"/>
                  </a:moveTo>
                  <a:lnTo>
                    <a:pt x="0" y="1824"/>
                  </a:lnTo>
                  <a:lnTo>
                    <a:pt x="0" y="28996"/>
                  </a:lnTo>
                  <a:lnTo>
                    <a:pt x="3962" y="2717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2" name="object 3025">
              <a:extLst>
                <a:ext uri="{FF2B5EF4-FFF2-40B4-BE49-F238E27FC236}">
                  <a16:creationId xmlns:a16="http://schemas.microsoft.com/office/drawing/2014/main" id="{3D3FD029-17CD-A49C-BCAB-F99637285900}"/>
                </a:ext>
              </a:extLst>
            </p:cNvPr>
            <p:cNvSpPr/>
            <p:nvPr/>
          </p:nvSpPr>
          <p:spPr>
            <a:xfrm>
              <a:off x="990180" y="7995487"/>
              <a:ext cx="4445" cy="202565"/>
            </a:xfrm>
            <a:custGeom>
              <a:avLst/>
              <a:gdLst/>
              <a:ahLst/>
              <a:cxnLst/>
              <a:rect l="l" t="t" r="r" b="b"/>
              <a:pathLst>
                <a:path w="4444" h="202565">
                  <a:moveTo>
                    <a:pt x="0" y="143288"/>
                  </a:moveTo>
                  <a:lnTo>
                    <a:pt x="0" y="195231"/>
                  </a:lnTo>
                  <a:lnTo>
                    <a:pt x="3962" y="202116"/>
                  </a:lnTo>
                  <a:lnTo>
                    <a:pt x="3962" y="150163"/>
                  </a:lnTo>
                  <a:lnTo>
                    <a:pt x="0" y="143288"/>
                  </a:lnTo>
                  <a:close/>
                </a:path>
                <a:path w="4444" h="202565">
                  <a:moveTo>
                    <a:pt x="3962" y="0"/>
                  </a:moveTo>
                  <a:lnTo>
                    <a:pt x="0" y="1824"/>
                  </a:lnTo>
                  <a:lnTo>
                    <a:pt x="0" y="28994"/>
                  </a:lnTo>
                  <a:lnTo>
                    <a:pt x="3962" y="271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3" name="object 3026">
              <a:extLst>
                <a:ext uri="{FF2B5EF4-FFF2-40B4-BE49-F238E27FC236}">
                  <a16:creationId xmlns:a16="http://schemas.microsoft.com/office/drawing/2014/main" id="{D9B06401-CF3F-4C6A-B539-CFD7321365D6}"/>
                </a:ext>
              </a:extLst>
            </p:cNvPr>
            <p:cNvSpPr/>
            <p:nvPr/>
          </p:nvSpPr>
          <p:spPr>
            <a:xfrm>
              <a:off x="994130" y="7993668"/>
              <a:ext cx="4445" cy="210820"/>
            </a:xfrm>
            <a:custGeom>
              <a:avLst/>
              <a:gdLst/>
              <a:ahLst/>
              <a:cxnLst/>
              <a:rect l="l" t="t" r="r" b="b"/>
              <a:pathLst>
                <a:path w="4444" h="210820">
                  <a:moveTo>
                    <a:pt x="0" y="151960"/>
                  </a:moveTo>
                  <a:lnTo>
                    <a:pt x="0" y="203913"/>
                  </a:lnTo>
                  <a:lnTo>
                    <a:pt x="3962" y="210799"/>
                  </a:lnTo>
                  <a:lnTo>
                    <a:pt x="3962" y="158835"/>
                  </a:lnTo>
                  <a:lnTo>
                    <a:pt x="0" y="151960"/>
                  </a:lnTo>
                  <a:close/>
                </a:path>
                <a:path w="4444" h="210820">
                  <a:moveTo>
                    <a:pt x="3962" y="0"/>
                  </a:moveTo>
                  <a:lnTo>
                    <a:pt x="0" y="1824"/>
                  </a:lnTo>
                  <a:lnTo>
                    <a:pt x="0" y="28993"/>
                  </a:lnTo>
                  <a:lnTo>
                    <a:pt x="3962" y="271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4" name="object 3027">
              <a:extLst>
                <a:ext uri="{FF2B5EF4-FFF2-40B4-BE49-F238E27FC236}">
                  <a16:creationId xmlns:a16="http://schemas.microsoft.com/office/drawing/2014/main" id="{5C3B9A41-69F7-EBA5-72BD-30E5669FCB2A}"/>
                </a:ext>
              </a:extLst>
            </p:cNvPr>
            <p:cNvSpPr/>
            <p:nvPr/>
          </p:nvSpPr>
          <p:spPr>
            <a:xfrm>
              <a:off x="998093" y="799184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160660"/>
                  </a:moveTo>
                  <a:lnTo>
                    <a:pt x="0" y="212624"/>
                  </a:lnTo>
                  <a:lnTo>
                    <a:pt x="3962" y="219509"/>
                  </a:lnTo>
                  <a:lnTo>
                    <a:pt x="3962" y="167535"/>
                  </a:lnTo>
                  <a:lnTo>
                    <a:pt x="0" y="160660"/>
                  </a:lnTo>
                  <a:close/>
                </a:path>
                <a:path w="4444" h="219709">
                  <a:moveTo>
                    <a:pt x="3962" y="0"/>
                  </a:moveTo>
                  <a:lnTo>
                    <a:pt x="0" y="1824"/>
                  </a:lnTo>
                  <a:lnTo>
                    <a:pt x="0" y="28991"/>
                  </a:lnTo>
                  <a:lnTo>
                    <a:pt x="3962" y="2716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5" name="object 3028">
              <a:extLst>
                <a:ext uri="{FF2B5EF4-FFF2-40B4-BE49-F238E27FC236}">
                  <a16:creationId xmlns:a16="http://schemas.microsoft.com/office/drawing/2014/main" id="{C537D757-1D21-7F50-6377-663B722C0B01}"/>
                </a:ext>
              </a:extLst>
            </p:cNvPr>
            <p:cNvSpPr/>
            <p:nvPr/>
          </p:nvSpPr>
          <p:spPr>
            <a:xfrm>
              <a:off x="1002042" y="7990024"/>
              <a:ext cx="4445" cy="227329"/>
            </a:xfrm>
            <a:custGeom>
              <a:avLst/>
              <a:gdLst/>
              <a:ahLst/>
              <a:cxnLst/>
              <a:rect l="l" t="t" r="r" b="b"/>
              <a:pathLst>
                <a:path w="4444" h="227329">
                  <a:moveTo>
                    <a:pt x="0" y="169332"/>
                  </a:moveTo>
                  <a:lnTo>
                    <a:pt x="0" y="221306"/>
                  </a:lnTo>
                  <a:lnTo>
                    <a:pt x="3343" y="227116"/>
                  </a:lnTo>
                  <a:lnTo>
                    <a:pt x="3962" y="227116"/>
                  </a:lnTo>
                  <a:lnTo>
                    <a:pt x="3962" y="176207"/>
                  </a:lnTo>
                  <a:lnTo>
                    <a:pt x="0" y="169332"/>
                  </a:lnTo>
                  <a:close/>
                </a:path>
                <a:path w="4444" h="227329">
                  <a:moveTo>
                    <a:pt x="3962" y="0"/>
                  </a:moveTo>
                  <a:lnTo>
                    <a:pt x="0" y="1824"/>
                  </a:lnTo>
                  <a:lnTo>
                    <a:pt x="0" y="28989"/>
                  </a:lnTo>
                  <a:lnTo>
                    <a:pt x="3962" y="2716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6" name="object 3029">
              <a:extLst>
                <a:ext uri="{FF2B5EF4-FFF2-40B4-BE49-F238E27FC236}">
                  <a16:creationId xmlns:a16="http://schemas.microsoft.com/office/drawing/2014/main" id="{A909C670-5B65-8CDB-7D77-AE3C7ABAF26E}"/>
                </a:ext>
              </a:extLst>
            </p:cNvPr>
            <p:cNvSpPr/>
            <p:nvPr/>
          </p:nvSpPr>
          <p:spPr>
            <a:xfrm>
              <a:off x="1006005" y="7988200"/>
              <a:ext cx="4445" cy="229235"/>
            </a:xfrm>
            <a:custGeom>
              <a:avLst/>
              <a:gdLst/>
              <a:ahLst/>
              <a:cxnLst/>
              <a:rect l="l" t="t" r="r" b="b"/>
              <a:pathLst>
                <a:path w="4444" h="229234">
                  <a:moveTo>
                    <a:pt x="0" y="178032"/>
                  </a:moveTo>
                  <a:lnTo>
                    <a:pt x="0" y="228941"/>
                  </a:lnTo>
                  <a:lnTo>
                    <a:pt x="3962" y="228941"/>
                  </a:lnTo>
                  <a:lnTo>
                    <a:pt x="3962" y="184907"/>
                  </a:lnTo>
                  <a:lnTo>
                    <a:pt x="0" y="178032"/>
                  </a:lnTo>
                  <a:close/>
                </a:path>
                <a:path w="4444" h="229234">
                  <a:moveTo>
                    <a:pt x="3962" y="0"/>
                  </a:moveTo>
                  <a:lnTo>
                    <a:pt x="0" y="1824"/>
                  </a:lnTo>
                  <a:lnTo>
                    <a:pt x="0" y="28988"/>
                  </a:lnTo>
                  <a:lnTo>
                    <a:pt x="3962" y="2716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7" name="object 3030">
              <a:extLst>
                <a:ext uri="{FF2B5EF4-FFF2-40B4-BE49-F238E27FC236}">
                  <a16:creationId xmlns:a16="http://schemas.microsoft.com/office/drawing/2014/main" id="{333A288F-CD25-FAF9-7A8C-095E9AD7AA92}"/>
                </a:ext>
              </a:extLst>
            </p:cNvPr>
            <p:cNvSpPr/>
            <p:nvPr/>
          </p:nvSpPr>
          <p:spPr>
            <a:xfrm>
              <a:off x="1009954" y="7986381"/>
              <a:ext cx="4445" cy="231140"/>
            </a:xfrm>
            <a:custGeom>
              <a:avLst/>
              <a:gdLst/>
              <a:ahLst/>
              <a:cxnLst/>
              <a:rect l="l" t="t" r="r" b="b"/>
              <a:pathLst>
                <a:path w="4444" h="231140">
                  <a:moveTo>
                    <a:pt x="0" y="186704"/>
                  </a:moveTo>
                  <a:lnTo>
                    <a:pt x="0" y="230760"/>
                  </a:lnTo>
                  <a:lnTo>
                    <a:pt x="3962" y="230760"/>
                  </a:lnTo>
                  <a:lnTo>
                    <a:pt x="3962" y="193579"/>
                  </a:lnTo>
                  <a:lnTo>
                    <a:pt x="0" y="186704"/>
                  </a:lnTo>
                  <a:close/>
                </a:path>
                <a:path w="4444" h="231140">
                  <a:moveTo>
                    <a:pt x="3962" y="0"/>
                  </a:moveTo>
                  <a:lnTo>
                    <a:pt x="0" y="1824"/>
                  </a:lnTo>
                  <a:lnTo>
                    <a:pt x="0" y="28986"/>
                  </a:lnTo>
                  <a:lnTo>
                    <a:pt x="3962" y="27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8" name="object 3031">
              <a:extLst>
                <a:ext uri="{FF2B5EF4-FFF2-40B4-BE49-F238E27FC236}">
                  <a16:creationId xmlns:a16="http://schemas.microsoft.com/office/drawing/2014/main" id="{DD2C9AA1-98B0-A552-5EC0-D42EAABA356C}"/>
                </a:ext>
              </a:extLst>
            </p:cNvPr>
            <p:cNvSpPr/>
            <p:nvPr/>
          </p:nvSpPr>
          <p:spPr>
            <a:xfrm>
              <a:off x="1013917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194746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1621"/>
                  </a:lnTo>
                  <a:lnTo>
                    <a:pt x="0" y="194746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2534" y="0"/>
                  </a:lnTo>
                  <a:lnTo>
                    <a:pt x="0" y="1167"/>
                  </a:lnTo>
                  <a:lnTo>
                    <a:pt x="0" y="28327"/>
                  </a:lnTo>
                  <a:lnTo>
                    <a:pt x="3962" y="265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9" name="object 3032">
              <a:extLst>
                <a:ext uri="{FF2B5EF4-FFF2-40B4-BE49-F238E27FC236}">
                  <a16:creationId xmlns:a16="http://schemas.microsoft.com/office/drawing/2014/main" id="{3623E956-ADEB-F0CB-6DEA-511531B5C3AC}"/>
                </a:ext>
              </a:extLst>
            </p:cNvPr>
            <p:cNvSpPr/>
            <p:nvPr/>
          </p:nvSpPr>
          <p:spPr>
            <a:xfrm>
              <a:off x="101787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1621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8497"/>
                  </a:lnTo>
                  <a:lnTo>
                    <a:pt x="0" y="201621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6500"/>
                  </a:lnTo>
                  <a:lnTo>
                    <a:pt x="3962" y="246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0" name="object 3033">
              <a:extLst>
                <a:ext uri="{FF2B5EF4-FFF2-40B4-BE49-F238E27FC236}">
                  <a16:creationId xmlns:a16="http://schemas.microsoft.com/office/drawing/2014/main" id="{9335763C-B8F4-AB1C-B85B-78179F80799D}"/>
                </a:ext>
              </a:extLst>
            </p:cNvPr>
            <p:cNvSpPr/>
            <p:nvPr/>
          </p:nvSpPr>
          <p:spPr>
            <a:xfrm>
              <a:off x="102182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8475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5350"/>
                  </a:lnTo>
                  <a:lnTo>
                    <a:pt x="0" y="208475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4680"/>
                  </a:lnTo>
                  <a:lnTo>
                    <a:pt x="3962" y="22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1" name="object 3034">
              <a:extLst>
                <a:ext uri="{FF2B5EF4-FFF2-40B4-BE49-F238E27FC236}">
                  <a16:creationId xmlns:a16="http://schemas.microsoft.com/office/drawing/2014/main" id="{DFBBDE02-4302-81DB-6523-02D043DAD9B0}"/>
                </a:ext>
              </a:extLst>
            </p:cNvPr>
            <p:cNvSpPr/>
            <p:nvPr/>
          </p:nvSpPr>
          <p:spPr>
            <a:xfrm>
              <a:off x="102579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5350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5658"/>
                  </a:lnTo>
                  <a:lnTo>
                    <a:pt x="177" y="215658"/>
                  </a:lnTo>
                  <a:lnTo>
                    <a:pt x="0" y="215350"/>
                  </a:lnTo>
                  <a:close/>
                </a:path>
                <a:path w="4444" h="232409">
                  <a:moveTo>
                    <a:pt x="3962" y="213914"/>
                  </a:moveTo>
                  <a:lnTo>
                    <a:pt x="177" y="215658"/>
                  </a:lnTo>
                  <a:lnTo>
                    <a:pt x="3962" y="215658"/>
                  </a:lnTo>
                  <a:lnTo>
                    <a:pt x="3962" y="213914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2853"/>
                  </a:lnTo>
                  <a:lnTo>
                    <a:pt x="3962" y="210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2" name="object 3035">
              <a:extLst>
                <a:ext uri="{FF2B5EF4-FFF2-40B4-BE49-F238E27FC236}">
                  <a16:creationId xmlns:a16="http://schemas.microsoft.com/office/drawing/2014/main" id="{C98B848C-DDE3-DDF1-CD07-28A8BF11FC81}"/>
                </a:ext>
              </a:extLst>
            </p:cNvPr>
            <p:cNvSpPr/>
            <p:nvPr/>
          </p:nvSpPr>
          <p:spPr>
            <a:xfrm>
              <a:off x="102974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12093"/>
                  </a:moveTo>
                  <a:lnTo>
                    <a:pt x="0" y="213920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12093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1032"/>
                  </a:lnTo>
                  <a:lnTo>
                    <a:pt x="2070" y="20078"/>
                  </a:lnTo>
                  <a:lnTo>
                    <a:pt x="3962" y="1932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3" name="object 3036">
              <a:extLst>
                <a:ext uri="{FF2B5EF4-FFF2-40B4-BE49-F238E27FC236}">
                  <a16:creationId xmlns:a16="http://schemas.microsoft.com/office/drawing/2014/main" id="{A3613613-B561-9CA1-21DF-6081CD124AF1}"/>
                </a:ext>
              </a:extLst>
            </p:cNvPr>
            <p:cNvSpPr/>
            <p:nvPr/>
          </p:nvSpPr>
          <p:spPr>
            <a:xfrm>
              <a:off x="1033703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10267"/>
                  </a:moveTo>
                  <a:lnTo>
                    <a:pt x="0" y="212093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10267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9328"/>
                  </a:lnTo>
                  <a:lnTo>
                    <a:pt x="3962" y="177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4" name="object 3037">
              <a:extLst>
                <a:ext uri="{FF2B5EF4-FFF2-40B4-BE49-F238E27FC236}">
                  <a16:creationId xmlns:a16="http://schemas.microsoft.com/office/drawing/2014/main" id="{A20A2C6D-2542-78AE-AB46-838A79B42AA7}"/>
                </a:ext>
              </a:extLst>
            </p:cNvPr>
            <p:cNvSpPr/>
            <p:nvPr/>
          </p:nvSpPr>
          <p:spPr>
            <a:xfrm>
              <a:off x="103766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49" y="208446"/>
                  </a:moveTo>
                  <a:lnTo>
                    <a:pt x="0" y="210267"/>
                  </a:lnTo>
                  <a:lnTo>
                    <a:pt x="0" y="231927"/>
                  </a:lnTo>
                  <a:lnTo>
                    <a:pt x="3949" y="231927"/>
                  </a:lnTo>
                  <a:lnTo>
                    <a:pt x="3949" y="208446"/>
                  </a:lnTo>
                  <a:close/>
                </a:path>
                <a:path w="4444" h="232409">
                  <a:moveTo>
                    <a:pt x="3949" y="0"/>
                  </a:moveTo>
                  <a:lnTo>
                    <a:pt x="0" y="0"/>
                  </a:lnTo>
                  <a:lnTo>
                    <a:pt x="0" y="17756"/>
                  </a:lnTo>
                  <a:lnTo>
                    <a:pt x="548" y="17538"/>
                  </a:lnTo>
                  <a:lnTo>
                    <a:pt x="3949" y="1689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5" name="object 3038">
              <a:extLst>
                <a:ext uri="{FF2B5EF4-FFF2-40B4-BE49-F238E27FC236}">
                  <a16:creationId xmlns:a16="http://schemas.microsoft.com/office/drawing/2014/main" id="{F28283E5-262D-F2DE-CEA5-19E08EC28EC0}"/>
                </a:ext>
              </a:extLst>
            </p:cNvPr>
            <p:cNvSpPr/>
            <p:nvPr/>
          </p:nvSpPr>
          <p:spPr>
            <a:xfrm>
              <a:off x="1041615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6620"/>
                  </a:moveTo>
                  <a:lnTo>
                    <a:pt x="0" y="208446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06620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896"/>
                  </a:lnTo>
                  <a:lnTo>
                    <a:pt x="3327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6" name="object 3039">
              <a:extLst>
                <a:ext uri="{FF2B5EF4-FFF2-40B4-BE49-F238E27FC236}">
                  <a16:creationId xmlns:a16="http://schemas.microsoft.com/office/drawing/2014/main" id="{A01B13E1-B928-C209-52A6-787439CC5941}"/>
                </a:ext>
              </a:extLst>
            </p:cNvPr>
            <p:cNvSpPr/>
            <p:nvPr/>
          </p:nvSpPr>
          <p:spPr>
            <a:xfrm>
              <a:off x="1045565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4799"/>
                  </a:moveTo>
                  <a:lnTo>
                    <a:pt x="0" y="206626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04799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7" name="object 3040">
              <a:extLst>
                <a:ext uri="{FF2B5EF4-FFF2-40B4-BE49-F238E27FC236}">
                  <a16:creationId xmlns:a16="http://schemas.microsoft.com/office/drawing/2014/main" id="{E5C40566-18D6-428E-F419-296C0B79D056}"/>
                </a:ext>
              </a:extLst>
            </p:cNvPr>
            <p:cNvSpPr/>
            <p:nvPr/>
          </p:nvSpPr>
          <p:spPr>
            <a:xfrm>
              <a:off x="1049528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2973"/>
                  </a:moveTo>
                  <a:lnTo>
                    <a:pt x="0" y="204799"/>
                  </a:lnTo>
                  <a:lnTo>
                    <a:pt x="0" y="231927"/>
                  </a:lnTo>
                  <a:lnTo>
                    <a:pt x="3962" y="230103"/>
                  </a:lnTo>
                  <a:lnTo>
                    <a:pt x="3962" y="202973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8" name="object 3041">
              <a:extLst>
                <a:ext uri="{FF2B5EF4-FFF2-40B4-BE49-F238E27FC236}">
                  <a16:creationId xmlns:a16="http://schemas.microsoft.com/office/drawing/2014/main" id="{0AC8FD37-AC09-EC1F-DB3C-8484E8527CEA}"/>
                </a:ext>
              </a:extLst>
            </p:cNvPr>
            <p:cNvSpPr/>
            <p:nvPr/>
          </p:nvSpPr>
          <p:spPr>
            <a:xfrm>
              <a:off x="1053477" y="7985213"/>
              <a:ext cx="4445" cy="230504"/>
            </a:xfrm>
            <a:custGeom>
              <a:avLst/>
              <a:gdLst/>
              <a:ahLst/>
              <a:cxnLst/>
              <a:rect l="l" t="t" r="r" b="b"/>
              <a:pathLst>
                <a:path w="4444" h="230504">
                  <a:moveTo>
                    <a:pt x="3962" y="201152"/>
                  </a:moveTo>
                  <a:lnTo>
                    <a:pt x="0" y="202979"/>
                  </a:lnTo>
                  <a:lnTo>
                    <a:pt x="0" y="230108"/>
                  </a:lnTo>
                  <a:lnTo>
                    <a:pt x="3962" y="228264"/>
                  </a:lnTo>
                  <a:lnTo>
                    <a:pt x="3962" y="201152"/>
                  </a:lnTo>
                  <a:close/>
                </a:path>
                <a:path w="4444" h="230504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9" name="object 3042">
              <a:extLst>
                <a:ext uri="{FF2B5EF4-FFF2-40B4-BE49-F238E27FC236}">
                  <a16:creationId xmlns:a16="http://schemas.microsoft.com/office/drawing/2014/main" id="{E1FECFA9-B5A7-EFC8-D603-A2284E244219}"/>
                </a:ext>
              </a:extLst>
            </p:cNvPr>
            <p:cNvSpPr/>
            <p:nvPr/>
          </p:nvSpPr>
          <p:spPr>
            <a:xfrm>
              <a:off x="1057440" y="7985213"/>
              <a:ext cx="4445" cy="228600"/>
            </a:xfrm>
            <a:custGeom>
              <a:avLst/>
              <a:gdLst/>
              <a:ahLst/>
              <a:cxnLst/>
              <a:rect l="l" t="t" r="r" b="b"/>
              <a:pathLst>
                <a:path w="4444" h="228600">
                  <a:moveTo>
                    <a:pt x="3962" y="199326"/>
                  </a:moveTo>
                  <a:lnTo>
                    <a:pt x="0" y="201152"/>
                  </a:lnTo>
                  <a:lnTo>
                    <a:pt x="0" y="228264"/>
                  </a:lnTo>
                  <a:lnTo>
                    <a:pt x="3962" y="226420"/>
                  </a:lnTo>
                  <a:lnTo>
                    <a:pt x="3962" y="199326"/>
                  </a:lnTo>
                  <a:close/>
                </a:path>
                <a:path w="4444" h="228600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1244" y="16268"/>
                  </a:lnTo>
                  <a:lnTo>
                    <a:pt x="3962" y="1683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0" name="object 3043">
              <a:extLst>
                <a:ext uri="{FF2B5EF4-FFF2-40B4-BE49-F238E27FC236}">
                  <a16:creationId xmlns:a16="http://schemas.microsoft.com/office/drawing/2014/main" id="{BABD35D9-5F1C-4A8A-51FE-01D15E145614}"/>
                </a:ext>
              </a:extLst>
            </p:cNvPr>
            <p:cNvSpPr/>
            <p:nvPr/>
          </p:nvSpPr>
          <p:spPr>
            <a:xfrm>
              <a:off x="1061389" y="7985213"/>
              <a:ext cx="4445" cy="226695"/>
            </a:xfrm>
            <a:custGeom>
              <a:avLst/>
              <a:gdLst/>
              <a:ahLst/>
              <a:cxnLst/>
              <a:rect l="l" t="t" r="r" b="b"/>
              <a:pathLst>
                <a:path w="4444" h="226695">
                  <a:moveTo>
                    <a:pt x="3962" y="197505"/>
                  </a:moveTo>
                  <a:lnTo>
                    <a:pt x="0" y="199332"/>
                  </a:lnTo>
                  <a:lnTo>
                    <a:pt x="0" y="226426"/>
                  </a:lnTo>
                  <a:lnTo>
                    <a:pt x="3962" y="224582"/>
                  </a:lnTo>
                  <a:lnTo>
                    <a:pt x="3962" y="197505"/>
                  </a:lnTo>
                  <a:close/>
                </a:path>
                <a:path w="4444" h="226695">
                  <a:moveTo>
                    <a:pt x="3962" y="0"/>
                  </a:moveTo>
                  <a:lnTo>
                    <a:pt x="0" y="0"/>
                  </a:lnTo>
                  <a:lnTo>
                    <a:pt x="0" y="16829"/>
                  </a:lnTo>
                  <a:lnTo>
                    <a:pt x="3962" y="176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1" name="object 3044">
              <a:extLst>
                <a:ext uri="{FF2B5EF4-FFF2-40B4-BE49-F238E27FC236}">
                  <a16:creationId xmlns:a16="http://schemas.microsoft.com/office/drawing/2014/main" id="{86F003D6-5E11-7585-1142-A3238155CC9C}"/>
                </a:ext>
              </a:extLst>
            </p:cNvPr>
            <p:cNvSpPr/>
            <p:nvPr/>
          </p:nvSpPr>
          <p:spPr>
            <a:xfrm>
              <a:off x="1065352" y="7985213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3962" y="195679"/>
                  </a:moveTo>
                  <a:lnTo>
                    <a:pt x="0" y="197505"/>
                  </a:lnTo>
                  <a:lnTo>
                    <a:pt x="0" y="224582"/>
                  </a:lnTo>
                  <a:lnTo>
                    <a:pt x="3962" y="222738"/>
                  </a:lnTo>
                  <a:lnTo>
                    <a:pt x="3962" y="195679"/>
                  </a:lnTo>
                  <a:close/>
                </a:path>
                <a:path w="4444" h="224790">
                  <a:moveTo>
                    <a:pt x="3962" y="0"/>
                  </a:moveTo>
                  <a:lnTo>
                    <a:pt x="0" y="0"/>
                  </a:lnTo>
                  <a:lnTo>
                    <a:pt x="0" y="17652"/>
                  </a:lnTo>
                  <a:lnTo>
                    <a:pt x="3962" y="184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2" name="object 3045">
              <a:extLst>
                <a:ext uri="{FF2B5EF4-FFF2-40B4-BE49-F238E27FC236}">
                  <a16:creationId xmlns:a16="http://schemas.microsoft.com/office/drawing/2014/main" id="{D54D55F1-567D-4024-2BE2-B8D5D75F06EF}"/>
                </a:ext>
              </a:extLst>
            </p:cNvPr>
            <p:cNvSpPr/>
            <p:nvPr/>
          </p:nvSpPr>
          <p:spPr>
            <a:xfrm>
              <a:off x="1069301" y="7985213"/>
              <a:ext cx="4445" cy="222885"/>
            </a:xfrm>
            <a:custGeom>
              <a:avLst/>
              <a:gdLst/>
              <a:ahLst/>
              <a:cxnLst/>
              <a:rect l="l" t="t" r="r" b="b"/>
              <a:pathLst>
                <a:path w="4444" h="222884">
                  <a:moveTo>
                    <a:pt x="3962" y="193858"/>
                  </a:moveTo>
                  <a:lnTo>
                    <a:pt x="0" y="195685"/>
                  </a:lnTo>
                  <a:lnTo>
                    <a:pt x="0" y="222744"/>
                  </a:lnTo>
                  <a:lnTo>
                    <a:pt x="3962" y="220900"/>
                  </a:lnTo>
                  <a:lnTo>
                    <a:pt x="3962" y="193858"/>
                  </a:lnTo>
                  <a:close/>
                </a:path>
                <a:path w="4444" h="222884">
                  <a:moveTo>
                    <a:pt x="3962" y="0"/>
                  </a:moveTo>
                  <a:lnTo>
                    <a:pt x="0" y="0"/>
                  </a:lnTo>
                  <a:lnTo>
                    <a:pt x="0" y="18471"/>
                  </a:lnTo>
                  <a:lnTo>
                    <a:pt x="3962" y="1929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3" name="object 3046">
              <a:extLst>
                <a:ext uri="{FF2B5EF4-FFF2-40B4-BE49-F238E27FC236}">
                  <a16:creationId xmlns:a16="http://schemas.microsoft.com/office/drawing/2014/main" id="{323D240E-84C4-A689-88F2-4DB7F2488BA4}"/>
                </a:ext>
              </a:extLst>
            </p:cNvPr>
            <p:cNvSpPr/>
            <p:nvPr/>
          </p:nvSpPr>
          <p:spPr>
            <a:xfrm>
              <a:off x="1073264" y="7985213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3962" y="192032"/>
                  </a:moveTo>
                  <a:lnTo>
                    <a:pt x="0" y="193858"/>
                  </a:lnTo>
                  <a:lnTo>
                    <a:pt x="0" y="220900"/>
                  </a:lnTo>
                  <a:lnTo>
                    <a:pt x="3962" y="219056"/>
                  </a:lnTo>
                  <a:lnTo>
                    <a:pt x="3962" y="192032"/>
                  </a:lnTo>
                  <a:close/>
                </a:path>
                <a:path w="4444" h="220979">
                  <a:moveTo>
                    <a:pt x="3962" y="0"/>
                  </a:moveTo>
                  <a:lnTo>
                    <a:pt x="0" y="0"/>
                  </a:lnTo>
                  <a:lnTo>
                    <a:pt x="0" y="19293"/>
                  </a:lnTo>
                  <a:lnTo>
                    <a:pt x="3962" y="2011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4" name="object 3047">
              <a:extLst>
                <a:ext uri="{FF2B5EF4-FFF2-40B4-BE49-F238E27FC236}">
                  <a16:creationId xmlns:a16="http://schemas.microsoft.com/office/drawing/2014/main" id="{61870A48-A137-A431-F671-F4D3D2391FC7}"/>
                </a:ext>
              </a:extLst>
            </p:cNvPr>
            <p:cNvSpPr/>
            <p:nvPr/>
          </p:nvSpPr>
          <p:spPr>
            <a:xfrm>
              <a:off x="1077214" y="7985213"/>
              <a:ext cx="4445" cy="219075"/>
            </a:xfrm>
            <a:custGeom>
              <a:avLst/>
              <a:gdLst/>
              <a:ahLst/>
              <a:cxnLst/>
              <a:rect l="l" t="t" r="r" b="b"/>
              <a:pathLst>
                <a:path w="4444" h="219075">
                  <a:moveTo>
                    <a:pt x="3962" y="191528"/>
                  </a:moveTo>
                  <a:lnTo>
                    <a:pt x="1104" y="191528"/>
                  </a:lnTo>
                  <a:lnTo>
                    <a:pt x="0" y="192037"/>
                  </a:lnTo>
                  <a:lnTo>
                    <a:pt x="0" y="219062"/>
                  </a:lnTo>
                  <a:lnTo>
                    <a:pt x="3962" y="217218"/>
                  </a:lnTo>
                  <a:lnTo>
                    <a:pt x="3962" y="191528"/>
                  </a:lnTo>
                  <a:close/>
                </a:path>
                <a:path w="4444" h="219075">
                  <a:moveTo>
                    <a:pt x="3962" y="0"/>
                  </a:moveTo>
                  <a:lnTo>
                    <a:pt x="0" y="0"/>
                  </a:lnTo>
                  <a:lnTo>
                    <a:pt x="0" y="20113"/>
                  </a:lnTo>
                  <a:lnTo>
                    <a:pt x="3962" y="2093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5" name="object 3048">
              <a:extLst>
                <a:ext uri="{FF2B5EF4-FFF2-40B4-BE49-F238E27FC236}">
                  <a16:creationId xmlns:a16="http://schemas.microsoft.com/office/drawing/2014/main" id="{91AC7781-F85B-9954-123E-6C8BE9209A86}"/>
                </a:ext>
              </a:extLst>
            </p:cNvPr>
            <p:cNvSpPr/>
            <p:nvPr/>
          </p:nvSpPr>
          <p:spPr>
            <a:xfrm>
              <a:off x="1081176" y="7985213"/>
              <a:ext cx="4445" cy="218440"/>
            </a:xfrm>
            <a:custGeom>
              <a:avLst/>
              <a:gdLst/>
              <a:ahLst/>
              <a:cxnLst/>
              <a:rect l="l" t="t" r="r" b="b"/>
              <a:pathLst>
                <a:path w="4444" h="218440">
                  <a:moveTo>
                    <a:pt x="3962" y="216928"/>
                  </a:moveTo>
                  <a:lnTo>
                    <a:pt x="622" y="216928"/>
                  </a:lnTo>
                  <a:lnTo>
                    <a:pt x="3962" y="218062"/>
                  </a:lnTo>
                  <a:lnTo>
                    <a:pt x="3962" y="216928"/>
                  </a:lnTo>
                  <a:close/>
                </a:path>
                <a:path w="4444" h="218440">
                  <a:moveTo>
                    <a:pt x="1054" y="191528"/>
                  </a:moveTo>
                  <a:lnTo>
                    <a:pt x="0" y="191528"/>
                  </a:lnTo>
                  <a:lnTo>
                    <a:pt x="0" y="217218"/>
                  </a:lnTo>
                  <a:lnTo>
                    <a:pt x="622" y="216928"/>
                  </a:lnTo>
                  <a:lnTo>
                    <a:pt x="3962" y="216928"/>
                  </a:lnTo>
                  <a:lnTo>
                    <a:pt x="3962" y="192547"/>
                  </a:lnTo>
                  <a:lnTo>
                    <a:pt x="1054" y="191528"/>
                  </a:lnTo>
                  <a:close/>
                </a:path>
                <a:path w="4444" h="218440">
                  <a:moveTo>
                    <a:pt x="3962" y="0"/>
                  </a:moveTo>
                  <a:lnTo>
                    <a:pt x="0" y="0"/>
                  </a:lnTo>
                  <a:lnTo>
                    <a:pt x="0" y="20935"/>
                  </a:lnTo>
                  <a:lnTo>
                    <a:pt x="3962" y="2175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6" name="object 3049">
              <a:extLst>
                <a:ext uri="{FF2B5EF4-FFF2-40B4-BE49-F238E27FC236}">
                  <a16:creationId xmlns:a16="http://schemas.microsoft.com/office/drawing/2014/main" id="{924E8075-1ADA-B0DF-8D6A-D1EF50ECDA96}"/>
                </a:ext>
              </a:extLst>
            </p:cNvPr>
            <p:cNvSpPr/>
            <p:nvPr/>
          </p:nvSpPr>
          <p:spPr>
            <a:xfrm>
              <a:off x="1085126" y="798521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192543"/>
                  </a:moveTo>
                  <a:lnTo>
                    <a:pt x="0" y="218058"/>
                  </a:lnTo>
                  <a:lnTo>
                    <a:pt x="3962" y="219403"/>
                  </a:lnTo>
                  <a:lnTo>
                    <a:pt x="3962" y="193931"/>
                  </a:lnTo>
                  <a:lnTo>
                    <a:pt x="0" y="192543"/>
                  </a:lnTo>
                  <a:close/>
                </a:path>
                <a:path w="4444" h="219709">
                  <a:moveTo>
                    <a:pt x="3962" y="0"/>
                  </a:moveTo>
                  <a:lnTo>
                    <a:pt x="0" y="0"/>
                  </a:lnTo>
                  <a:lnTo>
                    <a:pt x="0" y="21755"/>
                  </a:lnTo>
                  <a:lnTo>
                    <a:pt x="3962" y="225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7" name="object 3050">
              <a:extLst>
                <a:ext uri="{FF2B5EF4-FFF2-40B4-BE49-F238E27FC236}">
                  <a16:creationId xmlns:a16="http://schemas.microsoft.com/office/drawing/2014/main" id="{BBFDD9D8-D57D-7F9E-706D-EB14A5FC4883}"/>
                </a:ext>
              </a:extLst>
            </p:cNvPr>
            <p:cNvSpPr/>
            <p:nvPr/>
          </p:nvSpPr>
          <p:spPr>
            <a:xfrm>
              <a:off x="1089101" y="7985213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0" y="193935"/>
                  </a:moveTo>
                  <a:lnTo>
                    <a:pt x="0" y="219407"/>
                  </a:lnTo>
                  <a:lnTo>
                    <a:pt x="3949" y="220748"/>
                  </a:lnTo>
                  <a:lnTo>
                    <a:pt x="3949" y="195319"/>
                  </a:lnTo>
                  <a:lnTo>
                    <a:pt x="0" y="193935"/>
                  </a:lnTo>
                  <a:close/>
                </a:path>
                <a:path w="4444" h="220979">
                  <a:moveTo>
                    <a:pt x="3949" y="0"/>
                  </a:moveTo>
                  <a:lnTo>
                    <a:pt x="0" y="0"/>
                  </a:lnTo>
                  <a:lnTo>
                    <a:pt x="0" y="22579"/>
                  </a:lnTo>
                  <a:lnTo>
                    <a:pt x="3949" y="2339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8" name="object 3051">
              <a:extLst>
                <a:ext uri="{FF2B5EF4-FFF2-40B4-BE49-F238E27FC236}">
                  <a16:creationId xmlns:a16="http://schemas.microsoft.com/office/drawing/2014/main" id="{EB815CC6-345E-B309-048E-599BC7E73EEE}"/>
                </a:ext>
              </a:extLst>
            </p:cNvPr>
            <p:cNvSpPr/>
            <p:nvPr/>
          </p:nvSpPr>
          <p:spPr>
            <a:xfrm>
              <a:off x="1093038" y="7985213"/>
              <a:ext cx="4445" cy="222250"/>
            </a:xfrm>
            <a:custGeom>
              <a:avLst/>
              <a:gdLst/>
              <a:ahLst/>
              <a:cxnLst/>
              <a:rect l="l" t="t" r="r" b="b"/>
              <a:pathLst>
                <a:path w="4444" h="222250">
                  <a:moveTo>
                    <a:pt x="0" y="195315"/>
                  </a:moveTo>
                  <a:lnTo>
                    <a:pt x="0" y="220743"/>
                  </a:lnTo>
                  <a:lnTo>
                    <a:pt x="3962" y="222088"/>
                  </a:lnTo>
                  <a:lnTo>
                    <a:pt x="3962" y="196703"/>
                  </a:lnTo>
                  <a:lnTo>
                    <a:pt x="0" y="195315"/>
                  </a:lnTo>
                  <a:close/>
                </a:path>
                <a:path w="4444" h="222250">
                  <a:moveTo>
                    <a:pt x="3962" y="0"/>
                  </a:moveTo>
                  <a:lnTo>
                    <a:pt x="0" y="0"/>
                  </a:lnTo>
                  <a:lnTo>
                    <a:pt x="0" y="23396"/>
                  </a:lnTo>
                  <a:lnTo>
                    <a:pt x="3962" y="2421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9" name="object 3052">
              <a:extLst>
                <a:ext uri="{FF2B5EF4-FFF2-40B4-BE49-F238E27FC236}">
                  <a16:creationId xmlns:a16="http://schemas.microsoft.com/office/drawing/2014/main" id="{6A8340C0-3990-10D0-2231-4F5A766C37CD}"/>
                </a:ext>
              </a:extLst>
            </p:cNvPr>
            <p:cNvSpPr/>
            <p:nvPr/>
          </p:nvSpPr>
          <p:spPr>
            <a:xfrm>
              <a:off x="1097000" y="7985213"/>
              <a:ext cx="4445" cy="223520"/>
            </a:xfrm>
            <a:custGeom>
              <a:avLst/>
              <a:gdLst/>
              <a:ahLst/>
              <a:cxnLst/>
              <a:rect l="l" t="t" r="r" b="b"/>
              <a:pathLst>
                <a:path w="4444" h="223520">
                  <a:moveTo>
                    <a:pt x="0" y="196703"/>
                  </a:moveTo>
                  <a:lnTo>
                    <a:pt x="0" y="222088"/>
                  </a:lnTo>
                  <a:lnTo>
                    <a:pt x="3962" y="223433"/>
                  </a:lnTo>
                  <a:lnTo>
                    <a:pt x="3962" y="198091"/>
                  </a:lnTo>
                  <a:lnTo>
                    <a:pt x="0" y="196703"/>
                  </a:lnTo>
                  <a:close/>
                </a:path>
                <a:path w="4444" h="223520">
                  <a:moveTo>
                    <a:pt x="1791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3962" y="25041"/>
                  </a:lnTo>
                  <a:lnTo>
                    <a:pt x="3962" y="49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0" name="object 3053">
              <a:extLst>
                <a:ext uri="{FF2B5EF4-FFF2-40B4-BE49-F238E27FC236}">
                  <a16:creationId xmlns:a16="http://schemas.microsoft.com/office/drawing/2014/main" id="{0D71CF12-1F81-3710-B0A6-1D7925CBFEF9}"/>
                </a:ext>
              </a:extLst>
            </p:cNvPr>
            <p:cNvSpPr/>
            <p:nvPr/>
          </p:nvSpPr>
          <p:spPr>
            <a:xfrm>
              <a:off x="1100950" y="7985707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0" y="197592"/>
                  </a:moveTo>
                  <a:lnTo>
                    <a:pt x="0" y="222935"/>
                  </a:lnTo>
                  <a:lnTo>
                    <a:pt x="3962" y="224280"/>
                  </a:lnTo>
                  <a:lnTo>
                    <a:pt x="3962" y="198981"/>
                  </a:lnTo>
                  <a:lnTo>
                    <a:pt x="0" y="197592"/>
                  </a:lnTo>
                  <a:close/>
                </a:path>
                <a:path w="4444" h="224790">
                  <a:moveTo>
                    <a:pt x="3962" y="104647"/>
                  </a:moveTo>
                  <a:lnTo>
                    <a:pt x="2539" y="112294"/>
                  </a:lnTo>
                  <a:lnTo>
                    <a:pt x="3962" y="114161"/>
                  </a:lnTo>
                  <a:lnTo>
                    <a:pt x="3962" y="104647"/>
                  </a:lnTo>
                  <a:close/>
                </a:path>
                <a:path w="4444" h="224790">
                  <a:moveTo>
                    <a:pt x="0" y="0"/>
                  </a:moveTo>
                  <a:lnTo>
                    <a:pt x="0" y="24544"/>
                  </a:lnTo>
                  <a:lnTo>
                    <a:pt x="3962" y="25366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1" name="object 3054">
              <a:extLst>
                <a:ext uri="{FF2B5EF4-FFF2-40B4-BE49-F238E27FC236}">
                  <a16:creationId xmlns:a16="http://schemas.microsoft.com/office/drawing/2014/main" id="{B1F3CA42-AC93-D1E6-7652-6A0A8173318D}"/>
                </a:ext>
              </a:extLst>
            </p:cNvPr>
            <p:cNvSpPr/>
            <p:nvPr/>
          </p:nvSpPr>
          <p:spPr>
            <a:xfrm>
              <a:off x="1104912" y="7986614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0" y="198074"/>
                  </a:moveTo>
                  <a:lnTo>
                    <a:pt x="0" y="223373"/>
                  </a:lnTo>
                  <a:lnTo>
                    <a:pt x="3962" y="224718"/>
                  </a:lnTo>
                  <a:lnTo>
                    <a:pt x="3962" y="199462"/>
                  </a:lnTo>
                  <a:lnTo>
                    <a:pt x="0" y="198074"/>
                  </a:lnTo>
                  <a:close/>
                </a:path>
                <a:path w="4444" h="224790">
                  <a:moveTo>
                    <a:pt x="3962" y="96428"/>
                  </a:moveTo>
                  <a:lnTo>
                    <a:pt x="939" y="98688"/>
                  </a:lnTo>
                  <a:lnTo>
                    <a:pt x="0" y="103740"/>
                  </a:lnTo>
                  <a:lnTo>
                    <a:pt x="0" y="113254"/>
                  </a:lnTo>
                  <a:lnTo>
                    <a:pt x="3416" y="117738"/>
                  </a:lnTo>
                  <a:lnTo>
                    <a:pt x="3962" y="117819"/>
                  </a:lnTo>
                  <a:lnTo>
                    <a:pt x="3962" y="96428"/>
                  </a:lnTo>
                  <a:close/>
                </a:path>
                <a:path w="4444" h="224790">
                  <a:moveTo>
                    <a:pt x="0" y="0"/>
                  </a:moveTo>
                  <a:lnTo>
                    <a:pt x="0" y="24460"/>
                  </a:lnTo>
                  <a:lnTo>
                    <a:pt x="3962" y="25282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2" name="object 3055">
              <a:extLst>
                <a:ext uri="{FF2B5EF4-FFF2-40B4-BE49-F238E27FC236}">
                  <a16:creationId xmlns:a16="http://schemas.microsoft.com/office/drawing/2014/main" id="{C263E300-D627-6B19-4A23-6D5C86E49F09}"/>
                </a:ext>
              </a:extLst>
            </p:cNvPr>
            <p:cNvSpPr/>
            <p:nvPr/>
          </p:nvSpPr>
          <p:spPr>
            <a:xfrm>
              <a:off x="1108862" y="7987518"/>
              <a:ext cx="4445" cy="225425"/>
            </a:xfrm>
            <a:custGeom>
              <a:avLst/>
              <a:gdLst/>
              <a:ahLst/>
              <a:cxnLst/>
              <a:rect l="l" t="t" r="r" b="b"/>
              <a:pathLst>
                <a:path w="4444" h="225425">
                  <a:moveTo>
                    <a:pt x="0" y="198554"/>
                  </a:moveTo>
                  <a:lnTo>
                    <a:pt x="0" y="223810"/>
                  </a:lnTo>
                  <a:lnTo>
                    <a:pt x="3962" y="225155"/>
                  </a:lnTo>
                  <a:lnTo>
                    <a:pt x="3962" y="199942"/>
                  </a:lnTo>
                  <a:lnTo>
                    <a:pt x="0" y="198554"/>
                  </a:lnTo>
                  <a:close/>
                </a:path>
                <a:path w="4444" h="225425">
                  <a:moveTo>
                    <a:pt x="3784" y="92704"/>
                  </a:moveTo>
                  <a:lnTo>
                    <a:pt x="0" y="95533"/>
                  </a:lnTo>
                  <a:lnTo>
                    <a:pt x="0" y="116913"/>
                  </a:lnTo>
                  <a:lnTo>
                    <a:pt x="3962" y="117504"/>
                  </a:lnTo>
                  <a:lnTo>
                    <a:pt x="3962" y="92735"/>
                  </a:lnTo>
                  <a:lnTo>
                    <a:pt x="3784" y="92704"/>
                  </a:lnTo>
                  <a:close/>
                </a:path>
                <a:path w="4444" h="225425">
                  <a:moveTo>
                    <a:pt x="0" y="0"/>
                  </a:moveTo>
                  <a:lnTo>
                    <a:pt x="0" y="24375"/>
                  </a:lnTo>
                  <a:lnTo>
                    <a:pt x="3962" y="25197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3" name="object 3056">
              <a:extLst>
                <a:ext uri="{FF2B5EF4-FFF2-40B4-BE49-F238E27FC236}">
                  <a16:creationId xmlns:a16="http://schemas.microsoft.com/office/drawing/2014/main" id="{7E76805A-D251-8F84-52B1-65A65A69E2B1}"/>
                </a:ext>
              </a:extLst>
            </p:cNvPr>
            <p:cNvSpPr/>
            <p:nvPr/>
          </p:nvSpPr>
          <p:spPr>
            <a:xfrm>
              <a:off x="1112824" y="7988425"/>
              <a:ext cx="4445" cy="226060"/>
            </a:xfrm>
            <a:custGeom>
              <a:avLst/>
              <a:gdLst/>
              <a:ahLst/>
              <a:cxnLst/>
              <a:rect l="l" t="t" r="r" b="b"/>
              <a:pathLst>
                <a:path w="4444" h="226059">
                  <a:moveTo>
                    <a:pt x="0" y="199035"/>
                  </a:moveTo>
                  <a:lnTo>
                    <a:pt x="0" y="224248"/>
                  </a:lnTo>
                  <a:lnTo>
                    <a:pt x="3962" y="225593"/>
                  </a:lnTo>
                  <a:lnTo>
                    <a:pt x="3962" y="200423"/>
                  </a:lnTo>
                  <a:lnTo>
                    <a:pt x="0" y="199035"/>
                  </a:lnTo>
                  <a:close/>
                </a:path>
                <a:path w="4444" h="226059">
                  <a:moveTo>
                    <a:pt x="0" y="91828"/>
                  </a:moveTo>
                  <a:lnTo>
                    <a:pt x="0" y="116598"/>
                  </a:lnTo>
                  <a:lnTo>
                    <a:pt x="3962" y="117189"/>
                  </a:lnTo>
                  <a:lnTo>
                    <a:pt x="3962" y="92527"/>
                  </a:lnTo>
                  <a:lnTo>
                    <a:pt x="0" y="91828"/>
                  </a:lnTo>
                  <a:close/>
                </a:path>
                <a:path w="4444" h="226059">
                  <a:moveTo>
                    <a:pt x="0" y="0"/>
                  </a:moveTo>
                  <a:lnTo>
                    <a:pt x="0" y="24291"/>
                  </a:lnTo>
                  <a:lnTo>
                    <a:pt x="3962" y="25113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4" name="object 3057">
              <a:extLst>
                <a:ext uri="{FF2B5EF4-FFF2-40B4-BE49-F238E27FC236}">
                  <a16:creationId xmlns:a16="http://schemas.microsoft.com/office/drawing/2014/main" id="{5E7A2B0E-1D67-49AF-90E7-FD8FC4C2E131}"/>
                </a:ext>
              </a:extLst>
            </p:cNvPr>
            <p:cNvSpPr/>
            <p:nvPr/>
          </p:nvSpPr>
          <p:spPr>
            <a:xfrm>
              <a:off x="1116774" y="7985213"/>
              <a:ext cx="4445" cy="230504"/>
            </a:xfrm>
            <a:custGeom>
              <a:avLst/>
              <a:gdLst/>
              <a:ahLst/>
              <a:cxnLst/>
              <a:rect l="l" t="t" r="r" b="b"/>
              <a:pathLst>
                <a:path w="4444" h="230504">
                  <a:moveTo>
                    <a:pt x="0" y="203630"/>
                  </a:moveTo>
                  <a:lnTo>
                    <a:pt x="0" y="228800"/>
                  </a:lnTo>
                  <a:lnTo>
                    <a:pt x="3962" y="230145"/>
                  </a:lnTo>
                  <a:lnTo>
                    <a:pt x="3962" y="205018"/>
                  </a:lnTo>
                  <a:lnTo>
                    <a:pt x="0" y="203630"/>
                  </a:lnTo>
                  <a:close/>
                </a:path>
                <a:path w="4444" h="230504">
                  <a:moveTo>
                    <a:pt x="0" y="95736"/>
                  </a:moveTo>
                  <a:lnTo>
                    <a:pt x="0" y="120398"/>
                  </a:lnTo>
                  <a:lnTo>
                    <a:pt x="3962" y="120989"/>
                  </a:lnTo>
                  <a:lnTo>
                    <a:pt x="3962" y="96410"/>
                  </a:lnTo>
                  <a:lnTo>
                    <a:pt x="3073" y="96278"/>
                  </a:lnTo>
                  <a:lnTo>
                    <a:pt x="0" y="95736"/>
                  </a:lnTo>
                  <a:close/>
                </a:path>
                <a:path w="4444" h="230504">
                  <a:moveTo>
                    <a:pt x="0" y="4115"/>
                  </a:moveTo>
                  <a:lnTo>
                    <a:pt x="0" y="28321"/>
                  </a:lnTo>
                  <a:lnTo>
                    <a:pt x="3962" y="29144"/>
                  </a:lnTo>
                  <a:lnTo>
                    <a:pt x="3962" y="4838"/>
                  </a:lnTo>
                  <a:lnTo>
                    <a:pt x="3162" y="4838"/>
                  </a:lnTo>
                  <a:lnTo>
                    <a:pt x="0" y="4115"/>
                  </a:lnTo>
                  <a:close/>
                </a:path>
                <a:path w="4444" h="230504">
                  <a:moveTo>
                    <a:pt x="3962" y="0"/>
                  </a:moveTo>
                  <a:lnTo>
                    <a:pt x="3162" y="0"/>
                  </a:lnTo>
                  <a:lnTo>
                    <a:pt x="3162" y="4838"/>
                  </a:lnTo>
                  <a:lnTo>
                    <a:pt x="3962" y="483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5" name="object 3058">
              <a:extLst>
                <a:ext uri="{FF2B5EF4-FFF2-40B4-BE49-F238E27FC236}">
                  <a16:creationId xmlns:a16="http://schemas.microsoft.com/office/drawing/2014/main" id="{7B25DEA0-A205-1065-94F4-65FF8B551A38}"/>
                </a:ext>
              </a:extLst>
            </p:cNvPr>
            <p:cNvSpPr/>
            <p:nvPr/>
          </p:nvSpPr>
          <p:spPr>
            <a:xfrm>
              <a:off x="1120736" y="7985213"/>
              <a:ext cx="4445" cy="231775"/>
            </a:xfrm>
            <a:custGeom>
              <a:avLst/>
              <a:gdLst/>
              <a:ahLst/>
              <a:cxnLst/>
              <a:rect l="l" t="t" r="r" b="b"/>
              <a:pathLst>
                <a:path w="4444" h="231775">
                  <a:moveTo>
                    <a:pt x="0" y="205018"/>
                  </a:moveTo>
                  <a:lnTo>
                    <a:pt x="0" y="230145"/>
                  </a:lnTo>
                  <a:lnTo>
                    <a:pt x="3962" y="231490"/>
                  </a:lnTo>
                  <a:lnTo>
                    <a:pt x="3962" y="206406"/>
                  </a:lnTo>
                  <a:lnTo>
                    <a:pt x="0" y="205018"/>
                  </a:lnTo>
                  <a:close/>
                </a:path>
                <a:path w="4444" h="231775">
                  <a:moveTo>
                    <a:pt x="0" y="96410"/>
                  </a:moveTo>
                  <a:lnTo>
                    <a:pt x="0" y="120989"/>
                  </a:lnTo>
                  <a:lnTo>
                    <a:pt x="3962" y="121580"/>
                  </a:lnTo>
                  <a:lnTo>
                    <a:pt x="3962" y="96998"/>
                  </a:lnTo>
                  <a:lnTo>
                    <a:pt x="0" y="96410"/>
                  </a:lnTo>
                  <a:close/>
                </a:path>
                <a:path w="4444" h="231775">
                  <a:moveTo>
                    <a:pt x="3962" y="0"/>
                  </a:moveTo>
                  <a:lnTo>
                    <a:pt x="0" y="0"/>
                  </a:lnTo>
                  <a:lnTo>
                    <a:pt x="0" y="29144"/>
                  </a:lnTo>
                  <a:lnTo>
                    <a:pt x="3962" y="299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6" name="object 3059">
              <a:extLst>
                <a:ext uri="{FF2B5EF4-FFF2-40B4-BE49-F238E27FC236}">
                  <a16:creationId xmlns:a16="http://schemas.microsoft.com/office/drawing/2014/main" id="{34D9502A-FB9E-7625-ACE6-F0B0909DCBB3}"/>
                </a:ext>
              </a:extLst>
            </p:cNvPr>
            <p:cNvSpPr/>
            <p:nvPr/>
          </p:nvSpPr>
          <p:spPr>
            <a:xfrm>
              <a:off x="112468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6402"/>
                  </a:moveTo>
                  <a:lnTo>
                    <a:pt x="0" y="231486"/>
                  </a:lnTo>
                  <a:lnTo>
                    <a:pt x="1299" y="231927"/>
                  </a:lnTo>
                  <a:lnTo>
                    <a:pt x="3962" y="231927"/>
                  </a:lnTo>
                  <a:lnTo>
                    <a:pt x="3962" y="207790"/>
                  </a:lnTo>
                  <a:lnTo>
                    <a:pt x="0" y="206402"/>
                  </a:lnTo>
                  <a:close/>
                </a:path>
                <a:path w="4444" h="232409">
                  <a:moveTo>
                    <a:pt x="0" y="96996"/>
                  </a:moveTo>
                  <a:lnTo>
                    <a:pt x="0" y="121578"/>
                  </a:lnTo>
                  <a:lnTo>
                    <a:pt x="3962" y="122169"/>
                  </a:lnTo>
                  <a:lnTo>
                    <a:pt x="3962" y="97584"/>
                  </a:lnTo>
                  <a:lnTo>
                    <a:pt x="0" y="96996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9963"/>
                  </a:lnTo>
                  <a:lnTo>
                    <a:pt x="3962" y="307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7" name="object 3060">
              <a:extLst>
                <a:ext uri="{FF2B5EF4-FFF2-40B4-BE49-F238E27FC236}">
                  <a16:creationId xmlns:a16="http://schemas.microsoft.com/office/drawing/2014/main" id="{DE422129-CEB6-FB14-2063-0E7878A94F4D}"/>
                </a:ext>
              </a:extLst>
            </p:cNvPr>
            <p:cNvSpPr/>
            <p:nvPr/>
          </p:nvSpPr>
          <p:spPr>
            <a:xfrm>
              <a:off x="112864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7790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9178"/>
                  </a:lnTo>
                  <a:lnTo>
                    <a:pt x="0" y="207790"/>
                  </a:lnTo>
                  <a:close/>
                </a:path>
                <a:path w="4444" h="232409">
                  <a:moveTo>
                    <a:pt x="0" y="97584"/>
                  </a:moveTo>
                  <a:lnTo>
                    <a:pt x="0" y="122169"/>
                  </a:lnTo>
                  <a:lnTo>
                    <a:pt x="3962" y="122760"/>
                  </a:lnTo>
                  <a:lnTo>
                    <a:pt x="3962" y="98172"/>
                  </a:lnTo>
                  <a:lnTo>
                    <a:pt x="0" y="97584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0785"/>
                  </a:lnTo>
                  <a:lnTo>
                    <a:pt x="3962" y="316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8" name="object 3061">
              <a:extLst>
                <a:ext uri="{FF2B5EF4-FFF2-40B4-BE49-F238E27FC236}">
                  <a16:creationId xmlns:a16="http://schemas.microsoft.com/office/drawing/2014/main" id="{2DA97025-A8C0-7247-7CDC-C4DEFF9F97B8}"/>
                </a:ext>
              </a:extLst>
            </p:cNvPr>
            <p:cNvSpPr/>
            <p:nvPr/>
          </p:nvSpPr>
          <p:spPr>
            <a:xfrm>
              <a:off x="1132598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9174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0562"/>
                  </a:lnTo>
                  <a:lnTo>
                    <a:pt x="0" y="209174"/>
                  </a:lnTo>
                  <a:close/>
                </a:path>
                <a:path w="4444" h="232409">
                  <a:moveTo>
                    <a:pt x="0" y="98170"/>
                  </a:moveTo>
                  <a:lnTo>
                    <a:pt x="0" y="122758"/>
                  </a:lnTo>
                  <a:lnTo>
                    <a:pt x="3962" y="123349"/>
                  </a:lnTo>
                  <a:lnTo>
                    <a:pt x="3962" y="98758"/>
                  </a:lnTo>
                  <a:lnTo>
                    <a:pt x="0" y="98170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1605"/>
                  </a:lnTo>
                  <a:lnTo>
                    <a:pt x="3962" y="324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9" name="object 3062">
              <a:extLst>
                <a:ext uri="{FF2B5EF4-FFF2-40B4-BE49-F238E27FC236}">
                  <a16:creationId xmlns:a16="http://schemas.microsoft.com/office/drawing/2014/main" id="{3FE6A73E-1AAA-52AE-2BB7-E90D37E8503D}"/>
                </a:ext>
              </a:extLst>
            </p:cNvPr>
            <p:cNvSpPr/>
            <p:nvPr/>
          </p:nvSpPr>
          <p:spPr>
            <a:xfrm>
              <a:off x="113656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0562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1950"/>
                  </a:lnTo>
                  <a:lnTo>
                    <a:pt x="0" y="210562"/>
                  </a:lnTo>
                  <a:close/>
                </a:path>
                <a:path w="4444" h="232409">
                  <a:moveTo>
                    <a:pt x="0" y="98758"/>
                  </a:moveTo>
                  <a:lnTo>
                    <a:pt x="0" y="123349"/>
                  </a:lnTo>
                  <a:lnTo>
                    <a:pt x="3962" y="123940"/>
                  </a:lnTo>
                  <a:lnTo>
                    <a:pt x="3962" y="99346"/>
                  </a:lnTo>
                  <a:lnTo>
                    <a:pt x="0" y="98758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2427"/>
                  </a:lnTo>
                  <a:lnTo>
                    <a:pt x="3962" y="3324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0" name="object 3063">
              <a:extLst>
                <a:ext uri="{FF2B5EF4-FFF2-40B4-BE49-F238E27FC236}">
                  <a16:creationId xmlns:a16="http://schemas.microsoft.com/office/drawing/2014/main" id="{91EDC6DC-AD87-2531-85DB-E79670EEBF0B}"/>
                </a:ext>
              </a:extLst>
            </p:cNvPr>
            <p:cNvSpPr/>
            <p:nvPr/>
          </p:nvSpPr>
          <p:spPr>
            <a:xfrm>
              <a:off x="114053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1955"/>
                  </a:moveTo>
                  <a:lnTo>
                    <a:pt x="0" y="231927"/>
                  </a:lnTo>
                  <a:lnTo>
                    <a:pt x="3949" y="231927"/>
                  </a:lnTo>
                  <a:lnTo>
                    <a:pt x="3949" y="213338"/>
                  </a:lnTo>
                  <a:lnTo>
                    <a:pt x="0" y="211955"/>
                  </a:lnTo>
                  <a:close/>
                </a:path>
                <a:path w="4444" h="232409">
                  <a:moveTo>
                    <a:pt x="0" y="99348"/>
                  </a:moveTo>
                  <a:lnTo>
                    <a:pt x="0" y="123942"/>
                  </a:lnTo>
                  <a:lnTo>
                    <a:pt x="3949" y="124531"/>
                  </a:lnTo>
                  <a:lnTo>
                    <a:pt x="3949" y="99934"/>
                  </a:lnTo>
                  <a:lnTo>
                    <a:pt x="0" y="99348"/>
                  </a:lnTo>
                  <a:close/>
                </a:path>
                <a:path w="4444" h="232409">
                  <a:moveTo>
                    <a:pt x="3949" y="0"/>
                  </a:moveTo>
                  <a:lnTo>
                    <a:pt x="0" y="0"/>
                  </a:lnTo>
                  <a:lnTo>
                    <a:pt x="0" y="33252"/>
                  </a:lnTo>
                  <a:lnTo>
                    <a:pt x="3949" y="34071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1" name="object 3064">
              <a:extLst>
                <a:ext uri="{FF2B5EF4-FFF2-40B4-BE49-F238E27FC236}">
                  <a16:creationId xmlns:a16="http://schemas.microsoft.com/office/drawing/2014/main" id="{C308656B-6B03-C0C1-0CA1-01BF5B1C0B18}"/>
                </a:ext>
              </a:extLst>
            </p:cNvPr>
            <p:cNvSpPr/>
            <p:nvPr/>
          </p:nvSpPr>
          <p:spPr>
            <a:xfrm>
              <a:off x="1144473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3334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4722"/>
                  </a:lnTo>
                  <a:lnTo>
                    <a:pt x="0" y="213334"/>
                  </a:lnTo>
                  <a:close/>
                </a:path>
                <a:path w="4444" h="232409">
                  <a:moveTo>
                    <a:pt x="0" y="99932"/>
                  </a:moveTo>
                  <a:lnTo>
                    <a:pt x="0" y="124529"/>
                  </a:lnTo>
                  <a:lnTo>
                    <a:pt x="3962" y="125120"/>
                  </a:lnTo>
                  <a:lnTo>
                    <a:pt x="3962" y="100520"/>
                  </a:lnTo>
                  <a:lnTo>
                    <a:pt x="0" y="99932"/>
                  </a:lnTo>
                  <a:close/>
                </a:path>
                <a:path w="4444" h="232409">
                  <a:moveTo>
                    <a:pt x="2476" y="0"/>
                  </a:moveTo>
                  <a:lnTo>
                    <a:pt x="0" y="0"/>
                  </a:lnTo>
                  <a:lnTo>
                    <a:pt x="0" y="34069"/>
                  </a:lnTo>
                  <a:lnTo>
                    <a:pt x="3962" y="34891"/>
                  </a:lnTo>
                  <a:lnTo>
                    <a:pt x="3962" y="10382"/>
                  </a:lnTo>
                  <a:lnTo>
                    <a:pt x="1676" y="9918"/>
                  </a:lnTo>
                  <a:lnTo>
                    <a:pt x="2184" y="8648"/>
                  </a:lnTo>
                  <a:lnTo>
                    <a:pt x="2476" y="737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2" name="object 3065">
              <a:extLst>
                <a:ext uri="{FF2B5EF4-FFF2-40B4-BE49-F238E27FC236}">
                  <a16:creationId xmlns:a16="http://schemas.microsoft.com/office/drawing/2014/main" id="{F6774DCA-528A-90D7-EC0D-AEA06077A16E}"/>
                </a:ext>
              </a:extLst>
            </p:cNvPr>
            <p:cNvSpPr/>
            <p:nvPr/>
          </p:nvSpPr>
          <p:spPr>
            <a:xfrm>
              <a:off x="1148435" y="7995596"/>
              <a:ext cx="4445" cy="221615"/>
            </a:xfrm>
            <a:custGeom>
              <a:avLst/>
              <a:gdLst/>
              <a:ahLst/>
              <a:cxnLst/>
              <a:rect l="l" t="t" r="r" b="b"/>
              <a:pathLst>
                <a:path w="4444" h="221615">
                  <a:moveTo>
                    <a:pt x="0" y="204339"/>
                  </a:moveTo>
                  <a:lnTo>
                    <a:pt x="0" y="221544"/>
                  </a:lnTo>
                  <a:lnTo>
                    <a:pt x="3962" y="221544"/>
                  </a:lnTo>
                  <a:lnTo>
                    <a:pt x="3962" y="205727"/>
                  </a:lnTo>
                  <a:lnTo>
                    <a:pt x="0" y="204339"/>
                  </a:lnTo>
                  <a:close/>
                </a:path>
                <a:path w="4444" h="221615">
                  <a:moveTo>
                    <a:pt x="0" y="90137"/>
                  </a:moveTo>
                  <a:lnTo>
                    <a:pt x="0" y="114738"/>
                  </a:lnTo>
                  <a:lnTo>
                    <a:pt x="3962" y="115329"/>
                  </a:lnTo>
                  <a:lnTo>
                    <a:pt x="3962" y="90725"/>
                  </a:lnTo>
                  <a:lnTo>
                    <a:pt x="0" y="90137"/>
                  </a:lnTo>
                  <a:close/>
                </a:path>
                <a:path w="4444" h="221615">
                  <a:moveTo>
                    <a:pt x="0" y="0"/>
                  </a:moveTo>
                  <a:lnTo>
                    <a:pt x="0" y="24508"/>
                  </a:lnTo>
                  <a:lnTo>
                    <a:pt x="3962" y="2533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3" name="object 3066">
              <a:extLst>
                <a:ext uri="{FF2B5EF4-FFF2-40B4-BE49-F238E27FC236}">
                  <a16:creationId xmlns:a16="http://schemas.microsoft.com/office/drawing/2014/main" id="{FCE742A3-8542-223B-6E73-4D113526FAFD}"/>
                </a:ext>
              </a:extLst>
            </p:cNvPr>
            <p:cNvSpPr/>
            <p:nvPr/>
          </p:nvSpPr>
          <p:spPr>
            <a:xfrm>
              <a:off x="1152385" y="7996398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0" y="204921"/>
                  </a:moveTo>
                  <a:lnTo>
                    <a:pt x="0" y="220743"/>
                  </a:lnTo>
                  <a:lnTo>
                    <a:pt x="3962" y="220743"/>
                  </a:lnTo>
                  <a:lnTo>
                    <a:pt x="3962" y="206307"/>
                  </a:lnTo>
                  <a:lnTo>
                    <a:pt x="0" y="204921"/>
                  </a:lnTo>
                  <a:close/>
                </a:path>
                <a:path w="4444" h="220979">
                  <a:moveTo>
                    <a:pt x="0" y="89921"/>
                  </a:moveTo>
                  <a:lnTo>
                    <a:pt x="0" y="114525"/>
                  </a:lnTo>
                  <a:lnTo>
                    <a:pt x="3962" y="115116"/>
                  </a:lnTo>
                  <a:lnTo>
                    <a:pt x="3962" y="90509"/>
                  </a:lnTo>
                  <a:lnTo>
                    <a:pt x="0" y="89921"/>
                  </a:lnTo>
                  <a:close/>
                </a:path>
                <a:path w="4444" h="220979">
                  <a:moveTo>
                    <a:pt x="0" y="0"/>
                  </a:moveTo>
                  <a:lnTo>
                    <a:pt x="0" y="24526"/>
                  </a:lnTo>
                  <a:lnTo>
                    <a:pt x="3962" y="2534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4" name="object 3067">
              <a:extLst>
                <a:ext uri="{FF2B5EF4-FFF2-40B4-BE49-F238E27FC236}">
                  <a16:creationId xmlns:a16="http://schemas.microsoft.com/office/drawing/2014/main" id="{7D05E650-9FA9-6E7B-B8A0-D522B2C3402D}"/>
                </a:ext>
              </a:extLst>
            </p:cNvPr>
            <p:cNvSpPr/>
            <p:nvPr/>
          </p:nvSpPr>
          <p:spPr>
            <a:xfrm>
              <a:off x="1156347" y="7997202"/>
              <a:ext cx="4445" cy="220345"/>
            </a:xfrm>
            <a:custGeom>
              <a:avLst/>
              <a:gdLst/>
              <a:ahLst/>
              <a:cxnLst/>
              <a:rect l="l" t="t" r="r" b="b"/>
              <a:pathLst>
                <a:path w="4444" h="220345">
                  <a:moveTo>
                    <a:pt x="0" y="205503"/>
                  </a:moveTo>
                  <a:lnTo>
                    <a:pt x="0" y="219938"/>
                  </a:lnTo>
                  <a:lnTo>
                    <a:pt x="3962" y="219938"/>
                  </a:lnTo>
                  <a:lnTo>
                    <a:pt x="3962" y="206890"/>
                  </a:lnTo>
                  <a:lnTo>
                    <a:pt x="0" y="205503"/>
                  </a:lnTo>
                  <a:close/>
                </a:path>
                <a:path w="4444" h="220345">
                  <a:moveTo>
                    <a:pt x="0" y="89705"/>
                  </a:moveTo>
                  <a:lnTo>
                    <a:pt x="0" y="114312"/>
                  </a:lnTo>
                  <a:lnTo>
                    <a:pt x="3962" y="114903"/>
                  </a:lnTo>
                  <a:lnTo>
                    <a:pt x="3962" y="90293"/>
                  </a:lnTo>
                  <a:lnTo>
                    <a:pt x="0" y="89705"/>
                  </a:lnTo>
                  <a:close/>
                </a:path>
                <a:path w="4444" h="220345">
                  <a:moveTo>
                    <a:pt x="0" y="0"/>
                  </a:moveTo>
                  <a:lnTo>
                    <a:pt x="0" y="24544"/>
                  </a:lnTo>
                  <a:lnTo>
                    <a:pt x="3962" y="25366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5" name="object 3068">
              <a:extLst>
                <a:ext uri="{FF2B5EF4-FFF2-40B4-BE49-F238E27FC236}">
                  <a16:creationId xmlns:a16="http://schemas.microsoft.com/office/drawing/2014/main" id="{C5828CC7-F98E-57B9-C8F9-409E1FB1EB82}"/>
                </a:ext>
              </a:extLst>
            </p:cNvPr>
            <p:cNvSpPr/>
            <p:nvPr/>
          </p:nvSpPr>
          <p:spPr>
            <a:xfrm>
              <a:off x="1160297" y="799800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206084"/>
                  </a:moveTo>
                  <a:lnTo>
                    <a:pt x="0" y="219137"/>
                  </a:lnTo>
                  <a:lnTo>
                    <a:pt x="3962" y="219137"/>
                  </a:lnTo>
                  <a:lnTo>
                    <a:pt x="3962" y="207470"/>
                  </a:lnTo>
                  <a:lnTo>
                    <a:pt x="0" y="206084"/>
                  </a:lnTo>
                  <a:close/>
                </a:path>
                <a:path w="4444" h="219709">
                  <a:moveTo>
                    <a:pt x="0" y="89490"/>
                  </a:moveTo>
                  <a:lnTo>
                    <a:pt x="0" y="114099"/>
                  </a:lnTo>
                  <a:lnTo>
                    <a:pt x="3962" y="114690"/>
                  </a:lnTo>
                  <a:lnTo>
                    <a:pt x="3962" y="90077"/>
                  </a:lnTo>
                  <a:lnTo>
                    <a:pt x="0" y="89490"/>
                  </a:lnTo>
                  <a:close/>
                </a:path>
                <a:path w="4444" h="219709">
                  <a:moveTo>
                    <a:pt x="0" y="0"/>
                  </a:moveTo>
                  <a:lnTo>
                    <a:pt x="0" y="24562"/>
                  </a:lnTo>
                  <a:lnTo>
                    <a:pt x="3962" y="25384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6" name="object 3069">
              <a:extLst>
                <a:ext uri="{FF2B5EF4-FFF2-40B4-BE49-F238E27FC236}">
                  <a16:creationId xmlns:a16="http://schemas.microsoft.com/office/drawing/2014/main" id="{B0C0F51E-3C1E-A2C5-8B36-DA00082A99C2}"/>
                </a:ext>
              </a:extLst>
            </p:cNvPr>
            <p:cNvSpPr/>
            <p:nvPr/>
          </p:nvSpPr>
          <p:spPr>
            <a:xfrm>
              <a:off x="1164259" y="7998808"/>
              <a:ext cx="4445" cy="218440"/>
            </a:xfrm>
            <a:custGeom>
              <a:avLst/>
              <a:gdLst/>
              <a:ahLst/>
              <a:cxnLst/>
              <a:rect l="l" t="t" r="r" b="b"/>
              <a:pathLst>
                <a:path w="4444" h="218440">
                  <a:moveTo>
                    <a:pt x="0" y="206666"/>
                  </a:moveTo>
                  <a:lnTo>
                    <a:pt x="0" y="218333"/>
                  </a:lnTo>
                  <a:lnTo>
                    <a:pt x="3962" y="218333"/>
                  </a:lnTo>
                  <a:lnTo>
                    <a:pt x="3962" y="208052"/>
                  </a:lnTo>
                  <a:lnTo>
                    <a:pt x="0" y="206666"/>
                  </a:lnTo>
                  <a:close/>
                </a:path>
                <a:path w="4444" h="218440">
                  <a:moveTo>
                    <a:pt x="0" y="89273"/>
                  </a:moveTo>
                  <a:lnTo>
                    <a:pt x="0" y="113886"/>
                  </a:lnTo>
                  <a:lnTo>
                    <a:pt x="3962" y="114477"/>
                  </a:lnTo>
                  <a:lnTo>
                    <a:pt x="3962" y="89861"/>
                  </a:lnTo>
                  <a:lnTo>
                    <a:pt x="0" y="89273"/>
                  </a:lnTo>
                  <a:close/>
                </a:path>
                <a:path w="4444" h="218440">
                  <a:moveTo>
                    <a:pt x="0" y="0"/>
                  </a:moveTo>
                  <a:lnTo>
                    <a:pt x="0" y="24580"/>
                  </a:lnTo>
                  <a:lnTo>
                    <a:pt x="3962" y="25402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7" name="object 3070">
              <a:extLst>
                <a:ext uri="{FF2B5EF4-FFF2-40B4-BE49-F238E27FC236}">
                  <a16:creationId xmlns:a16="http://schemas.microsoft.com/office/drawing/2014/main" id="{77EF59F0-2900-E43E-E28B-A76C295EC10E}"/>
                </a:ext>
              </a:extLst>
            </p:cNvPr>
            <p:cNvSpPr/>
            <p:nvPr/>
          </p:nvSpPr>
          <p:spPr>
            <a:xfrm>
              <a:off x="1168209" y="7999609"/>
              <a:ext cx="4445" cy="217804"/>
            </a:xfrm>
            <a:custGeom>
              <a:avLst/>
              <a:gdLst/>
              <a:ahLst/>
              <a:cxnLst/>
              <a:rect l="l" t="t" r="r" b="b"/>
              <a:pathLst>
                <a:path w="4444" h="217804">
                  <a:moveTo>
                    <a:pt x="0" y="207246"/>
                  </a:moveTo>
                  <a:lnTo>
                    <a:pt x="0" y="217531"/>
                  </a:lnTo>
                  <a:lnTo>
                    <a:pt x="3962" y="217531"/>
                  </a:lnTo>
                  <a:lnTo>
                    <a:pt x="3962" y="208633"/>
                  </a:lnTo>
                  <a:lnTo>
                    <a:pt x="0" y="207246"/>
                  </a:lnTo>
                  <a:close/>
                </a:path>
                <a:path w="4444" h="217804">
                  <a:moveTo>
                    <a:pt x="0" y="89058"/>
                  </a:moveTo>
                  <a:lnTo>
                    <a:pt x="0" y="113674"/>
                  </a:lnTo>
                  <a:lnTo>
                    <a:pt x="3962" y="114265"/>
                  </a:lnTo>
                  <a:lnTo>
                    <a:pt x="3962" y="89645"/>
                  </a:lnTo>
                  <a:lnTo>
                    <a:pt x="0" y="89058"/>
                  </a:lnTo>
                  <a:close/>
                </a:path>
                <a:path w="4444" h="217804">
                  <a:moveTo>
                    <a:pt x="0" y="0"/>
                  </a:moveTo>
                  <a:lnTo>
                    <a:pt x="0" y="24598"/>
                  </a:lnTo>
                  <a:lnTo>
                    <a:pt x="3962" y="2542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8" name="object 3071">
              <a:extLst>
                <a:ext uri="{FF2B5EF4-FFF2-40B4-BE49-F238E27FC236}">
                  <a16:creationId xmlns:a16="http://schemas.microsoft.com/office/drawing/2014/main" id="{884C7970-DF2F-6DAF-7DC7-37320540A07A}"/>
                </a:ext>
              </a:extLst>
            </p:cNvPr>
            <p:cNvSpPr/>
            <p:nvPr/>
          </p:nvSpPr>
          <p:spPr>
            <a:xfrm>
              <a:off x="1172171" y="8000413"/>
              <a:ext cx="4445" cy="217170"/>
            </a:xfrm>
            <a:custGeom>
              <a:avLst/>
              <a:gdLst/>
              <a:ahLst/>
              <a:cxnLst/>
              <a:rect l="l" t="t" r="r" b="b"/>
              <a:pathLst>
                <a:path w="4444" h="217170">
                  <a:moveTo>
                    <a:pt x="0" y="207828"/>
                  </a:moveTo>
                  <a:lnTo>
                    <a:pt x="0" y="216727"/>
                  </a:lnTo>
                  <a:lnTo>
                    <a:pt x="3962" y="216727"/>
                  </a:lnTo>
                  <a:lnTo>
                    <a:pt x="3962" y="209215"/>
                  </a:lnTo>
                  <a:lnTo>
                    <a:pt x="0" y="207828"/>
                  </a:lnTo>
                  <a:close/>
                </a:path>
                <a:path w="4444" h="217170">
                  <a:moveTo>
                    <a:pt x="0" y="88841"/>
                  </a:moveTo>
                  <a:lnTo>
                    <a:pt x="0" y="113461"/>
                  </a:lnTo>
                  <a:lnTo>
                    <a:pt x="3962" y="114052"/>
                  </a:lnTo>
                  <a:lnTo>
                    <a:pt x="3962" y="89429"/>
                  </a:lnTo>
                  <a:lnTo>
                    <a:pt x="0" y="88841"/>
                  </a:lnTo>
                  <a:close/>
                </a:path>
                <a:path w="4444" h="217170">
                  <a:moveTo>
                    <a:pt x="0" y="0"/>
                  </a:moveTo>
                  <a:lnTo>
                    <a:pt x="0" y="24616"/>
                  </a:lnTo>
                  <a:lnTo>
                    <a:pt x="3962" y="2543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9" name="object 3072">
              <a:extLst>
                <a:ext uri="{FF2B5EF4-FFF2-40B4-BE49-F238E27FC236}">
                  <a16:creationId xmlns:a16="http://schemas.microsoft.com/office/drawing/2014/main" id="{1A768323-0326-BE60-18D6-6DE341B5EFD3}"/>
                </a:ext>
              </a:extLst>
            </p:cNvPr>
            <p:cNvSpPr/>
            <p:nvPr/>
          </p:nvSpPr>
          <p:spPr>
            <a:xfrm>
              <a:off x="1176121" y="8001215"/>
              <a:ext cx="4445" cy="216535"/>
            </a:xfrm>
            <a:custGeom>
              <a:avLst/>
              <a:gdLst/>
              <a:ahLst/>
              <a:cxnLst/>
              <a:rect l="l" t="t" r="r" b="b"/>
              <a:pathLst>
                <a:path w="4444" h="216534">
                  <a:moveTo>
                    <a:pt x="0" y="208409"/>
                  </a:moveTo>
                  <a:lnTo>
                    <a:pt x="0" y="215925"/>
                  </a:lnTo>
                  <a:lnTo>
                    <a:pt x="3962" y="215925"/>
                  </a:lnTo>
                  <a:lnTo>
                    <a:pt x="3962" y="209795"/>
                  </a:lnTo>
                  <a:lnTo>
                    <a:pt x="0" y="208409"/>
                  </a:lnTo>
                  <a:close/>
                </a:path>
                <a:path w="4444" h="216534">
                  <a:moveTo>
                    <a:pt x="0" y="88626"/>
                  </a:moveTo>
                  <a:lnTo>
                    <a:pt x="0" y="113248"/>
                  </a:lnTo>
                  <a:lnTo>
                    <a:pt x="3962" y="113839"/>
                  </a:lnTo>
                  <a:lnTo>
                    <a:pt x="3962" y="89214"/>
                  </a:lnTo>
                  <a:lnTo>
                    <a:pt x="0" y="88626"/>
                  </a:lnTo>
                  <a:close/>
                </a:path>
                <a:path w="4444" h="216534">
                  <a:moveTo>
                    <a:pt x="0" y="0"/>
                  </a:moveTo>
                  <a:lnTo>
                    <a:pt x="0" y="24634"/>
                  </a:lnTo>
                  <a:lnTo>
                    <a:pt x="3962" y="25456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0" name="object 3073">
              <a:extLst>
                <a:ext uri="{FF2B5EF4-FFF2-40B4-BE49-F238E27FC236}">
                  <a16:creationId xmlns:a16="http://schemas.microsoft.com/office/drawing/2014/main" id="{E7BE9C58-2163-4333-ECF3-A15A159C76BA}"/>
                </a:ext>
              </a:extLst>
            </p:cNvPr>
            <p:cNvSpPr/>
            <p:nvPr/>
          </p:nvSpPr>
          <p:spPr>
            <a:xfrm>
              <a:off x="1180084" y="8002019"/>
              <a:ext cx="4445" cy="215265"/>
            </a:xfrm>
            <a:custGeom>
              <a:avLst/>
              <a:gdLst/>
              <a:ahLst/>
              <a:cxnLst/>
              <a:rect l="l" t="t" r="r" b="b"/>
              <a:pathLst>
                <a:path w="4444" h="215265">
                  <a:moveTo>
                    <a:pt x="0" y="208991"/>
                  </a:moveTo>
                  <a:lnTo>
                    <a:pt x="0" y="215121"/>
                  </a:lnTo>
                  <a:lnTo>
                    <a:pt x="3962" y="215121"/>
                  </a:lnTo>
                  <a:lnTo>
                    <a:pt x="3962" y="210377"/>
                  </a:lnTo>
                  <a:lnTo>
                    <a:pt x="0" y="208991"/>
                  </a:lnTo>
                  <a:close/>
                </a:path>
                <a:path w="4444" h="215265">
                  <a:moveTo>
                    <a:pt x="0" y="88409"/>
                  </a:moveTo>
                  <a:lnTo>
                    <a:pt x="0" y="113035"/>
                  </a:lnTo>
                  <a:lnTo>
                    <a:pt x="3962" y="113626"/>
                  </a:lnTo>
                  <a:lnTo>
                    <a:pt x="3962" y="88997"/>
                  </a:lnTo>
                  <a:lnTo>
                    <a:pt x="0" y="88409"/>
                  </a:lnTo>
                  <a:close/>
                </a:path>
                <a:path w="4444" h="215265">
                  <a:moveTo>
                    <a:pt x="0" y="0"/>
                  </a:moveTo>
                  <a:lnTo>
                    <a:pt x="0" y="24652"/>
                  </a:lnTo>
                  <a:lnTo>
                    <a:pt x="3962" y="25474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1" name="object 3074">
              <a:extLst>
                <a:ext uri="{FF2B5EF4-FFF2-40B4-BE49-F238E27FC236}">
                  <a16:creationId xmlns:a16="http://schemas.microsoft.com/office/drawing/2014/main" id="{A5DC2FF8-1F8E-E331-DA12-ABB7E2CFC315}"/>
                </a:ext>
              </a:extLst>
            </p:cNvPr>
            <p:cNvSpPr/>
            <p:nvPr/>
          </p:nvSpPr>
          <p:spPr>
            <a:xfrm>
              <a:off x="1184033" y="8002821"/>
              <a:ext cx="4445" cy="214629"/>
            </a:xfrm>
            <a:custGeom>
              <a:avLst/>
              <a:gdLst/>
              <a:ahLst/>
              <a:cxnLst/>
              <a:rect l="l" t="t" r="r" b="b"/>
              <a:pathLst>
                <a:path w="4444" h="214629">
                  <a:moveTo>
                    <a:pt x="0" y="209571"/>
                  </a:moveTo>
                  <a:lnTo>
                    <a:pt x="0" y="214319"/>
                  </a:lnTo>
                  <a:lnTo>
                    <a:pt x="3962" y="214319"/>
                  </a:lnTo>
                  <a:lnTo>
                    <a:pt x="3962" y="210958"/>
                  </a:lnTo>
                  <a:lnTo>
                    <a:pt x="0" y="209571"/>
                  </a:lnTo>
                  <a:close/>
                </a:path>
                <a:path w="4444" h="214629">
                  <a:moveTo>
                    <a:pt x="0" y="88194"/>
                  </a:moveTo>
                  <a:lnTo>
                    <a:pt x="0" y="112822"/>
                  </a:lnTo>
                  <a:lnTo>
                    <a:pt x="3962" y="113413"/>
                  </a:lnTo>
                  <a:lnTo>
                    <a:pt x="3962" y="88782"/>
                  </a:lnTo>
                  <a:lnTo>
                    <a:pt x="0" y="88194"/>
                  </a:lnTo>
                  <a:close/>
                </a:path>
                <a:path w="4444" h="214629">
                  <a:moveTo>
                    <a:pt x="0" y="0"/>
                  </a:moveTo>
                  <a:lnTo>
                    <a:pt x="0" y="24670"/>
                  </a:lnTo>
                  <a:lnTo>
                    <a:pt x="3962" y="25492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2" name="object 3075">
              <a:extLst>
                <a:ext uri="{FF2B5EF4-FFF2-40B4-BE49-F238E27FC236}">
                  <a16:creationId xmlns:a16="http://schemas.microsoft.com/office/drawing/2014/main" id="{66E0CC23-9934-D637-3F6D-492AB60B603A}"/>
                </a:ext>
              </a:extLst>
            </p:cNvPr>
            <p:cNvSpPr/>
            <p:nvPr/>
          </p:nvSpPr>
          <p:spPr>
            <a:xfrm>
              <a:off x="1187996" y="8003625"/>
              <a:ext cx="4445" cy="213995"/>
            </a:xfrm>
            <a:custGeom>
              <a:avLst/>
              <a:gdLst/>
              <a:ahLst/>
              <a:cxnLst/>
              <a:rect l="l" t="t" r="r" b="b"/>
              <a:pathLst>
                <a:path w="4444" h="213995">
                  <a:moveTo>
                    <a:pt x="0" y="210154"/>
                  </a:moveTo>
                  <a:lnTo>
                    <a:pt x="0" y="213515"/>
                  </a:lnTo>
                  <a:lnTo>
                    <a:pt x="3962" y="213515"/>
                  </a:lnTo>
                  <a:lnTo>
                    <a:pt x="3962" y="211540"/>
                  </a:lnTo>
                  <a:lnTo>
                    <a:pt x="0" y="210154"/>
                  </a:lnTo>
                  <a:close/>
                </a:path>
                <a:path w="4444" h="213995">
                  <a:moveTo>
                    <a:pt x="0" y="87977"/>
                  </a:moveTo>
                  <a:lnTo>
                    <a:pt x="0" y="112609"/>
                  </a:lnTo>
                  <a:lnTo>
                    <a:pt x="3962" y="113200"/>
                  </a:lnTo>
                  <a:lnTo>
                    <a:pt x="3962" y="88565"/>
                  </a:lnTo>
                  <a:lnTo>
                    <a:pt x="0" y="87977"/>
                  </a:lnTo>
                  <a:close/>
                </a:path>
                <a:path w="4444" h="213995">
                  <a:moveTo>
                    <a:pt x="0" y="0"/>
                  </a:moveTo>
                  <a:lnTo>
                    <a:pt x="0" y="24688"/>
                  </a:lnTo>
                  <a:lnTo>
                    <a:pt x="3962" y="2551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3" name="object 3076">
              <a:extLst>
                <a:ext uri="{FF2B5EF4-FFF2-40B4-BE49-F238E27FC236}">
                  <a16:creationId xmlns:a16="http://schemas.microsoft.com/office/drawing/2014/main" id="{5B47C3F3-E738-83A7-9E97-8D6008153B65}"/>
                </a:ext>
              </a:extLst>
            </p:cNvPr>
            <p:cNvSpPr/>
            <p:nvPr/>
          </p:nvSpPr>
          <p:spPr>
            <a:xfrm>
              <a:off x="1191958" y="8004429"/>
              <a:ext cx="4445" cy="212725"/>
            </a:xfrm>
            <a:custGeom>
              <a:avLst/>
              <a:gdLst/>
              <a:ahLst/>
              <a:cxnLst/>
              <a:rect l="l" t="t" r="r" b="b"/>
              <a:pathLst>
                <a:path w="4444" h="212725">
                  <a:moveTo>
                    <a:pt x="0" y="210736"/>
                  </a:moveTo>
                  <a:lnTo>
                    <a:pt x="0" y="212711"/>
                  </a:lnTo>
                  <a:lnTo>
                    <a:pt x="3949" y="212711"/>
                  </a:lnTo>
                  <a:lnTo>
                    <a:pt x="3949" y="211682"/>
                  </a:lnTo>
                  <a:lnTo>
                    <a:pt x="2705" y="211682"/>
                  </a:lnTo>
                  <a:lnTo>
                    <a:pt x="0" y="210736"/>
                  </a:lnTo>
                  <a:close/>
                </a:path>
                <a:path w="4444" h="212725">
                  <a:moveTo>
                    <a:pt x="0" y="87761"/>
                  </a:moveTo>
                  <a:lnTo>
                    <a:pt x="0" y="112396"/>
                  </a:lnTo>
                  <a:lnTo>
                    <a:pt x="3949" y="112985"/>
                  </a:lnTo>
                  <a:lnTo>
                    <a:pt x="3949" y="88347"/>
                  </a:lnTo>
                  <a:lnTo>
                    <a:pt x="0" y="87761"/>
                  </a:lnTo>
                  <a:close/>
                </a:path>
                <a:path w="4444" h="212725">
                  <a:moveTo>
                    <a:pt x="0" y="0"/>
                  </a:moveTo>
                  <a:lnTo>
                    <a:pt x="0" y="24706"/>
                  </a:lnTo>
                  <a:lnTo>
                    <a:pt x="3949" y="25525"/>
                  </a:lnTo>
                  <a:lnTo>
                    <a:pt x="3949" y="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4" name="object 3077">
              <a:extLst>
                <a:ext uri="{FF2B5EF4-FFF2-40B4-BE49-F238E27FC236}">
                  <a16:creationId xmlns:a16="http://schemas.microsoft.com/office/drawing/2014/main" id="{6359166A-382B-8E43-2B2A-FD605585E2C0}"/>
                </a:ext>
              </a:extLst>
            </p:cNvPr>
            <p:cNvSpPr/>
            <p:nvPr/>
          </p:nvSpPr>
          <p:spPr>
            <a:xfrm>
              <a:off x="1195908" y="8005241"/>
              <a:ext cx="4445" cy="212090"/>
            </a:xfrm>
            <a:custGeom>
              <a:avLst/>
              <a:gdLst/>
              <a:ahLst/>
              <a:cxnLst/>
              <a:rect l="l" t="t" r="r" b="b"/>
              <a:pathLst>
                <a:path w="4444" h="212090">
                  <a:moveTo>
                    <a:pt x="3962" y="210870"/>
                  </a:moveTo>
                  <a:lnTo>
                    <a:pt x="0" y="210870"/>
                  </a:lnTo>
                  <a:lnTo>
                    <a:pt x="0" y="211899"/>
                  </a:lnTo>
                  <a:lnTo>
                    <a:pt x="3962" y="211899"/>
                  </a:lnTo>
                  <a:lnTo>
                    <a:pt x="3962" y="210870"/>
                  </a:lnTo>
                  <a:close/>
                </a:path>
                <a:path w="4444" h="212090">
                  <a:moveTo>
                    <a:pt x="3962" y="88125"/>
                  </a:moveTo>
                  <a:lnTo>
                    <a:pt x="0" y="87541"/>
                  </a:lnTo>
                  <a:lnTo>
                    <a:pt x="0" y="112179"/>
                  </a:lnTo>
                  <a:lnTo>
                    <a:pt x="3962" y="112776"/>
                  </a:lnTo>
                  <a:lnTo>
                    <a:pt x="3962" y="88125"/>
                  </a:lnTo>
                  <a:close/>
                </a:path>
                <a:path w="4444" h="212090">
                  <a:moveTo>
                    <a:pt x="3962" y="800"/>
                  </a:moveTo>
                  <a:lnTo>
                    <a:pt x="0" y="0"/>
                  </a:lnTo>
                  <a:lnTo>
                    <a:pt x="0" y="24714"/>
                  </a:lnTo>
                  <a:lnTo>
                    <a:pt x="3962" y="25539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5" name="object 3078">
              <a:extLst>
                <a:ext uri="{FF2B5EF4-FFF2-40B4-BE49-F238E27FC236}">
                  <a16:creationId xmlns:a16="http://schemas.microsoft.com/office/drawing/2014/main" id="{BA044A74-B0F8-B60D-F614-51848C819E40}"/>
                </a:ext>
              </a:extLst>
            </p:cNvPr>
            <p:cNvSpPr/>
            <p:nvPr/>
          </p:nvSpPr>
          <p:spPr>
            <a:xfrm>
              <a:off x="1199857" y="8006041"/>
              <a:ext cx="4445" cy="211454"/>
            </a:xfrm>
            <a:custGeom>
              <a:avLst/>
              <a:gdLst/>
              <a:ahLst/>
              <a:cxnLst/>
              <a:rect l="l" t="t" r="r" b="b"/>
              <a:pathLst>
                <a:path w="4444" h="211454">
                  <a:moveTo>
                    <a:pt x="3962" y="210070"/>
                  </a:moveTo>
                  <a:lnTo>
                    <a:pt x="0" y="210070"/>
                  </a:lnTo>
                  <a:lnTo>
                    <a:pt x="0" y="211099"/>
                  </a:lnTo>
                  <a:lnTo>
                    <a:pt x="3962" y="211099"/>
                  </a:lnTo>
                  <a:lnTo>
                    <a:pt x="3962" y="210070"/>
                  </a:lnTo>
                  <a:close/>
                </a:path>
                <a:path w="4444" h="211454">
                  <a:moveTo>
                    <a:pt x="3962" y="87922"/>
                  </a:moveTo>
                  <a:lnTo>
                    <a:pt x="0" y="87325"/>
                  </a:lnTo>
                  <a:lnTo>
                    <a:pt x="0" y="111963"/>
                  </a:lnTo>
                  <a:lnTo>
                    <a:pt x="3962" y="112560"/>
                  </a:lnTo>
                  <a:lnTo>
                    <a:pt x="3962" y="87922"/>
                  </a:lnTo>
                  <a:close/>
                </a:path>
                <a:path w="4444" h="211454">
                  <a:moveTo>
                    <a:pt x="3962" y="80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3962" y="25565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6" name="object 3079">
              <a:extLst>
                <a:ext uri="{FF2B5EF4-FFF2-40B4-BE49-F238E27FC236}">
                  <a16:creationId xmlns:a16="http://schemas.microsoft.com/office/drawing/2014/main" id="{DB68365A-B90D-8528-FBB5-48510AE5578C}"/>
                </a:ext>
              </a:extLst>
            </p:cNvPr>
            <p:cNvSpPr/>
            <p:nvPr/>
          </p:nvSpPr>
          <p:spPr>
            <a:xfrm>
              <a:off x="1203820" y="8006841"/>
              <a:ext cx="4445" cy="210820"/>
            </a:xfrm>
            <a:custGeom>
              <a:avLst/>
              <a:gdLst/>
              <a:ahLst/>
              <a:cxnLst/>
              <a:rect l="l" t="t" r="r" b="b"/>
              <a:pathLst>
                <a:path w="4444" h="210820">
                  <a:moveTo>
                    <a:pt x="3962" y="209270"/>
                  </a:moveTo>
                  <a:lnTo>
                    <a:pt x="0" y="209270"/>
                  </a:lnTo>
                  <a:lnTo>
                    <a:pt x="0" y="210299"/>
                  </a:lnTo>
                  <a:lnTo>
                    <a:pt x="3962" y="210299"/>
                  </a:lnTo>
                  <a:lnTo>
                    <a:pt x="3962" y="209270"/>
                  </a:lnTo>
                  <a:close/>
                </a:path>
                <a:path w="4444" h="210820">
                  <a:moveTo>
                    <a:pt x="3962" y="87706"/>
                  </a:moveTo>
                  <a:lnTo>
                    <a:pt x="0" y="87122"/>
                  </a:lnTo>
                  <a:lnTo>
                    <a:pt x="0" y="111760"/>
                  </a:lnTo>
                  <a:lnTo>
                    <a:pt x="3962" y="112356"/>
                  </a:lnTo>
                  <a:lnTo>
                    <a:pt x="3962" y="87706"/>
                  </a:lnTo>
                  <a:close/>
                </a:path>
                <a:path w="4444" h="210820">
                  <a:moveTo>
                    <a:pt x="3962" y="80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3962" y="25577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7" name="object 3080">
              <a:extLst>
                <a:ext uri="{FF2B5EF4-FFF2-40B4-BE49-F238E27FC236}">
                  <a16:creationId xmlns:a16="http://schemas.microsoft.com/office/drawing/2014/main" id="{732A0E3E-0031-3808-9014-7552515FA424}"/>
                </a:ext>
              </a:extLst>
            </p:cNvPr>
            <p:cNvSpPr/>
            <p:nvPr/>
          </p:nvSpPr>
          <p:spPr>
            <a:xfrm>
              <a:off x="1207770" y="8007638"/>
              <a:ext cx="4445" cy="209550"/>
            </a:xfrm>
            <a:custGeom>
              <a:avLst/>
              <a:gdLst/>
              <a:ahLst/>
              <a:cxnLst/>
              <a:rect l="l" t="t" r="r" b="b"/>
              <a:pathLst>
                <a:path w="4444" h="209550">
                  <a:moveTo>
                    <a:pt x="3962" y="207978"/>
                  </a:moveTo>
                  <a:lnTo>
                    <a:pt x="2439" y="208473"/>
                  </a:lnTo>
                  <a:lnTo>
                    <a:pt x="0" y="208473"/>
                  </a:lnTo>
                  <a:lnTo>
                    <a:pt x="0" y="209502"/>
                  </a:lnTo>
                  <a:lnTo>
                    <a:pt x="3962" y="209502"/>
                  </a:lnTo>
                  <a:lnTo>
                    <a:pt x="3962" y="207978"/>
                  </a:lnTo>
                  <a:close/>
                </a:path>
                <a:path w="4444" h="209550">
                  <a:moveTo>
                    <a:pt x="0" y="86898"/>
                  </a:moveTo>
                  <a:lnTo>
                    <a:pt x="0" y="111545"/>
                  </a:lnTo>
                  <a:lnTo>
                    <a:pt x="3962" y="112136"/>
                  </a:lnTo>
                  <a:lnTo>
                    <a:pt x="3962" y="87486"/>
                  </a:lnTo>
                  <a:lnTo>
                    <a:pt x="0" y="86898"/>
                  </a:lnTo>
                  <a:close/>
                </a:path>
                <a:path w="4444" h="209550">
                  <a:moveTo>
                    <a:pt x="0" y="0"/>
                  </a:moveTo>
                  <a:lnTo>
                    <a:pt x="0" y="24777"/>
                  </a:lnTo>
                  <a:lnTo>
                    <a:pt x="3962" y="2560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8" name="object 3081">
              <a:extLst>
                <a:ext uri="{FF2B5EF4-FFF2-40B4-BE49-F238E27FC236}">
                  <a16:creationId xmlns:a16="http://schemas.microsoft.com/office/drawing/2014/main" id="{318F941C-78EF-571D-CA13-04C3D66C35C2}"/>
                </a:ext>
              </a:extLst>
            </p:cNvPr>
            <p:cNvSpPr/>
            <p:nvPr/>
          </p:nvSpPr>
          <p:spPr>
            <a:xfrm>
              <a:off x="1211732" y="8008443"/>
              <a:ext cx="4445" cy="208915"/>
            </a:xfrm>
            <a:custGeom>
              <a:avLst/>
              <a:gdLst/>
              <a:ahLst/>
              <a:cxnLst/>
              <a:rect l="l" t="t" r="r" b="b"/>
              <a:pathLst>
                <a:path w="4444" h="208915">
                  <a:moveTo>
                    <a:pt x="3962" y="205885"/>
                  </a:moveTo>
                  <a:lnTo>
                    <a:pt x="0" y="207174"/>
                  </a:lnTo>
                  <a:lnTo>
                    <a:pt x="0" y="208698"/>
                  </a:lnTo>
                  <a:lnTo>
                    <a:pt x="3962" y="208698"/>
                  </a:lnTo>
                  <a:lnTo>
                    <a:pt x="3962" y="205885"/>
                  </a:lnTo>
                  <a:close/>
                </a:path>
                <a:path w="4444" h="208915">
                  <a:moveTo>
                    <a:pt x="0" y="86682"/>
                  </a:moveTo>
                  <a:lnTo>
                    <a:pt x="0" y="111332"/>
                  </a:lnTo>
                  <a:lnTo>
                    <a:pt x="3962" y="111923"/>
                  </a:lnTo>
                  <a:lnTo>
                    <a:pt x="3962" y="87270"/>
                  </a:lnTo>
                  <a:lnTo>
                    <a:pt x="0" y="86682"/>
                  </a:lnTo>
                  <a:close/>
                </a:path>
                <a:path w="4444" h="208915">
                  <a:moveTo>
                    <a:pt x="0" y="0"/>
                  </a:moveTo>
                  <a:lnTo>
                    <a:pt x="0" y="24795"/>
                  </a:lnTo>
                  <a:lnTo>
                    <a:pt x="3962" y="2561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9" name="object 3082">
              <a:extLst>
                <a:ext uri="{FF2B5EF4-FFF2-40B4-BE49-F238E27FC236}">
                  <a16:creationId xmlns:a16="http://schemas.microsoft.com/office/drawing/2014/main" id="{2AC9A68B-A0FE-6124-A87B-5986E302E03A}"/>
                </a:ext>
              </a:extLst>
            </p:cNvPr>
            <p:cNvSpPr/>
            <p:nvPr/>
          </p:nvSpPr>
          <p:spPr>
            <a:xfrm>
              <a:off x="1215682" y="8009244"/>
              <a:ext cx="4445" cy="208279"/>
            </a:xfrm>
            <a:custGeom>
              <a:avLst/>
              <a:gdLst/>
              <a:ahLst/>
              <a:cxnLst/>
              <a:rect l="l" t="t" r="r" b="b"/>
              <a:pathLst>
                <a:path w="4444" h="208279">
                  <a:moveTo>
                    <a:pt x="3962" y="203761"/>
                  </a:moveTo>
                  <a:lnTo>
                    <a:pt x="2336" y="204327"/>
                  </a:lnTo>
                  <a:lnTo>
                    <a:pt x="0" y="205087"/>
                  </a:lnTo>
                  <a:lnTo>
                    <a:pt x="0" y="207896"/>
                  </a:lnTo>
                  <a:lnTo>
                    <a:pt x="3962" y="207896"/>
                  </a:lnTo>
                  <a:lnTo>
                    <a:pt x="3962" y="203761"/>
                  </a:lnTo>
                  <a:close/>
                </a:path>
                <a:path w="4444" h="208279">
                  <a:moveTo>
                    <a:pt x="0" y="86466"/>
                  </a:moveTo>
                  <a:lnTo>
                    <a:pt x="0" y="111120"/>
                  </a:lnTo>
                  <a:lnTo>
                    <a:pt x="3962" y="111711"/>
                  </a:lnTo>
                  <a:lnTo>
                    <a:pt x="3962" y="87054"/>
                  </a:lnTo>
                  <a:lnTo>
                    <a:pt x="0" y="86466"/>
                  </a:lnTo>
                  <a:close/>
                </a:path>
                <a:path w="4444" h="208279">
                  <a:moveTo>
                    <a:pt x="0" y="0"/>
                  </a:moveTo>
                  <a:lnTo>
                    <a:pt x="0" y="24813"/>
                  </a:lnTo>
                  <a:lnTo>
                    <a:pt x="3962" y="2563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0" name="object 3083">
              <a:extLst>
                <a:ext uri="{FF2B5EF4-FFF2-40B4-BE49-F238E27FC236}">
                  <a16:creationId xmlns:a16="http://schemas.microsoft.com/office/drawing/2014/main" id="{6C87C626-740E-D570-9DD8-1C77C34E70FD}"/>
                </a:ext>
              </a:extLst>
            </p:cNvPr>
            <p:cNvSpPr/>
            <p:nvPr/>
          </p:nvSpPr>
          <p:spPr>
            <a:xfrm>
              <a:off x="1219644" y="8010048"/>
              <a:ext cx="4445" cy="207645"/>
            </a:xfrm>
            <a:custGeom>
              <a:avLst/>
              <a:gdLst/>
              <a:ahLst/>
              <a:cxnLst/>
              <a:rect l="l" t="t" r="r" b="b"/>
              <a:pathLst>
                <a:path w="4444" h="207645">
                  <a:moveTo>
                    <a:pt x="3962" y="201576"/>
                  </a:moveTo>
                  <a:lnTo>
                    <a:pt x="0" y="202957"/>
                  </a:lnTo>
                  <a:lnTo>
                    <a:pt x="0" y="207092"/>
                  </a:lnTo>
                  <a:lnTo>
                    <a:pt x="3962" y="207092"/>
                  </a:lnTo>
                  <a:lnTo>
                    <a:pt x="3962" y="201576"/>
                  </a:lnTo>
                  <a:close/>
                </a:path>
                <a:path w="4444" h="207645">
                  <a:moveTo>
                    <a:pt x="0" y="86250"/>
                  </a:moveTo>
                  <a:lnTo>
                    <a:pt x="0" y="110906"/>
                  </a:lnTo>
                  <a:lnTo>
                    <a:pt x="3962" y="111497"/>
                  </a:lnTo>
                  <a:lnTo>
                    <a:pt x="3962" y="86838"/>
                  </a:lnTo>
                  <a:lnTo>
                    <a:pt x="0" y="86250"/>
                  </a:lnTo>
                  <a:close/>
                </a:path>
                <a:path w="4444" h="207645">
                  <a:moveTo>
                    <a:pt x="0" y="0"/>
                  </a:moveTo>
                  <a:lnTo>
                    <a:pt x="0" y="24831"/>
                  </a:lnTo>
                  <a:lnTo>
                    <a:pt x="3962" y="2565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1" name="object 3084">
              <a:extLst>
                <a:ext uri="{FF2B5EF4-FFF2-40B4-BE49-F238E27FC236}">
                  <a16:creationId xmlns:a16="http://schemas.microsoft.com/office/drawing/2014/main" id="{8B784231-3DF0-03CF-F186-41EC01D163EA}"/>
                </a:ext>
              </a:extLst>
            </p:cNvPr>
            <p:cNvSpPr/>
            <p:nvPr/>
          </p:nvSpPr>
          <p:spPr>
            <a:xfrm>
              <a:off x="1223594" y="8010850"/>
              <a:ext cx="4445" cy="206375"/>
            </a:xfrm>
            <a:custGeom>
              <a:avLst/>
              <a:gdLst/>
              <a:ahLst/>
              <a:cxnLst/>
              <a:rect l="l" t="t" r="r" b="b"/>
              <a:pathLst>
                <a:path w="4444" h="206375">
                  <a:moveTo>
                    <a:pt x="3962" y="198844"/>
                  </a:moveTo>
                  <a:lnTo>
                    <a:pt x="1714" y="200182"/>
                  </a:lnTo>
                  <a:lnTo>
                    <a:pt x="0" y="200779"/>
                  </a:lnTo>
                  <a:lnTo>
                    <a:pt x="0" y="206290"/>
                  </a:lnTo>
                  <a:lnTo>
                    <a:pt x="3962" y="206290"/>
                  </a:lnTo>
                  <a:lnTo>
                    <a:pt x="3962" y="198844"/>
                  </a:lnTo>
                  <a:close/>
                </a:path>
                <a:path w="4444" h="206375">
                  <a:moveTo>
                    <a:pt x="0" y="86034"/>
                  </a:moveTo>
                  <a:lnTo>
                    <a:pt x="0" y="110694"/>
                  </a:lnTo>
                  <a:lnTo>
                    <a:pt x="3962" y="111285"/>
                  </a:lnTo>
                  <a:lnTo>
                    <a:pt x="3962" y="86622"/>
                  </a:lnTo>
                  <a:lnTo>
                    <a:pt x="0" y="86034"/>
                  </a:lnTo>
                  <a:close/>
                </a:path>
                <a:path w="4444" h="206375">
                  <a:moveTo>
                    <a:pt x="0" y="0"/>
                  </a:moveTo>
                  <a:lnTo>
                    <a:pt x="0" y="24849"/>
                  </a:lnTo>
                  <a:lnTo>
                    <a:pt x="3962" y="25671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2" name="object 3085">
              <a:extLst>
                <a:ext uri="{FF2B5EF4-FFF2-40B4-BE49-F238E27FC236}">
                  <a16:creationId xmlns:a16="http://schemas.microsoft.com/office/drawing/2014/main" id="{21A44276-43D9-2CF9-A3B1-2C41C82EF373}"/>
                </a:ext>
              </a:extLst>
            </p:cNvPr>
            <p:cNvSpPr/>
            <p:nvPr/>
          </p:nvSpPr>
          <p:spPr>
            <a:xfrm>
              <a:off x="1227556" y="8011654"/>
              <a:ext cx="4445" cy="205740"/>
            </a:xfrm>
            <a:custGeom>
              <a:avLst/>
              <a:gdLst/>
              <a:ahLst/>
              <a:cxnLst/>
              <a:rect l="l" t="t" r="r" b="b"/>
              <a:pathLst>
                <a:path w="4444" h="205740">
                  <a:moveTo>
                    <a:pt x="3962" y="195683"/>
                  </a:moveTo>
                  <a:lnTo>
                    <a:pt x="0" y="198040"/>
                  </a:lnTo>
                  <a:lnTo>
                    <a:pt x="0" y="205486"/>
                  </a:lnTo>
                  <a:lnTo>
                    <a:pt x="3962" y="205486"/>
                  </a:lnTo>
                  <a:lnTo>
                    <a:pt x="3962" y="195683"/>
                  </a:lnTo>
                  <a:close/>
                </a:path>
                <a:path w="4444" h="205740">
                  <a:moveTo>
                    <a:pt x="0" y="85818"/>
                  </a:moveTo>
                  <a:lnTo>
                    <a:pt x="0" y="110481"/>
                  </a:lnTo>
                  <a:lnTo>
                    <a:pt x="3962" y="111072"/>
                  </a:lnTo>
                  <a:lnTo>
                    <a:pt x="3962" y="86406"/>
                  </a:lnTo>
                  <a:lnTo>
                    <a:pt x="0" y="85818"/>
                  </a:lnTo>
                  <a:close/>
                </a:path>
                <a:path w="4444" h="205740">
                  <a:moveTo>
                    <a:pt x="0" y="0"/>
                  </a:moveTo>
                  <a:lnTo>
                    <a:pt x="0" y="24867"/>
                  </a:lnTo>
                  <a:lnTo>
                    <a:pt x="3962" y="2568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3" name="object 3086">
              <a:extLst>
                <a:ext uri="{FF2B5EF4-FFF2-40B4-BE49-F238E27FC236}">
                  <a16:creationId xmlns:a16="http://schemas.microsoft.com/office/drawing/2014/main" id="{EBCF78B1-077D-7B1C-7A50-9D9936E4496E}"/>
                </a:ext>
              </a:extLst>
            </p:cNvPr>
            <p:cNvSpPr/>
            <p:nvPr/>
          </p:nvSpPr>
          <p:spPr>
            <a:xfrm>
              <a:off x="1231506" y="8012456"/>
              <a:ext cx="4445" cy="205104"/>
            </a:xfrm>
            <a:custGeom>
              <a:avLst/>
              <a:gdLst/>
              <a:ahLst/>
              <a:cxnLst/>
              <a:rect l="l" t="t" r="r" b="b"/>
              <a:pathLst>
                <a:path w="4444" h="205104">
                  <a:moveTo>
                    <a:pt x="3962" y="192532"/>
                  </a:moveTo>
                  <a:lnTo>
                    <a:pt x="0" y="194889"/>
                  </a:lnTo>
                  <a:lnTo>
                    <a:pt x="0" y="204684"/>
                  </a:lnTo>
                  <a:lnTo>
                    <a:pt x="3962" y="204684"/>
                  </a:lnTo>
                  <a:lnTo>
                    <a:pt x="3962" y="192532"/>
                  </a:lnTo>
                  <a:close/>
                </a:path>
                <a:path w="4444" h="205104">
                  <a:moveTo>
                    <a:pt x="0" y="85602"/>
                  </a:moveTo>
                  <a:lnTo>
                    <a:pt x="0" y="110268"/>
                  </a:lnTo>
                  <a:lnTo>
                    <a:pt x="3962" y="110859"/>
                  </a:lnTo>
                  <a:lnTo>
                    <a:pt x="3962" y="86190"/>
                  </a:lnTo>
                  <a:lnTo>
                    <a:pt x="0" y="85602"/>
                  </a:lnTo>
                  <a:close/>
                </a:path>
                <a:path w="4444" h="205104">
                  <a:moveTo>
                    <a:pt x="0" y="0"/>
                  </a:moveTo>
                  <a:lnTo>
                    <a:pt x="0" y="24885"/>
                  </a:lnTo>
                  <a:lnTo>
                    <a:pt x="3962" y="25707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4" name="object 3087">
              <a:extLst>
                <a:ext uri="{FF2B5EF4-FFF2-40B4-BE49-F238E27FC236}">
                  <a16:creationId xmlns:a16="http://schemas.microsoft.com/office/drawing/2014/main" id="{1D165287-398E-B09E-A973-68EA04DAAA70}"/>
                </a:ext>
              </a:extLst>
            </p:cNvPr>
            <p:cNvSpPr/>
            <p:nvPr/>
          </p:nvSpPr>
          <p:spPr>
            <a:xfrm>
              <a:off x="1235468" y="8013260"/>
              <a:ext cx="4445" cy="204470"/>
            </a:xfrm>
            <a:custGeom>
              <a:avLst/>
              <a:gdLst/>
              <a:ahLst/>
              <a:cxnLst/>
              <a:rect l="l" t="t" r="r" b="b"/>
              <a:pathLst>
                <a:path w="4444" h="204470">
                  <a:moveTo>
                    <a:pt x="3962" y="189371"/>
                  </a:moveTo>
                  <a:lnTo>
                    <a:pt x="0" y="191728"/>
                  </a:lnTo>
                  <a:lnTo>
                    <a:pt x="0" y="203880"/>
                  </a:lnTo>
                  <a:lnTo>
                    <a:pt x="3962" y="203880"/>
                  </a:lnTo>
                  <a:lnTo>
                    <a:pt x="3962" y="189371"/>
                  </a:lnTo>
                  <a:close/>
                </a:path>
                <a:path w="4444" h="204470">
                  <a:moveTo>
                    <a:pt x="0" y="85386"/>
                  </a:moveTo>
                  <a:lnTo>
                    <a:pt x="0" y="110055"/>
                  </a:lnTo>
                  <a:lnTo>
                    <a:pt x="3962" y="110646"/>
                  </a:lnTo>
                  <a:lnTo>
                    <a:pt x="3962" y="85974"/>
                  </a:lnTo>
                  <a:lnTo>
                    <a:pt x="0" y="85386"/>
                  </a:lnTo>
                  <a:close/>
                </a:path>
                <a:path w="4444" h="204470">
                  <a:moveTo>
                    <a:pt x="0" y="0"/>
                  </a:moveTo>
                  <a:lnTo>
                    <a:pt x="0" y="24903"/>
                  </a:lnTo>
                  <a:lnTo>
                    <a:pt x="3962" y="2572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5" name="object 3088">
              <a:extLst>
                <a:ext uri="{FF2B5EF4-FFF2-40B4-BE49-F238E27FC236}">
                  <a16:creationId xmlns:a16="http://schemas.microsoft.com/office/drawing/2014/main" id="{45950676-7659-C4B4-3536-8A82EA2897AA}"/>
                </a:ext>
              </a:extLst>
            </p:cNvPr>
            <p:cNvSpPr/>
            <p:nvPr/>
          </p:nvSpPr>
          <p:spPr>
            <a:xfrm>
              <a:off x="1239418" y="8014062"/>
              <a:ext cx="4445" cy="203200"/>
            </a:xfrm>
            <a:custGeom>
              <a:avLst/>
              <a:gdLst/>
              <a:ahLst/>
              <a:cxnLst/>
              <a:rect l="l" t="t" r="r" b="b"/>
              <a:pathLst>
                <a:path w="4444" h="203200">
                  <a:moveTo>
                    <a:pt x="3962" y="186220"/>
                  </a:moveTo>
                  <a:lnTo>
                    <a:pt x="0" y="188577"/>
                  </a:lnTo>
                  <a:lnTo>
                    <a:pt x="0" y="203079"/>
                  </a:lnTo>
                  <a:lnTo>
                    <a:pt x="3962" y="203079"/>
                  </a:lnTo>
                  <a:lnTo>
                    <a:pt x="3962" y="186220"/>
                  </a:lnTo>
                  <a:close/>
                </a:path>
                <a:path w="4444" h="203200">
                  <a:moveTo>
                    <a:pt x="0" y="85170"/>
                  </a:moveTo>
                  <a:lnTo>
                    <a:pt x="0" y="109843"/>
                  </a:lnTo>
                  <a:lnTo>
                    <a:pt x="3962" y="110434"/>
                  </a:lnTo>
                  <a:lnTo>
                    <a:pt x="3962" y="85758"/>
                  </a:lnTo>
                  <a:lnTo>
                    <a:pt x="0" y="85170"/>
                  </a:lnTo>
                  <a:close/>
                </a:path>
                <a:path w="4444" h="203200">
                  <a:moveTo>
                    <a:pt x="0" y="0"/>
                  </a:moveTo>
                  <a:lnTo>
                    <a:pt x="0" y="24921"/>
                  </a:lnTo>
                  <a:lnTo>
                    <a:pt x="3962" y="2574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6" name="object 3089">
              <a:extLst>
                <a:ext uri="{FF2B5EF4-FFF2-40B4-BE49-F238E27FC236}">
                  <a16:creationId xmlns:a16="http://schemas.microsoft.com/office/drawing/2014/main" id="{42A70783-5A2C-2157-E016-0C20CEA58B83}"/>
                </a:ext>
              </a:extLst>
            </p:cNvPr>
            <p:cNvSpPr/>
            <p:nvPr/>
          </p:nvSpPr>
          <p:spPr>
            <a:xfrm>
              <a:off x="1243393" y="8014868"/>
              <a:ext cx="4445" cy="202565"/>
            </a:xfrm>
            <a:custGeom>
              <a:avLst/>
              <a:gdLst/>
              <a:ahLst/>
              <a:cxnLst/>
              <a:rect l="l" t="t" r="r" b="b"/>
              <a:pathLst>
                <a:path w="4444" h="202565">
                  <a:moveTo>
                    <a:pt x="3949" y="183056"/>
                  </a:moveTo>
                  <a:lnTo>
                    <a:pt x="0" y="185406"/>
                  </a:lnTo>
                  <a:lnTo>
                    <a:pt x="0" y="202272"/>
                  </a:lnTo>
                  <a:lnTo>
                    <a:pt x="3949" y="202272"/>
                  </a:lnTo>
                  <a:lnTo>
                    <a:pt x="3949" y="183056"/>
                  </a:lnTo>
                  <a:close/>
                </a:path>
                <a:path w="4444" h="202565">
                  <a:moveTo>
                    <a:pt x="0" y="84953"/>
                  </a:moveTo>
                  <a:lnTo>
                    <a:pt x="0" y="109629"/>
                  </a:lnTo>
                  <a:lnTo>
                    <a:pt x="3949" y="110218"/>
                  </a:lnTo>
                  <a:lnTo>
                    <a:pt x="3949" y="85539"/>
                  </a:lnTo>
                  <a:lnTo>
                    <a:pt x="0" y="84953"/>
                  </a:lnTo>
                  <a:close/>
                </a:path>
                <a:path w="4444" h="202565">
                  <a:moveTo>
                    <a:pt x="0" y="0"/>
                  </a:moveTo>
                  <a:lnTo>
                    <a:pt x="0" y="24939"/>
                  </a:lnTo>
                  <a:lnTo>
                    <a:pt x="3949" y="25759"/>
                  </a:lnTo>
                  <a:lnTo>
                    <a:pt x="3949" y="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7" name="object 3090">
              <a:extLst>
                <a:ext uri="{FF2B5EF4-FFF2-40B4-BE49-F238E27FC236}">
                  <a16:creationId xmlns:a16="http://schemas.microsoft.com/office/drawing/2014/main" id="{1A08A547-4CFB-B0EF-3F42-9F8D242E61F7}"/>
                </a:ext>
              </a:extLst>
            </p:cNvPr>
            <p:cNvSpPr/>
            <p:nvPr/>
          </p:nvSpPr>
          <p:spPr>
            <a:xfrm>
              <a:off x="1247330" y="8015668"/>
              <a:ext cx="4445" cy="201930"/>
            </a:xfrm>
            <a:custGeom>
              <a:avLst/>
              <a:gdLst/>
              <a:ahLst/>
              <a:cxnLst/>
              <a:rect l="l" t="t" r="r" b="b"/>
              <a:pathLst>
                <a:path w="4444" h="201929">
                  <a:moveTo>
                    <a:pt x="3962" y="179908"/>
                  </a:moveTo>
                  <a:lnTo>
                    <a:pt x="0" y="182265"/>
                  </a:lnTo>
                  <a:lnTo>
                    <a:pt x="0" y="201473"/>
                  </a:lnTo>
                  <a:lnTo>
                    <a:pt x="3962" y="201473"/>
                  </a:lnTo>
                  <a:lnTo>
                    <a:pt x="3962" y="179908"/>
                  </a:lnTo>
                  <a:close/>
                </a:path>
                <a:path w="4444" h="201929">
                  <a:moveTo>
                    <a:pt x="0" y="84738"/>
                  </a:moveTo>
                  <a:lnTo>
                    <a:pt x="0" y="109417"/>
                  </a:lnTo>
                  <a:lnTo>
                    <a:pt x="3962" y="110008"/>
                  </a:lnTo>
                  <a:lnTo>
                    <a:pt x="3962" y="85326"/>
                  </a:lnTo>
                  <a:lnTo>
                    <a:pt x="0" y="84738"/>
                  </a:lnTo>
                  <a:close/>
                </a:path>
                <a:path w="4444" h="201929">
                  <a:moveTo>
                    <a:pt x="0" y="0"/>
                  </a:moveTo>
                  <a:lnTo>
                    <a:pt x="0" y="24957"/>
                  </a:lnTo>
                  <a:lnTo>
                    <a:pt x="3962" y="2577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8" name="object 3091">
              <a:extLst>
                <a:ext uri="{FF2B5EF4-FFF2-40B4-BE49-F238E27FC236}">
                  <a16:creationId xmlns:a16="http://schemas.microsoft.com/office/drawing/2014/main" id="{8319CFD4-686C-53AF-AA65-69DE9EDBA5C0}"/>
                </a:ext>
              </a:extLst>
            </p:cNvPr>
            <p:cNvSpPr/>
            <p:nvPr/>
          </p:nvSpPr>
          <p:spPr>
            <a:xfrm>
              <a:off x="1251292" y="8016472"/>
              <a:ext cx="4445" cy="201295"/>
            </a:xfrm>
            <a:custGeom>
              <a:avLst/>
              <a:gdLst/>
              <a:ahLst/>
              <a:cxnLst/>
              <a:rect l="l" t="t" r="r" b="b"/>
              <a:pathLst>
                <a:path w="4444" h="201295">
                  <a:moveTo>
                    <a:pt x="3962" y="176747"/>
                  </a:moveTo>
                  <a:lnTo>
                    <a:pt x="0" y="179104"/>
                  </a:lnTo>
                  <a:lnTo>
                    <a:pt x="0" y="200669"/>
                  </a:lnTo>
                  <a:lnTo>
                    <a:pt x="3962" y="200669"/>
                  </a:lnTo>
                  <a:lnTo>
                    <a:pt x="3962" y="176747"/>
                  </a:lnTo>
                  <a:close/>
                </a:path>
                <a:path w="4444" h="201295">
                  <a:moveTo>
                    <a:pt x="0" y="84522"/>
                  </a:moveTo>
                  <a:lnTo>
                    <a:pt x="0" y="109204"/>
                  </a:lnTo>
                  <a:lnTo>
                    <a:pt x="3962" y="109795"/>
                  </a:lnTo>
                  <a:lnTo>
                    <a:pt x="3962" y="85110"/>
                  </a:lnTo>
                  <a:lnTo>
                    <a:pt x="0" y="84522"/>
                  </a:lnTo>
                  <a:close/>
                </a:path>
                <a:path w="4444" h="201295">
                  <a:moveTo>
                    <a:pt x="0" y="0"/>
                  </a:moveTo>
                  <a:lnTo>
                    <a:pt x="0" y="24975"/>
                  </a:lnTo>
                  <a:lnTo>
                    <a:pt x="3962" y="25797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9" name="object 3092">
              <a:extLst>
                <a:ext uri="{FF2B5EF4-FFF2-40B4-BE49-F238E27FC236}">
                  <a16:creationId xmlns:a16="http://schemas.microsoft.com/office/drawing/2014/main" id="{354DA11A-4A43-F781-409D-D5157E6682C4}"/>
                </a:ext>
              </a:extLst>
            </p:cNvPr>
            <p:cNvSpPr/>
            <p:nvPr/>
          </p:nvSpPr>
          <p:spPr>
            <a:xfrm>
              <a:off x="1255255" y="8017276"/>
              <a:ext cx="4445" cy="200025"/>
            </a:xfrm>
            <a:custGeom>
              <a:avLst/>
              <a:gdLst/>
              <a:ahLst/>
              <a:cxnLst/>
              <a:rect l="l" t="t" r="r" b="b"/>
              <a:pathLst>
                <a:path w="4444" h="200025">
                  <a:moveTo>
                    <a:pt x="3962" y="173585"/>
                  </a:moveTo>
                  <a:lnTo>
                    <a:pt x="0" y="175942"/>
                  </a:lnTo>
                  <a:lnTo>
                    <a:pt x="0" y="199864"/>
                  </a:lnTo>
                  <a:lnTo>
                    <a:pt x="3962" y="199864"/>
                  </a:lnTo>
                  <a:lnTo>
                    <a:pt x="3962" y="173585"/>
                  </a:lnTo>
                  <a:close/>
                </a:path>
                <a:path w="4444" h="200025">
                  <a:moveTo>
                    <a:pt x="0" y="84306"/>
                  </a:moveTo>
                  <a:lnTo>
                    <a:pt x="0" y="108990"/>
                  </a:lnTo>
                  <a:lnTo>
                    <a:pt x="3962" y="109581"/>
                  </a:lnTo>
                  <a:lnTo>
                    <a:pt x="3962" y="84894"/>
                  </a:lnTo>
                  <a:lnTo>
                    <a:pt x="0" y="84306"/>
                  </a:lnTo>
                  <a:close/>
                </a:path>
                <a:path w="4444" h="200025">
                  <a:moveTo>
                    <a:pt x="0" y="0"/>
                  </a:moveTo>
                  <a:lnTo>
                    <a:pt x="0" y="24993"/>
                  </a:lnTo>
                  <a:lnTo>
                    <a:pt x="3962" y="2581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0" name="object 3093">
              <a:extLst>
                <a:ext uri="{FF2B5EF4-FFF2-40B4-BE49-F238E27FC236}">
                  <a16:creationId xmlns:a16="http://schemas.microsoft.com/office/drawing/2014/main" id="{E06B8A65-88CE-F45B-D364-9FCB6278B932}"/>
                </a:ext>
              </a:extLst>
            </p:cNvPr>
            <p:cNvSpPr/>
            <p:nvPr/>
          </p:nvSpPr>
          <p:spPr>
            <a:xfrm>
              <a:off x="1259205" y="8018077"/>
              <a:ext cx="4445" cy="199390"/>
            </a:xfrm>
            <a:custGeom>
              <a:avLst/>
              <a:gdLst/>
              <a:ahLst/>
              <a:cxnLst/>
              <a:rect l="l" t="t" r="r" b="b"/>
              <a:pathLst>
                <a:path w="4444" h="199390">
                  <a:moveTo>
                    <a:pt x="3962" y="170434"/>
                  </a:moveTo>
                  <a:lnTo>
                    <a:pt x="0" y="172791"/>
                  </a:lnTo>
                  <a:lnTo>
                    <a:pt x="0" y="199063"/>
                  </a:lnTo>
                  <a:lnTo>
                    <a:pt x="2621" y="199063"/>
                  </a:lnTo>
                  <a:lnTo>
                    <a:pt x="3962" y="198271"/>
                  </a:lnTo>
                  <a:lnTo>
                    <a:pt x="3962" y="170434"/>
                  </a:lnTo>
                  <a:close/>
                </a:path>
                <a:path w="4444" h="199390">
                  <a:moveTo>
                    <a:pt x="0" y="84090"/>
                  </a:moveTo>
                  <a:lnTo>
                    <a:pt x="0" y="108778"/>
                  </a:lnTo>
                  <a:lnTo>
                    <a:pt x="2387" y="109134"/>
                  </a:lnTo>
                  <a:lnTo>
                    <a:pt x="3962" y="109134"/>
                  </a:lnTo>
                  <a:lnTo>
                    <a:pt x="3962" y="84678"/>
                  </a:lnTo>
                  <a:lnTo>
                    <a:pt x="0" y="84090"/>
                  </a:lnTo>
                  <a:close/>
                </a:path>
                <a:path w="4444" h="199390">
                  <a:moveTo>
                    <a:pt x="0" y="0"/>
                  </a:moveTo>
                  <a:lnTo>
                    <a:pt x="0" y="25011"/>
                  </a:lnTo>
                  <a:lnTo>
                    <a:pt x="3962" y="2583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1" name="object 3094">
              <a:extLst>
                <a:ext uri="{FF2B5EF4-FFF2-40B4-BE49-F238E27FC236}">
                  <a16:creationId xmlns:a16="http://schemas.microsoft.com/office/drawing/2014/main" id="{BB4244A9-D14F-A6BC-B8BE-301C4BD669F9}"/>
                </a:ext>
              </a:extLst>
            </p:cNvPr>
            <p:cNvSpPr/>
            <p:nvPr/>
          </p:nvSpPr>
          <p:spPr>
            <a:xfrm>
              <a:off x="1263167" y="8018882"/>
              <a:ext cx="4445" cy="197485"/>
            </a:xfrm>
            <a:custGeom>
              <a:avLst/>
              <a:gdLst/>
              <a:ahLst/>
              <a:cxnLst/>
              <a:rect l="l" t="t" r="r" b="b"/>
              <a:pathLst>
                <a:path w="4444" h="197484">
                  <a:moveTo>
                    <a:pt x="3962" y="167273"/>
                  </a:moveTo>
                  <a:lnTo>
                    <a:pt x="0" y="169630"/>
                  </a:lnTo>
                  <a:lnTo>
                    <a:pt x="0" y="197467"/>
                  </a:lnTo>
                  <a:lnTo>
                    <a:pt x="3962" y="195127"/>
                  </a:lnTo>
                  <a:lnTo>
                    <a:pt x="3962" y="167273"/>
                  </a:lnTo>
                  <a:close/>
                </a:path>
                <a:path w="4444" h="197484">
                  <a:moveTo>
                    <a:pt x="0" y="83874"/>
                  </a:moveTo>
                  <a:lnTo>
                    <a:pt x="0" y="108330"/>
                  </a:lnTo>
                  <a:lnTo>
                    <a:pt x="3962" y="108330"/>
                  </a:lnTo>
                  <a:lnTo>
                    <a:pt x="3962" y="84200"/>
                  </a:lnTo>
                  <a:lnTo>
                    <a:pt x="2197" y="84200"/>
                  </a:lnTo>
                  <a:lnTo>
                    <a:pt x="0" y="83874"/>
                  </a:lnTo>
                  <a:close/>
                </a:path>
                <a:path w="4444" h="197484">
                  <a:moveTo>
                    <a:pt x="0" y="0"/>
                  </a:moveTo>
                  <a:lnTo>
                    <a:pt x="0" y="25029"/>
                  </a:lnTo>
                  <a:lnTo>
                    <a:pt x="3962" y="25851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2" name="object 3095">
              <a:extLst>
                <a:ext uri="{FF2B5EF4-FFF2-40B4-BE49-F238E27FC236}">
                  <a16:creationId xmlns:a16="http://schemas.microsoft.com/office/drawing/2014/main" id="{CA511803-0BCD-2619-983A-FA2FC8AD5E81}"/>
                </a:ext>
              </a:extLst>
            </p:cNvPr>
            <p:cNvSpPr/>
            <p:nvPr/>
          </p:nvSpPr>
          <p:spPr>
            <a:xfrm>
              <a:off x="1267117" y="8019683"/>
              <a:ext cx="4445" cy="194945"/>
            </a:xfrm>
            <a:custGeom>
              <a:avLst/>
              <a:gdLst/>
              <a:ahLst/>
              <a:cxnLst/>
              <a:rect l="l" t="t" r="r" b="b"/>
              <a:pathLst>
                <a:path w="4444" h="194945">
                  <a:moveTo>
                    <a:pt x="3962" y="164122"/>
                  </a:moveTo>
                  <a:lnTo>
                    <a:pt x="0" y="166479"/>
                  </a:lnTo>
                  <a:lnTo>
                    <a:pt x="0" y="194333"/>
                  </a:lnTo>
                  <a:lnTo>
                    <a:pt x="3962" y="191993"/>
                  </a:lnTo>
                  <a:lnTo>
                    <a:pt x="3962" y="164122"/>
                  </a:lnTo>
                  <a:close/>
                </a:path>
                <a:path w="4444" h="194945">
                  <a:moveTo>
                    <a:pt x="3962" y="83398"/>
                  </a:moveTo>
                  <a:lnTo>
                    <a:pt x="0" y="83398"/>
                  </a:lnTo>
                  <a:lnTo>
                    <a:pt x="0" y="107528"/>
                  </a:lnTo>
                  <a:lnTo>
                    <a:pt x="3962" y="107528"/>
                  </a:lnTo>
                  <a:lnTo>
                    <a:pt x="3962" y="83398"/>
                  </a:lnTo>
                  <a:close/>
                </a:path>
                <a:path w="4444" h="194945">
                  <a:moveTo>
                    <a:pt x="0" y="0"/>
                  </a:moveTo>
                  <a:lnTo>
                    <a:pt x="0" y="25047"/>
                  </a:lnTo>
                  <a:lnTo>
                    <a:pt x="3962" y="2586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3" name="object 3096">
              <a:extLst>
                <a:ext uri="{FF2B5EF4-FFF2-40B4-BE49-F238E27FC236}">
                  <a16:creationId xmlns:a16="http://schemas.microsoft.com/office/drawing/2014/main" id="{4647A046-2E8B-3BBC-D9D6-811F0EA8A338}"/>
                </a:ext>
              </a:extLst>
            </p:cNvPr>
            <p:cNvSpPr/>
            <p:nvPr/>
          </p:nvSpPr>
          <p:spPr>
            <a:xfrm>
              <a:off x="1271079" y="8020488"/>
              <a:ext cx="4445" cy="191770"/>
            </a:xfrm>
            <a:custGeom>
              <a:avLst/>
              <a:gdLst/>
              <a:ahLst/>
              <a:cxnLst/>
              <a:rect l="l" t="t" r="r" b="b"/>
              <a:pathLst>
                <a:path w="4444" h="191770">
                  <a:moveTo>
                    <a:pt x="3962" y="160961"/>
                  </a:moveTo>
                  <a:lnTo>
                    <a:pt x="0" y="163318"/>
                  </a:lnTo>
                  <a:lnTo>
                    <a:pt x="0" y="191189"/>
                  </a:lnTo>
                  <a:lnTo>
                    <a:pt x="3962" y="188848"/>
                  </a:lnTo>
                  <a:lnTo>
                    <a:pt x="3962" y="160961"/>
                  </a:lnTo>
                  <a:close/>
                </a:path>
                <a:path w="4444" h="191770">
                  <a:moveTo>
                    <a:pt x="3962" y="82594"/>
                  </a:moveTo>
                  <a:lnTo>
                    <a:pt x="0" y="82594"/>
                  </a:lnTo>
                  <a:lnTo>
                    <a:pt x="0" y="106724"/>
                  </a:lnTo>
                  <a:lnTo>
                    <a:pt x="3962" y="106724"/>
                  </a:lnTo>
                  <a:lnTo>
                    <a:pt x="3962" y="82594"/>
                  </a:lnTo>
                  <a:close/>
                </a:path>
                <a:path w="4444" h="191770">
                  <a:moveTo>
                    <a:pt x="0" y="0"/>
                  </a:moveTo>
                  <a:lnTo>
                    <a:pt x="0" y="25065"/>
                  </a:lnTo>
                  <a:lnTo>
                    <a:pt x="1828" y="25444"/>
                  </a:lnTo>
                  <a:lnTo>
                    <a:pt x="3962" y="2611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4" name="object 3097">
              <a:extLst>
                <a:ext uri="{FF2B5EF4-FFF2-40B4-BE49-F238E27FC236}">
                  <a16:creationId xmlns:a16="http://schemas.microsoft.com/office/drawing/2014/main" id="{CB6A0B26-0839-E18B-D52A-19D1ACC29D0B}"/>
                </a:ext>
              </a:extLst>
            </p:cNvPr>
            <p:cNvSpPr/>
            <p:nvPr/>
          </p:nvSpPr>
          <p:spPr>
            <a:xfrm>
              <a:off x="1275029" y="8021289"/>
              <a:ext cx="4445" cy="188595"/>
            </a:xfrm>
            <a:custGeom>
              <a:avLst/>
              <a:gdLst/>
              <a:ahLst/>
              <a:cxnLst/>
              <a:rect l="l" t="t" r="r" b="b"/>
              <a:pathLst>
                <a:path w="4444" h="188595">
                  <a:moveTo>
                    <a:pt x="3962" y="157810"/>
                  </a:moveTo>
                  <a:lnTo>
                    <a:pt x="0" y="160167"/>
                  </a:lnTo>
                  <a:lnTo>
                    <a:pt x="0" y="188054"/>
                  </a:lnTo>
                  <a:lnTo>
                    <a:pt x="3962" y="185714"/>
                  </a:lnTo>
                  <a:lnTo>
                    <a:pt x="3962" y="157810"/>
                  </a:lnTo>
                  <a:close/>
                </a:path>
                <a:path w="4444" h="188595">
                  <a:moveTo>
                    <a:pt x="3962" y="81241"/>
                  </a:moveTo>
                  <a:lnTo>
                    <a:pt x="2780" y="81792"/>
                  </a:lnTo>
                  <a:lnTo>
                    <a:pt x="0" y="81792"/>
                  </a:lnTo>
                  <a:lnTo>
                    <a:pt x="0" y="105922"/>
                  </a:lnTo>
                  <a:lnTo>
                    <a:pt x="1587" y="105922"/>
                  </a:lnTo>
                  <a:lnTo>
                    <a:pt x="3962" y="105260"/>
                  </a:lnTo>
                  <a:lnTo>
                    <a:pt x="3962" y="81241"/>
                  </a:lnTo>
                  <a:close/>
                </a:path>
                <a:path w="4444" h="188595">
                  <a:moveTo>
                    <a:pt x="0" y="0"/>
                  </a:moveTo>
                  <a:lnTo>
                    <a:pt x="0" y="25304"/>
                  </a:lnTo>
                  <a:lnTo>
                    <a:pt x="3962" y="26540"/>
                  </a:lnTo>
                  <a:lnTo>
                    <a:pt x="3962" y="885"/>
                  </a:lnTo>
                  <a:lnTo>
                    <a:pt x="2527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5" name="object 3098">
              <a:extLst>
                <a:ext uri="{FF2B5EF4-FFF2-40B4-BE49-F238E27FC236}">
                  <a16:creationId xmlns:a16="http://schemas.microsoft.com/office/drawing/2014/main" id="{DB459C3D-0224-66E3-8697-9D0215523813}"/>
                </a:ext>
              </a:extLst>
            </p:cNvPr>
            <p:cNvSpPr/>
            <p:nvPr/>
          </p:nvSpPr>
          <p:spPr>
            <a:xfrm>
              <a:off x="1278991" y="8022175"/>
              <a:ext cx="4445" cy="185420"/>
            </a:xfrm>
            <a:custGeom>
              <a:avLst/>
              <a:gdLst/>
              <a:ahLst/>
              <a:cxnLst/>
              <a:rect l="l" t="t" r="r" b="b"/>
              <a:pathLst>
                <a:path w="4444" h="185420">
                  <a:moveTo>
                    <a:pt x="3962" y="154567"/>
                  </a:moveTo>
                  <a:lnTo>
                    <a:pt x="0" y="156924"/>
                  </a:lnTo>
                  <a:lnTo>
                    <a:pt x="0" y="184828"/>
                  </a:lnTo>
                  <a:lnTo>
                    <a:pt x="3962" y="182488"/>
                  </a:lnTo>
                  <a:lnTo>
                    <a:pt x="3962" y="154567"/>
                  </a:lnTo>
                  <a:close/>
                </a:path>
                <a:path w="4444" h="185420">
                  <a:moveTo>
                    <a:pt x="3962" y="78506"/>
                  </a:moveTo>
                  <a:lnTo>
                    <a:pt x="0" y="80355"/>
                  </a:lnTo>
                  <a:lnTo>
                    <a:pt x="0" y="104375"/>
                  </a:lnTo>
                  <a:lnTo>
                    <a:pt x="3962" y="103270"/>
                  </a:lnTo>
                  <a:lnTo>
                    <a:pt x="3962" y="78506"/>
                  </a:lnTo>
                  <a:close/>
                </a:path>
                <a:path w="4444" h="185420">
                  <a:moveTo>
                    <a:pt x="0" y="0"/>
                  </a:moveTo>
                  <a:lnTo>
                    <a:pt x="0" y="25654"/>
                  </a:lnTo>
                  <a:lnTo>
                    <a:pt x="3962" y="26890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6" name="object 3099">
              <a:extLst>
                <a:ext uri="{FF2B5EF4-FFF2-40B4-BE49-F238E27FC236}">
                  <a16:creationId xmlns:a16="http://schemas.microsoft.com/office/drawing/2014/main" id="{E2CFBA7E-256A-C0DD-9963-3075A96B35A9}"/>
                </a:ext>
              </a:extLst>
            </p:cNvPr>
            <p:cNvSpPr/>
            <p:nvPr/>
          </p:nvSpPr>
          <p:spPr>
            <a:xfrm>
              <a:off x="1282941" y="8023202"/>
              <a:ext cx="4445" cy="181610"/>
            </a:xfrm>
            <a:custGeom>
              <a:avLst/>
              <a:gdLst/>
              <a:ahLst/>
              <a:cxnLst/>
              <a:rect l="l" t="t" r="r" b="b"/>
              <a:pathLst>
                <a:path w="4444" h="181609">
                  <a:moveTo>
                    <a:pt x="3962" y="151191"/>
                  </a:moveTo>
                  <a:lnTo>
                    <a:pt x="0" y="153548"/>
                  </a:lnTo>
                  <a:lnTo>
                    <a:pt x="0" y="181469"/>
                  </a:lnTo>
                  <a:lnTo>
                    <a:pt x="3962" y="179129"/>
                  </a:lnTo>
                  <a:lnTo>
                    <a:pt x="3962" y="151191"/>
                  </a:lnTo>
                  <a:close/>
                </a:path>
                <a:path w="4444" h="181609">
                  <a:moveTo>
                    <a:pt x="3962" y="75636"/>
                  </a:moveTo>
                  <a:lnTo>
                    <a:pt x="0" y="77485"/>
                  </a:lnTo>
                  <a:lnTo>
                    <a:pt x="0" y="102247"/>
                  </a:lnTo>
                  <a:lnTo>
                    <a:pt x="3962" y="101143"/>
                  </a:lnTo>
                  <a:lnTo>
                    <a:pt x="3962" y="75636"/>
                  </a:lnTo>
                  <a:close/>
                </a:path>
                <a:path w="4444" h="181609">
                  <a:moveTo>
                    <a:pt x="0" y="0"/>
                  </a:moveTo>
                  <a:lnTo>
                    <a:pt x="0" y="25859"/>
                  </a:lnTo>
                  <a:lnTo>
                    <a:pt x="2181" y="26540"/>
                  </a:lnTo>
                  <a:lnTo>
                    <a:pt x="3962" y="27999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7" name="object 3100">
              <a:extLst>
                <a:ext uri="{FF2B5EF4-FFF2-40B4-BE49-F238E27FC236}">
                  <a16:creationId xmlns:a16="http://schemas.microsoft.com/office/drawing/2014/main" id="{4E631C23-7555-7CEB-A60B-4B2BEC0B0C88}"/>
                </a:ext>
              </a:extLst>
            </p:cNvPr>
            <p:cNvSpPr/>
            <p:nvPr/>
          </p:nvSpPr>
          <p:spPr>
            <a:xfrm>
              <a:off x="1286903" y="8024232"/>
              <a:ext cx="4445" cy="178435"/>
            </a:xfrm>
            <a:custGeom>
              <a:avLst/>
              <a:gdLst/>
              <a:ahLst/>
              <a:cxnLst/>
              <a:rect l="l" t="t" r="r" b="b"/>
              <a:pathLst>
                <a:path w="4444" h="178434">
                  <a:moveTo>
                    <a:pt x="3962" y="147804"/>
                  </a:moveTo>
                  <a:lnTo>
                    <a:pt x="0" y="150161"/>
                  </a:lnTo>
                  <a:lnTo>
                    <a:pt x="0" y="178099"/>
                  </a:lnTo>
                  <a:lnTo>
                    <a:pt x="3962" y="175759"/>
                  </a:lnTo>
                  <a:lnTo>
                    <a:pt x="3962" y="147804"/>
                  </a:lnTo>
                  <a:close/>
                </a:path>
                <a:path w="4444" h="178434">
                  <a:moveTo>
                    <a:pt x="3962" y="71393"/>
                  </a:moveTo>
                  <a:lnTo>
                    <a:pt x="1792" y="73770"/>
                  </a:lnTo>
                  <a:lnTo>
                    <a:pt x="0" y="74606"/>
                  </a:lnTo>
                  <a:lnTo>
                    <a:pt x="0" y="100113"/>
                  </a:lnTo>
                  <a:lnTo>
                    <a:pt x="3962" y="99008"/>
                  </a:lnTo>
                  <a:lnTo>
                    <a:pt x="3962" y="71393"/>
                  </a:lnTo>
                  <a:close/>
                </a:path>
                <a:path w="4444" h="178434">
                  <a:moveTo>
                    <a:pt x="0" y="0"/>
                  </a:moveTo>
                  <a:lnTo>
                    <a:pt x="0" y="26969"/>
                  </a:lnTo>
                  <a:lnTo>
                    <a:pt x="3962" y="30214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8" name="object 3101">
              <a:extLst>
                <a:ext uri="{FF2B5EF4-FFF2-40B4-BE49-F238E27FC236}">
                  <a16:creationId xmlns:a16="http://schemas.microsoft.com/office/drawing/2014/main" id="{E416294E-0606-1AA1-6A4F-970A53D0190F}"/>
                </a:ext>
              </a:extLst>
            </p:cNvPr>
            <p:cNvSpPr/>
            <p:nvPr/>
          </p:nvSpPr>
          <p:spPr>
            <a:xfrm>
              <a:off x="1290853" y="8025258"/>
              <a:ext cx="4445" cy="175260"/>
            </a:xfrm>
            <a:custGeom>
              <a:avLst/>
              <a:gdLst/>
              <a:ahLst/>
              <a:cxnLst/>
              <a:rect l="l" t="t" r="r" b="b"/>
              <a:pathLst>
                <a:path w="4444" h="175259">
                  <a:moveTo>
                    <a:pt x="3962" y="144428"/>
                  </a:moveTo>
                  <a:lnTo>
                    <a:pt x="0" y="146785"/>
                  </a:lnTo>
                  <a:lnTo>
                    <a:pt x="0" y="174740"/>
                  </a:lnTo>
                  <a:lnTo>
                    <a:pt x="3962" y="172400"/>
                  </a:lnTo>
                  <a:lnTo>
                    <a:pt x="3962" y="144428"/>
                  </a:lnTo>
                  <a:close/>
                </a:path>
                <a:path w="4444" h="175259">
                  <a:moveTo>
                    <a:pt x="3962" y="66041"/>
                  </a:moveTo>
                  <a:lnTo>
                    <a:pt x="0" y="70380"/>
                  </a:lnTo>
                  <a:lnTo>
                    <a:pt x="0" y="97985"/>
                  </a:lnTo>
                  <a:lnTo>
                    <a:pt x="3962" y="96881"/>
                  </a:lnTo>
                  <a:lnTo>
                    <a:pt x="3962" y="66041"/>
                  </a:lnTo>
                  <a:close/>
                </a:path>
                <a:path w="4444" h="175259">
                  <a:moveTo>
                    <a:pt x="0" y="0"/>
                  </a:moveTo>
                  <a:lnTo>
                    <a:pt x="0" y="29177"/>
                  </a:lnTo>
                  <a:lnTo>
                    <a:pt x="3571" y="32103"/>
                  </a:lnTo>
                  <a:lnTo>
                    <a:pt x="3962" y="32728"/>
                  </a:lnTo>
                  <a:lnTo>
                    <a:pt x="3962" y="1908"/>
                  </a:lnTo>
                  <a:lnTo>
                    <a:pt x="1361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9" name="object 3102">
              <a:extLst>
                <a:ext uri="{FF2B5EF4-FFF2-40B4-BE49-F238E27FC236}">
                  <a16:creationId xmlns:a16="http://schemas.microsoft.com/office/drawing/2014/main" id="{C55557F5-954A-1046-5371-17EC07EBEB6F}"/>
                </a:ext>
              </a:extLst>
            </p:cNvPr>
            <p:cNvSpPr/>
            <p:nvPr/>
          </p:nvSpPr>
          <p:spPr>
            <a:xfrm>
              <a:off x="1294815" y="8027167"/>
              <a:ext cx="4445" cy="170815"/>
            </a:xfrm>
            <a:custGeom>
              <a:avLst/>
              <a:gdLst/>
              <a:ahLst/>
              <a:cxnLst/>
              <a:rect l="l" t="t" r="r" b="b"/>
              <a:pathLst>
                <a:path w="4444" h="170815">
                  <a:moveTo>
                    <a:pt x="3962" y="140162"/>
                  </a:moveTo>
                  <a:lnTo>
                    <a:pt x="0" y="142519"/>
                  </a:lnTo>
                  <a:lnTo>
                    <a:pt x="0" y="170491"/>
                  </a:lnTo>
                  <a:lnTo>
                    <a:pt x="3962" y="168151"/>
                  </a:lnTo>
                  <a:lnTo>
                    <a:pt x="3962" y="140162"/>
                  </a:lnTo>
                  <a:close/>
                </a:path>
                <a:path w="4444" h="170815">
                  <a:moveTo>
                    <a:pt x="3962" y="57118"/>
                  </a:moveTo>
                  <a:lnTo>
                    <a:pt x="1997" y="61945"/>
                  </a:lnTo>
                  <a:lnTo>
                    <a:pt x="0" y="64132"/>
                  </a:lnTo>
                  <a:lnTo>
                    <a:pt x="0" y="94972"/>
                  </a:lnTo>
                  <a:lnTo>
                    <a:pt x="3962" y="92357"/>
                  </a:lnTo>
                  <a:lnTo>
                    <a:pt x="3962" y="57118"/>
                  </a:lnTo>
                  <a:close/>
                </a:path>
                <a:path w="4444" h="170815">
                  <a:moveTo>
                    <a:pt x="0" y="0"/>
                  </a:moveTo>
                  <a:lnTo>
                    <a:pt x="0" y="30820"/>
                  </a:lnTo>
                  <a:lnTo>
                    <a:pt x="3962" y="37162"/>
                  </a:lnTo>
                  <a:lnTo>
                    <a:pt x="3962" y="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0" name="object 3103">
              <a:extLst>
                <a:ext uri="{FF2B5EF4-FFF2-40B4-BE49-F238E27FC236}">
                  <a16:creationId xmlns:a16="http://schemas.microsoft.com/office/drawing/2014/main" id="{A8B7E81D-D180-3FE5-2214-49A6BBF49A84}"/>
                </a:ext>
              </a:extLst>
            </p:cNvPr>
            <p:cNvSpPr/>
            <p:nvPr/>
          </p:nvSpPr>
          <p:spPr>
            <a:xfrm>
              <a:off x="1298765" y="8029528"/>
              <a:ext cx="4445" cy="166370"/>
            </a:xfrm>
            <a:custGeom>
              <a:avLst/>
              <a:gdLst/>
              <a:ahLst/>
              <a:cxnLst/>
              <a:rect l="l" t="t" r="r" b="b"/>
              <a:pathLst>
                <a:path w="4444" h="166370">
                  <a:moveTo>
                    <a:pt x="3962" y="135452"/>
                  </a:moveTo>
                  <a:lnTo>
                    <a:pt x="0" y="137809"/>
                  </a:lnTo>
                  <a:lnTo>
                    <a:pt x="0" y="165798"/>
                  </a:lnTo>
                  <a:lnTo>
                    <a:pt x="3962" y="163458"/>
                  </a:lnTo>
                  <a:lnTo>
                    <a:pt x="3962" y="135452"/>
                  </a:lnTo>
                  <a:close/>
                </a:path>
                <a:path w="4444" h="166370">
                  <a:moveTo>
                    <a:pt x="0" y="0"/>
                  </a:moveTo>
                  <a:lnTo>
                    <a:pt x="0" y="34781"/>
                  </a:lnTo>
                  <a:lnTo>
                    <a:pt x="1214" y="36724"/>
                  </a:lnTo>
                  <a:lnTo>
                    <a:pt x="2184" y="49424"/>
                  </a:lnTo>
                  <a:lnTo>
                    <a:pt x="0" y="54789"/>
                  </a:lnTo>
                  <a:lnTo>
                    <a:pt x="0" y="90004"/>
                  </a:lnTo>
                  <a:lnTo>
                    <a:pt x="3962" y="87379"/>
                  </a:lnTo>
                  <a:lnTo>
                    <a:pt x="3962" y="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1" name="object 3104">
              <a:extLst>
                <a:ext uri="{FF2B5EF4-FFF2-40B4-BE49-F238E27FC236}">
                  <a16:creationId xmlns:a16="http://schemas.microsoft.com/office/drawing/2014/main" id="{9B443E3A-4A56-2478-F8CF-1ED65DE5FDD2}"/>
                </a:ext>
              </a:extLst>
            </p:cNvPr>
            <p:cNvSpPr/>
            <p:nvPr/>
          </p:nvSpPr>
          <p:spPr>
            <a:xfrm>
              <a:off x="1302727" y="8031896"/>
              <a:ext cx="4445" cy="161290"/>
            </a:xfrm>
            <a:custGeom>
              <a:avLst/>
              <a:gdLst/>
              <a:ahLst/>
              <a:cxnLst/>
              <a:rect l="l" t="t" r="r" b="b"/>
              <a:pathLst>
                <a:path w="4444" h="161290">
                  <a:moveTo>
                    <a:pt x="3962" y="130727"/>
                  </a:moveTo>
                  <a:lnTo>
                    <a:pt x="0" y="133084"/>
                  </a:lnTo>
                  <a:lnTo>
                    <a:pt x="0" y="161089"/>
                  </a:lnTo>
                  <a:lnTo>
                    <a:pt x="3962" y="158749"/>
                  </a:lnTo>
                  <a:lnTo>
                    <a:pt x="3962" y="130727"/>
                  </a:lnTo>
                  <a:close/>
                </a:path>
                <a:path w="4444" h="161290">
                  <a:moveTo>
                    <a:pt x="0" y="0"/>
                  </a:moveTo>
                  <a:lnTo>
                    <a:pt x="0" y="85011"/>
                  </a:lnTo>
                  <a:lnTo>
                    <a:pt x="3962" y="82385"/>
                  </a:lnTo>
                  <a:lnTo>
                    <a:pt x="3962" y="2819"/>
                  </a:lnTo>
                  <a:lnTo>
                    <a:pt x="2235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2" name="object 3105">
              <a:extLst>
                <a:ext uri="{FF2B5EF4-FFF2-40B4-BE49-F238E27FC236}">
                  <a16:creationId xmlns:a16="http://schemas.microsoft.com/office/drawing/2014/main" id="{B76C5055-1249-E026-8594-6A7DF1623474}"/>
                </a:ext>
              </a:extLst>
            </p:cNvPr>
            <p:cNvSpPr/>
            <p:nvPr/>
          </p:nvSpPr>
          <p:spPr>
            <a:xfrm>
              <a:off x="1306677" y="7985213"/>
              <a:ext cx="4445" cy="205740"/>
            </a:xfrm>
            <a:custGeom>
              <a:avLst/>
              <a:gdLst/>
              <a:ahLst/>
              <a:cxnLst/>
              <a:rect l="l" t="t" r="r" b="b"/>
              <a:pathLst>
                <a:path w="4444" h="205740">
                  <a:moveTo>
                    <a:pt x="3962" y="175060"/>
                  </a:moveTo>
                  <a:lnTo>
                    <a:pt x="0" y="177417"/>
                  </a:lnTo>
                  <a:lnTo>
                    <a:pt x="0" y="205440"/>
                  </a:lnTo>
                  <a:lnTo>
                    <a:pt x="3962" y="203099"/>
                  </a:lnTo>
                  <a:lnTo>
                    <a:pt x="3962" y="175060"/>
                  </a:lnTo>
                  <a:close/>
                </a:path>
                <a:path w="4444" h="205740">
                  <a:moveTo>
                    <a:pt x="0" y="49491"/>
                  </a:moveTo>
                  <a:lnTo>
                    <a:pt x="0" y="129076"/>
                  </a:lnTo>
                  <a:lnTo>
                    <a:pt x="3498" y="126758"/>
                  </a:lnTo>
                  <a:lnTo>
                    <a:pt x="3962" y="126179"/>
                  </a:lnTo>
                  <a:lnTo>
                    <a:pt x="3962" y="52895"/>
                  </a:lnTo>
                  <a:lnTo>
                    <a:pt x="0" y="49491"/>
                  </a:lnTo>
                  <a:close/>
                </a:path>
                <a:path w="4444" h="205740">
                  <a:moveTo>
                    <a:pt x="3962" y="0"/>
                  </a:moveTo>
                  <a:lnTo>
                    <a:pt x="3479" y="0"/>
                  </a:lnTo>
                  <a:lnTo>
                    <a:pt x="3479" y="13728"/>
                  </a:lnTo>
                  <a:lnTo>
                    <a:pt x="3962" y="141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3" name="object 3106">
              <a:extLst>
                <a:ext uri="{FF2B5EF4-FFF2-40B4-BE49-F238E27FC236}">
                  <a16:creationId xmlns:a16="http://schemas.microsoft.com/office/drawing/2014/main" id="{45A85663-7673-1521-6D45-B087F892A67E}"/>
                </a:ext>
              </a:extLst>
            </p:cNvPr>
            <p:cNvSpPr/>
            <p:nvPr/>
          </p:nvSpPr>
          <p:spPr>
            <a:xfrm>
              <a:off x="1310640" y="7985213"/>
              <a:ext cx="4445" cy="203200"/>
            </a:xfrm>
            <a:custGeom>
              <a:avLst/>
              <a:gdLst/>
              <a:ahLst/>
              <a:cxnLst/>
              <a:rect l="l" t="t" r="r" b="b"/>
              <a:pathLst>
                <a:path w="4444" h="203200">
                  <a:moveTo>
                    <a:pt x="3962" y="172703"/>
                  </a:moveTo>
                  <a:lnTo>
                    <a:pt x="0" y="175060"/>
                  </a:lnTo>
                  <a:lnTo>
                    <a:pt x="0" y="203099"/>
                  </a:lnTo>
                  <a:lnTo>
                    <a:pt x="3962" y="200759"/>
                  </a:lnTo>
                  <a:lnTo>
                    <a:pt x="3962" y="172703"/>
                  </a:lnTo>
                  <a:close/>
                </a:path>
                <a:path w="4444" h="203200">
                  <a:moveTo>
                    <a:pt x="0" y="52895"/>
                  </a:moveTo>
                  <a:lnTo>
                    <a:pt x="0" y="126179"/>
                  </a:lnTo>
                  <a:lnTo>
                    <a:pt x="3962" y="121229"/>
                  </a:lnTo>
                  <a:lnTo>
                    <a:pt x="3962" y="56299"/>
                  </a:lnTo>
                  <a:lnTo>
                    <a:pt x="0" y="52895"/>
                  </a:lnTo>
                  <a:close/>
                </a:path>
                <a:path w="4444" h="203200">
                  <a:moveTo>
                    <a:pt x="3962" y="0"/>
                  </a:moveTo>
                  <a:lnTo>
                    <a:pt x="0" y="0"/>
                  </a:lnTo>
                  <a:lnTo>
                    <a:pt x="0" y="14133"/>
                  </a:lnTo>
                  <a:lnTo>
                    <a:pt x="3962" y="174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4" name="object 3107">
              <a:extLst>
                <a:ext uri="{FF2B5EF4-FFF2-40B4-BE49-F238E27FC236}">
                  <a16:creationId xmlns:a16="http://schemas.microsoft.com/office/drawing/2014/main" id="{A925545B-BC8E-821D-5331-D12E973826B4}"/>
                </a:ext>
              </a:extLst>
            </p:cNvPr>
            <p:cNvSpPr/>
            <p:nvPr/>
          </p:nvSpPr>
          <p:spPr>
            <a:xfrm>
              <a:off x="1314589" y="7985213"/>
              <a:ext cx="4445" cy="201295"/>
            </a:xfrm>
            <a:custGeom>
              <a:avLst/>
              <a:gdLst/>
              <a:ahLst/>
              <a:cxnLst/>
              <a:rect l="l" t="t" r="r" b="b"/>
              <a:pathLst>
                <a:path w="4444" h="201295">
                  <a:moveTo>
                    <a:pt x="3962" y="170354"/>
                  </a:moveTo>
                  <a:lnTo>
                    <a:pt x="0" y="172711"/>
                  </a:lnTo>
                  <a:lnTo>
                    <a:pt x="0" y="200767"/>
                  </a:lnTo>
                  <a:lnTo>
                    <a:pt x="3962" y="198427"/>
                  </a:lnTo>
                  <a:lnTo>
                    <a:pt x="3962" y="170354"/>
                  </a:lnTo>
                  <a:close/>
                </a:path>
                <a:path w="4444" h="201295">
                  <a:moveTo>
                    <a:pt x="0" y="56288"/>
                  </a:moveTo>
                  <a:lnTo>
                    <a:pt x="0" y="121244"/>
                  </a:lnTo>
                  <a:lnTo>
                    <a:pt x="3962" y="116294"/>
                  </a:lnTo>
                  <a:lnTo>
                    <a:pt x="3962" y="62428"/>
                  </a:lnTo>
                  <a:lnTo>
                    <a:pt x="721" y="56908"/>
                  </a:lnTo>
                  <a:lnTo>
                    <a:pt x="0" y="56288"/>
                  </a:lnTo>
                  <a:close/>
                </a:path>
                <a:path w="4444" h="201295">
                  <a:moveTo>
                    <a:pt x="3962" y="0"/>
                  </a:moveTo>
                  <a:lnTo>
                    <a:pt x="0" y="0"/>
                  </a:lnTo>
                  <a:lnTo>
                    <a:pt x="0" y="17445"/>
                  </a:lnTo>
                  <a:lnTo>
                    <a:pt x="1625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5" name="object 3108">
              <a:extLst>
                <a:ext uri="{FF2B5EF4-FFF2-40B4-BE49-F238E27FC236}">
                  <a16:creationId xmlns:a16="http://schemas.microsoft.com/office/drawing/2014/main" id="{F870AE72-D83C-5F31-4394-B39806D3451B}"/>
                </a:ext>
              </a:extLst>
            </p:cNvPr>
            <p:cNvSpPr/>
            <p:nvPr/>
          </p:nvSpPr>
          <p:spPr>
            <a:xfrm>
              <a:off x="1318552" y="7985213"/>
              <a:ext cx="4445" cy="198755"/>
            </a:xfrm>
            <a:custGeom>
              <a:avLst/>
              <a:gdLst/>
              <a:ahLst/>
              <a:cxnLst/>
              <a:rect l="l" t="t" r="r" b="b"/>
              <a:pathLst>
                <a:path w="4444" h="198754">
                  <a:moveTo>
                    <a:pt x="3962" y="167997"/>
                  </a:moveTo>
                  <a:lnTo>
                    <a:pt x="0" y="170354"/>
                  </a:lnTo>
                  <a:lnTo>
                    <a:pt x="0" y="198427"/>
                  </a:lnTo>
                  <a:lnTo>
                    <a:pt x="3962" y="196087"/>
                  </a:lnTo>
                  <a:lnTo>
                    <a:pt x="3962" y="167997"/>
                  </a:lnTo>
                  <a:close/>
                </a:path>
                <a:path w="4444" h="198754">
                  <a:moveTo>
                    <a:pt x="0" y="62428"/>
                  </a:moveTo>
                  <a:lnTo>
                    <a:pt x="0" y="116294"/>
                  </a:lnTo>
                  <a:lnTo>
                    <a:pt x="2805" y="112788"/>
                  </a:lnTo>
                  <a:lnTo>
                    <a:pt x="3962" y="109477"/>
                  </a:lnTo>
                  <a:lnTo>
                    <a:pt x="3962" y="69176"/>
                  </a:lnTo>
                  <a:lnTo>
                    <a:pt x="0" y="62428"/>
                  </a:lnTo>
                  <a:close/>
                </a:path>
                <a:path w="4444" h="198754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6" name="object 3109">
              <a:extLst>
                <a:ext uri="{FF2B5EF4-FFF2-40B4-BE49-F238E27FC236}">
                  <a16:creationId xmlns:a16="http://schemas.microsoft.com/office/drawing/2014/main" id="{807A522A-D6C3-2174-BECE-2BCED4B30586}"/>
                </a:ext>
              </a:extLst>
            </p:cNvPr>
            <p:cNvSpPr/>
            <p:nvPr/>
          </p:nvSpPr>
          <p:spPr>
            <a:xfrm>
              <a:off x="1322501" y="7985213"/>
              <a:ext cx="4445" cy="196215"/>
            </a:xfrm>
            <a:custGeom>
              <a:avLst/>
              <a:gdLst/>
              <a:ahLst/>
              <a:cxnLst/>
              <a:rect l="l" t="t" r="r" b="b"/>
              <a:pathLst>
                <a:path w="4444" h="196215">
                  <a:moveTo>
                    <a:pt x="3962" y="165647"/>
                  </a:moveTo>
                  <a:lnTo>
                    <a:pt x="0" y="168004"/>
                  </a:lnTo>
                  <a:lnTo>
                    <a:pt x="0" y="196094"/>
                  </a:lnTo>
                  <a:lnTo>
                    <a:pt x="3962" y="193754"/>
                  </a:lnTo>
                  <a:lnTo>
                    <a:pt x="3962" y="165647"/>
                  </a:lnTo>
                  <a:close/>
                </a:path>
                <a:path w="4444" h="196215">
                  <a:moveTo>
                    <a:pt x="0" y="69154"/>
                  </a:moveTo>
                  <a:lnTo>
                    <a:pt x="0" y="109513"/>
                  </a:lnTo>
                  <a:lnTo>
                    <a:pt x="3962" y="98169"/>
                  </a:lnTo>
                  <a:lnTo>
                    <a:pt x="3962" y="69608"/>
                  </a:lnTo>
                  <a:lnTo>
                    <a:pt x="266" y="69608"/>
                  </a:lnTo>
                  <a:lnTo>
                    <a:pt x="0" y="69154"/>
                  </a:lnTo>
                  <a:close/>
                </a:path>
                <a:path w="4444" h="196215">
                  <a:moveTo>
                    <a:pt x="3962" y="67407"/>
                  </a:moveTo>
                  <a:lnTo>
                    <a:pt x="266" y="69608"/>
                  </a:lnTo>
                  <a:lnTo>
                    <a:pt x="3962" y="69608"/>
                  </a:lnTo>
                  <a:lnTo>
                    <a:pt x="3962" y="67407"/>
                  </a:lnTo>
                  <a:close/>
                </a:path>
                <a:path w="4444" h="196215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7" name="object 3110">
              <a:extLst>
                <a:ext uri="{FF2B5EF4-FFF2-40B4-BE49-F238E27FC236}">
                  <a16:creationId xmlns:a16="http://schemas.microsoft.com/office/drawing/2014/main" id="{7B5408CE-419B-1FB5-F2E1-269B8F2E1860}"/>
                </a:ext>
              </a:extLst>
            </p:cNvPr>
            <p:cNvSpPr/>
            <p:nvPr/>
          </p:nvSpPr>
          <p:spPr>
            <a:xfrm>
              <a:off x="1326464" y="7985213"/>
              <a:ext cx="4445" cy="194310"/>
            </a:xfrm>
            <a:custGeom>
              <a:avLst/>
              <a:gdLst/>
              <a:ahLst/>
              <a:cxnLst/>
              <a:rect l="l" t="t" r="r" b="b"/>
              <a:pathLst>
                <a:path w="4444" h="194309">
                  <a:moveTo>
                    <a:pt x="3962" y="163290"/>
                  </a:moveTo>
                  <a:lnTo>
                    <a:pt x="0" y="165647"/>
                  </a:lnTo>
                  <a:lnTo>
                    <a:pt x="0" y="193754"/>
                  </a:lnTo>
                  <a:lnTo>
                    <a:pt x="3962" y="191414"/>
                  </a:lnTo>
                  <a:lnTo>
                    <a:pt x="3962" y="163290"/>
                  </a:lnTo>
                  <a:close/>
                </a:path>
                <a:path w="4444" h="194309">
                  <a:moveTo>
                    <a:pt x="3962" y="65048"/>
                  </a:moveTo>
                  <a:lnTo>
                    <a:pt x="0" y="67407"/>
                  </a:lnTo>
                  <a:lnTo>
                    <a:pt x="0" y="98169"/>
                  </a:lnTo>
                  <a:lnTo>
                    <a:pt x="660" y="96278"/>
                  </a:lnTo>
                  <a:lnTo>
                    <a:pt x="685" y="95008"/>
                  </a:lnTo>
                  <a:lnTo>
                    <a:pt x="3962" y="93078"/>
                  </a:lnTo>
                  <a:lnTo>
                    <a:pt x="3962" y="65048"/>
                  </a:lnTo>
                  <a:close/>
                </a:path>
                <a:path w="4444" h="194309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8" name="object 3111">
              <a:extLst>
                <a:ext uri="{FF2B5EF4-FFF2-40B4-BE49-F238E27FC236}">
                  <a16:creationId xmlns:a16="http://schemas.microsoft.com/office/drawing/2014/main" id="{3219C2DC-35D4-FA33-1897-6A4D3C1FE9E7}"/>
                </a:ext>
              </a:extLst>
            </p:cNvPr>
            <p:cNvSpPr/>
            <p:nvPr/>
          </p:nvSpPr>
          <p:spPr>
            <a:xfrm>
              <a:off x="1330413" y="7985213"/>
              <a:ext cx="4445" cy="191770"/>
            </a:xfrm>
            <a:custGeom>
              <a:avLst/>
              <a:gdLst/>
              <a:ahLst/>
              <a:cxnLst/>
              <a:rect l="l" t="t" r="r" b="b"/>
              <a:pathLst>
                <a:path w="4444" h="191770">
                  <a:moveTo>
                    <a:pt x="3962" y="160941"/>
                  </a:moveTo>
                  <a:lnTo>
                    <a:pt x="0" y="163298"/>
                  </a:lnTo>
                  <a:lnTo>
                    <a:pt x="0" y="191422"/>
                  </a:lnTo>
                  <a:lnTo>
                    <a:pt x="3962" y="189082"/>
                  </a:lnTo>
                  <a:lnTo>
                    <a:pt x="3962" y="160941"/>
                  </a:lnTo>
                  <a:close/>
                </a:path>
                <a:path w="4444" h="191770">
                  <a:moveTo>
                    <a:pt x="3962" y="62696"/>
                  </a:moveTo>
                  <a:lnTo>
                    <a:pt x="0" y="65055"/>
                  </a:lnTo>
                  <a:lnTo>
                    <a:pt x="0" y="93086"/>
                  </a:lnTo>
                  <a:lnTo>
                    <a:pt x="3962" y="90752"/>
                  </a:lnTo>
                  <a:lnTo>
                    <a:pt x="3962" y="62696"/>
                  </a:lnTo>
                  <a:close/>
                </a:path>
                <a:path w="4444" h="191770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698" y="18808"/>
                  </a:lnTo>
                  <a:lnTo>
                    <a:pt x="3962" y="160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9" name="object 3112">
              <a:extLst>
                <a:ext uri="{FF2B5EF4-FFF2-40B4-BE49-F238E27FC236}">
                  <a16:creationId xmlns:a16="http://schemas.microsoft.com/office/drawing/2014/main" id="{9E919D86-58C1-C32A-39CB-45953EE8E8A6}"/>
                </a:ext>
              </a:extLst>
            </p:cNvPr>
            <p:cNvSpPr/>
            <p:nvPr/>
          </p:nvSpPr>
          <p:spPr>
            <a:xfrm>
              <a:off x="1334376" y="7985213"/>
              <a:ext cx="4445" cy="189230"/>
            </a:xfrm>
            <a:custGeom>
              <a:avLst/>
              <a:gdLst/>
              <a:ahLst/>
              <a:cxnLst/>
              <a:rect l="l" t="t" r="r" b="b"/>
              <a:pathLst>
                <a:path w="4444" h="189229">
                  <a:moveTo>
                    <a:pt x="3962" y="158584"/>
                  </a:moveTo>
                  <a:lnTo>
                    <a:pt x="0" y="160941"/>
                  </a:lnTo>
                  <a:lnTo>
                    <a:pt x="0" y="189082"/>
                  </a:lnTo>
                  <a:lnTo>
                    <a:pt x="3962" y="186741"/>
                  </a:lnTo>
                  <a:lnTo>
                    <a:pt x="3962" y="158584"/>
                  </a:lnTo>
                  <a:close/>
                </a:path>
                <a:path w="4444" h="189229">
                  <a:moveTo>
                    <a:pt x="3962" y="60336"/>
                  </a:moveTo>
                  <a:lnTo>
                    <a:pt x="0" y="62696"/>
                  </a:lnTo>
                  <a:lnTo>
                    <a:pt x="0" y="90752"/>
                  </a:lnTo>
                  <a:lnTo>
                    <a:pt x="3962" y="88418"/>
                  </a:lnTo>
                  <a:lnTo>
                    <a:pt x="3962" y="60336"/>
                  </a:lnTo>
                  <a:close/>
                </a:path>
                <a:path w="4444" h="189229">
                  <a:moveTo>
                    <a:pt x="2793" y="0"/>
                  </a:moveTo>
                  <a:lnTo>
                    <a:pt x="0" y="0"/>
                  </a:lnTo>
                  <a:lnTo>
                    <a:pt x="0" y="16071"/>
                  </a:lnTo>
                  <a:lnTo>
                    <a:pt x="2793" y="13728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0" name="object 3113">
              <a:extLst>
                <a:ext uri="{FF2B5EF4-FFF2-40B4-BE49-F238E27FC236}">
                  <a16:creationId xmlns:a16="http://schemas.microsoft.com/office/drawing/2014/main" id="{D02198BA-1DB4-2B72-B4D8-FCB9C50CE069}"/>
                </a:ext>
              </a:extLst>
            </p:cNvPr>
            <p:cNvSpPr/>
            <p:nvPr/>
          </p:nvSpPr>
          <p:spPr>
            <a:xfrm>
              <a:off x="1338326" y="8043198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0"/>
                  </a:moveTo>
                  <a:lnTo>
                    <a:pt x="0" y="100607"/>
                  </a:lnTo>
                  <a:lnTo>
                    <a:pt x="0" y="128765"/>
                  </a:lnTo>
                  <a:lnTo>
                    <a:pt x="3962" y="126425"/>
                  </a:lnTo>
                  <a:lnTo>
                    <a:pt x="3962" y="98250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441"/>
                  </a:lnTo>
                  <a:lnTo>
                    <a:pt x="3962" y="2810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1" name="object 3114">
              <a:extLst>
                <a:ext uri="{FF2B5EF4-FFF2-40B4-BE49-F238E27FC236}">
                  <a16:creationId xmlns:a16="http://schemas.microsoft.com/office/drawing/2014/main" id="{D46B81FF-FA86-F85C-987E-8CC7719069A9}"/>
                </a:ext>
              </a:extLst>
            </p:cNvPr>
            <p:cNvSpPr/>
            <p:nvPr/>
          </p:nvSpPr>
          <p:spPr>
            <a:xfrm>
              <a:off x="1342288" y="8040838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3"/>
                  </a:moveTo>
                  <a:lnTo>
                    <a:pt x="0" y="100610"/>
                  </a:lnTo>
                  <a:lnTo>
                    <a:pt x="0" y="128784"/>
                  </a:lnTo>
                  <a:lnTo>
                    <a:pt x="3962" y="126444"/>
                  </a:lnTo>
                  <a:lnTo>
                    <a:pt x="3962" y="98253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467"/>
                  </a:lnTo>
                  <a:lnTo>
                    <a:pt x="3962" y="281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2" name="object 3115">
              <a:extLst>
                <a:ext uri="{FF2B5EF4-FFF2-40B4-BE49-F238E27FC236}">
                  <a16:creationId xmlns:a16="http://schemas.microsoft.com/office/drawing/2014/main" id="{C83E2849-32AB-DB23-F043-AF3001A177FA}"/>
                </a:ext>
              </a:extLst>
            </p:cNvPr>
            <p:cNvSpPr/>
            <p:nvPr/>
          </p:nvSpPr>
          <p:spPr>
            <a:xfrm>
              <a:off x="1346250" y="8038486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49" y="98256"/>
                  </a:moveTo>
                  <a:lnTo>
                    <a:pt x="0" y="100605"/>
                  </a:lnTo>
                  <a:lnTo>
                    <a:pt x="0" y="128796"/>
                  </a:lnTo>
                  <a:lnTo>
                    <a:pt x="3949" y="126464"/>
                  </a:lnTo>
                  <a:lnTo>
                    <a:pt x="3949" y="98256"/>
                  </a:lnTo>
                  <a:close/>
                </a:path>
                <a:path w="4444" h="128904">
                  <a:moveTo>
                    <a:pt x="3949" y="0"/>
                  </a:moveTo>
                  <a:lnTo>
                    <a:pt x="0" y="2352"/>
                  </a:lnTo>
                  <a:lnTo>
                    <a:pt x="0" y="30485"/>
                  </a:lnTo>
                  <a:lnTo>
                    <a:pt x="3949" y="2815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3" name="object 3116">
              <a:extLst>
                <a:ext uri="{FF2B5EF4-FFF2-40B4-BE49-F238E27FC236}">
                  <a16:creationId xmlns:a16="http://schemas.microsoft.com/office/drawing/2014/main" id="{823DF26F-D666-2E23-A516-0DC3461F4445}"/>
                </a:ext>
              </a:extLst>
            </p:cNvPr>
            <p:cNvSpPr/>
            <p:nvPr/>
          </p:nvSpPr>
          <p:spPr>
            <a:xfrm>
              <a:off x="1350200" y="8036126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8"/>
                  </a:moveTo>
                  <a:lnTo>
                    <a:pt x="0" y="100615"/>
                  </a:lnTo>
                  <a:lnTo>
                    <a:pt x="0" y="128824"/>
                  </a:lnTo>
                  <a:lnTo>
                    <a:pt x="3962" y="126483"/>
                  </a:lnTo>
                  <a:lnTo>
                    <a:pt x="3962" y="98258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18"/>
                  </a:lnTo>
                  <a:lnTo>
                    <a:pt x="3962" y="28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4" name="object 3117">
              <a:extLst>
                <a:ext uri="{FF2B5EF4-FFF2-40B4-BE49-F238E27FC236}">
                  <a16:creationId xmlns:a16="http://schemas.microsoft.com/office/drawing/2014/main" id="{4BE48E5B-3599-0927-E6F0-A0B789BBB898}"/>
                </a:ext>
              </a:extLst>
            </p:cNvPr>
            <p:cNvSpPr/>
            <p:nvPr/>
          </p:nvSpPr>
          <p:spPr>
            <a:xfrm>
              <a:off x="1354150" y="8033774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1"/>
                  </a:moveTo>
                  <a:lnTo>
                    <a:pt x="0" y="100618"/>
                  </a:lnTo>
                  <a:lnTo>
                    <a:pt x="0" y="128843"/>
                  </a:lnTo>
                  <a:lnTo>
                    <a:pt x="3962" y="126503"/>
                  </a:lnTo>
                  <a:lnTo>
                    <a:pt x="3962" y="98261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44"/>
                  </a:lnTo>
                  <a:lnTo>
                    <a:pt x="3962" y="2821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5" name="object 3118">
              <a:extLst>
                <a:ext uri="{FF2B5EF4-FFF2-40B4-BE49-F238E27FC236}">
                  <a16:creationId xmlns:a16="http://schemas.microsoft.com/office/drawing/2014/main" id="{D533FB41-9C88-66C9-F93E-95C2EA1DF768}"/>
                </a:ext>
              </a:extLst>
            </p:cNvPr>
            <p:cNvSpPr/>
            <p:nvPr/>
          </p:nvSpPr>
          <p:spPr>
            <a:xfrm>
              <a:off x="1358112" y="8031414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4"/>
                  </a:moveTo>
                  <a:lnTo>
                    <a:pt x="0" y="100621"/>
                  </a:lnTo>
                  <a:lnTo>
                    <a:pt x="0" y="128863"/>
                  </a:lnTo>
                  <a:lnTo>
                    <a:pt x="3962" y="126523"/>
                  </a:lnTo>
                  <a:lnTo>
                    <a:pt x="3962" y="98264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70"/>
                  </a:lnTo>
                  <a:lnTo>
                    <a:pt x="3962" y="2823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6" name="object 3119">
              <a:extLst>
                <a:ext uri="{FF2B5EF4-FFF2-40B4-BE49-F238E27FC236}">
                  <a16:creationId xmlns:a16="http://schemas.microsoft.com/office/drawing/2014/main" id="{869AA92E-A2C5-5BCE-8374-49B20C1005B4}"/>
                </a:ext>
              </a:extLst>
            </p:cNvPr>
            <p:cNvSpPr/>
            <p:nvPr/>
          </p:nvSpPr>
          <p:spPr>
            <a:xfrm>
              <a:off x="1362062" y="8029062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7"/>
                  </a:moveTo>
                  <a:lnTo>
                    <a:pt x="0" y="100623"/>
                  </a:lnTo>
                  <a:lnTo>
                    <a:pt x="0" y="128882"/>
                  </a:lnTo>
                  <a:lnTo>
                    <a:pt x="3962" y="126542"/>
                  </a:lnTo>
                  <a:lnTo>
                    <a:pt x="3962" y="98267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96"/>
                  </a:lnTo>
                  <a:lnTo>
                    <a:pt x="3962" y="2826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7" name="object 3120">
              <a:extLst>
                <a:ext uri="{FF2B5EF4-FFF2-40B4-BE49-F238E27FC236}">
                  <a16:creationId xmlns:a16="http://schemas.microsoft.com/office/drawing/2014/main" id="{BF880D3F-0997-8BEE-F7F9-8DAD6611F59E}"/>
                </a:ext>
              </a:extLst>
            </p:cNvPr>
            <p:cNvSpPr/>
            <p:nvPr/>
          </p:nvSpPr>
          <p:spPr>
            <a:xfrm>
              <a:off x="1366024" y="8026702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9"/>
                  </a:moveTo>
                  <a:lnTo>
                    <a:pt x="0" y="100626"/>
                  </a:lnTo>
                  <a:lnTo>
                    <a:pt x="0" y="128902"/>
                  </a:lnTo>
                  <a:lnTo>
                    <a:pt x="3962" y="126562"/>
                  </a:lnTo>
                  <a:lnTo>
                    <a:pt x="3962" y="98269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621"/>
                  </a:lnTo>
                  <a:lnTo>
                    <a:pt x="3962" y="2828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8" name="object 3121">
              <a:extLst>
                <a:ext uri="{FF2B5EF4-FFF2-40B4-BE49-F238E27FC236}">
                  <a16:creationId xmlns:a16="http://schemas.microsoft.com/office/drawing/2014/main" id="{35C92911-D7E9-EDF6-F1BB-2231C7EAAAEE}"/>
                </a:ext>
              </a:extLst>
            </p:cNvPr>
            <p:cNvSpPr/>
            <p:nvPr/>
          </p:nvSpPr>
          <p:spPr>
            <a:xfrm>
              <a:off x="1369987" y="8024343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2"/>
                  </a:moveTo>
                  <a:lnTo>
                    <a:pt x="0" y="100629"/>
                  </a:lnTo>
                  <a:lnTo>
                    <a:pt x="0" y="128921"/>
                  </a:lnTo>
                  <a:lnTo>
                    <a:pt x="3962" y="126581"/>
                  </a:lnTo>
                  <a:lnTo>
                    <a:pt x="3962" y="9827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47"/>
                  </a:lnTo>
                  <a:lnTo>
                    <a:pt x="3962" y="283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9" name="object 3122">
              <a:extLst>
                <a:ext uri="{FF2B5EF4-FFF2-40B4-BE49-F238E27FC236}">
                  <a16:creationId xmlns:a16="http://schemas.microsoft.com/office/drawing/2014/main" id="{96084FA0-F543-47A9-7F2D-F450488A75BB}"/>
                </a:ext>
              </a:extLst>
            </p:cNvPr>
            <p:cNvSpPr/>
            <p:nvPr/>
          </p:nvSpPr>
          <p:spPr>
            <a:xfrm>
              <a:off x="1373936" y="8021991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5"/>
                  </a:moveTo>
                  <a:lnTo>
                    <a:pt x="0" y="100632"/>
                  </a:lnTo>
                  <a:lnTo>
                    <a:pt x="0" y="128941"/>
                  </a:lnTo>
                  <a:lnTo>
                    <a:pt x="3962" y="126601"/>
                  </a:lnTo>
                  <a:lnTo>
                    <a:pt x="3962" y="9827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73"/>
                  </a:lnTo>
                  <a:lnTo>
                    <a:pt x="3962" y="2833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0" name="object 3123">
              <a:extLst>
                <a:ext uri="{FF2B5EF4-FFF2-40B4-BE49-F238E27FC236}">
                  <a16:creationId xmlns:a16="http://schemas.microsoft.com/office/drawing/2014/main" id="{26FE6E23-7334-E394-F4FE-5772BDF07885}"/>
                </a:ext>
              </a:extLst>
            </p:cNvPr>
            <p:cNvSpPr/>
            <p:nvPr/>
          </p:nvSpPr>
          <p:spPr>
            <a:xfrm>
              <a:off x="1377899" y="8019631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7"/>
                  </a:moveTo>
                  <a:lnTo>
                    <a:pt x="0" y="100634"/>
                  </a:lnTo>
                  <a:lnTo>
                    <a:pt x="0" y="128961"/>
                  </a:lnTo>
                  <a:lnTo>
                    <a:pt x="3962" y="126621"/>
                  </a:lnTo>
                  <a:lnTo>
                    <a:pt x="3962" y="98277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99"/>
                  </a:lnTo>
                  <a:lnTo>
                    <a:pt x="3962" y="2836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1" name="object 3124">
              <a:extLst>
                <a:ext uri="{FF2B5EF4-FFF2-40B4-BE49-F238E27FC236}">
                  <a16:creationId xmlns:a16="http://schemas.microsoft.com/office/drawing/2014/main" id="{FDAA4389-D5DE-7B78-FF66-AA58A1E8762B}"/>
                </a:ext>
              </a:extLst>
            </p:cNvPr>
            <p:cNvSpPr/>
            <p:nvPr/>
          </p:nvSpPr>
          <p:spPr>
            <a:xfrm>
              <a:off x="1381848" y="8017279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0"/>
                  </a:moveTo>
                  <a:lnTo>
                    <a:pt x="0" y="100637"/>
                  </a:lnTo>
                  <a:lnTo>
                    <a:pt x="0" y="128980"/>
                  </a:lnTo>
                  <a:lnTo>
                    <a:pt x="3962" y="126640"/>
                  </a:lnTo>
                  <a:lnTo>
                    <a:pt x="3962" y="98280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24"/>
                  </a:lnTo>
                  <a:lnTo>
                    <a:pt x="3962" y="2839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2" name="object 3125">
              <a:extLst>
                <a:ext uri="{FF2B5EF4-FFF2-40B4-BE49-F238E27FC236}">
                  <a16:creationId xmlns:a16="http://schemas.microsoft.com/office/drawing/2014/main" id="{E9106944-0096-A022-E81F-F1F8A9D07E4C}"/>
                </a:ext>
              </a:extLst>
            </p:cNvPr>
            <p:cNvSpPr/>
            <p:nvPr/>
          </p:nvSpPr>
          <p:spPr>
            <a:xfrm>
              <a:off x="1385811" y="8014919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3"/>
                  </a:moveTo>
                  <a:lnTo>
                    <a:pt x="0" y="100640"/>
                  </a:lnTo>
                  <a:lnTo>
                    <a:pt x="0" y="129000"/>
                  </a:lnTo>
                  <a:lnTo>
                    <a:pt x="3962" y="126660"/>
                  </a:lnTo>
                  <a:lnTo>
                    <a:pt x="3962" y="98283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50"/>
                  </a:lnTo>
                  <a:lnTo>
                    <a:pt x="3962" y="2841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3" name="object 3126">
              <a:extLst>
                <a:ext uri="{FF2B5EF4-FFF2-40B4-BE49-F238E27FC236}">
                  <a16:creationId xmlns:a16="http://schemas.microsoft.com/office/drawing/2014/main" id="{DD0FA437-D6D5-67CB-9996-D8F6390D61D5}"/>
                </a:ext>
              </a:extLst>
            </p:cNvPr>
            <p:cNvSpPr/>
            <p:nvPr/>
          </p:nvSpPr>
          <p:spPr>
            <a:xfrm>
              <a:off x="1389761" y="8012567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5"/>
                  </a:moveTo>
                  <a:lnTo>
                    <a:pt x="0" y="100642"/>
                  </a:lnTo>
                  <a:lnTo>
                    <a:pt x="0" y="129019"/>
                  </a:lnTo>
                  <a:lnTo>
                    <a:pt x="3962" y="126679"/>
                  </a:lnTo>
                  <a:lnTo>
                    <a:pt x="3962" y="9828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76"/>
                  </a:lnTo>
                  <a:lnTo>
                    <a:pt x="3962" y="2844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4" name="object 3127">
              <a:extLst>
                <a:ext uri="{FF2B5EF4-FFF2-40B4-BE49-F238E27FC236}">
                  <a16:creationId xmlns:a16="http://schemas.microsoft.com/office/drawing/2014/main" id="{6323A06B-2509-0AE0-CF8C-C55518543879}"/>
                </a:ext>
              </a:extLst>
            </p:cNvPr>
            <p:cNvSpPr/>
            <p:nvPr/>
          </p:nvSpPr>
          <p:spPr>
            <a:xfrm>
              <a:off x="1393723" y="8010207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8"/>
                  </a:moveTo>
                  <a:lnTo>
                    <a:pt x="0" y="100645"/>
                  </a:lnTo>
                  <a:lnTo>
                    <a:pt x="0" y="129039"/>
                  </a:lnTo>
                  <a:lnTo>
                    <a:pt x="3962" y="126699"/>
                  </a:lnTo>
                  <a:lnTo>
                    <a:pt x="3962" y="98288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02"/>
                  </a:lnTo>
                  <a:lnTo>
                    <a:pt x="3962" y="284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5" name="object 3128">
              <a:extLst>
                <a:ext uri="{FF2B5EF4-FFF2-40B4-BE49-F238E27FC236}">
                  <a16:creationId xmlns:a16="http://schemas.microsoft.com/office/drawing/2014/main" id="{C1344EDF-E1EB-74E6-3ECB-163AE27DE096}"/>
                </a:ext>
              </a:extLst>
            </p:cNvPr>
            <p:cNvSpPr/>
            <p:nvPr/>
          </p:nvSpPr>
          <p:spPr>
            <a:xfrm>
              <a:off x="1397685" y="8007855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49" y="98291"/>
                  </a:moveTo>
                  <a:lnTo>
                    <a:pt x="0" y="100640"/>
                  </a:lnTo>
                  <a:lnTo>
                    <a:pt x="0" y="129051"/>
                  </a:lnTo>
                  <a:lnTo>
                    <a:pt x="3949" y="126718"/>
                  </a:lnTo>
                  <a:lnTo>
                    <a:pt x="3949" y="98291"/>
                  </a:lnTo>
                  <a:close/>
                </a:path>
                <a:path w="4444" h="129540">
                  <a:moveTo>
                    <a:pt x="3949" y="0"/>
                  </a:moveTo>
                  <a:lnTo>
                    <a:pt x="0" y="2352"/>
                  </a:lnTo>
                  <a:lnTo>
                    <a:pt x="0" y="30820"/>
                  </a:lnTo>
                  <a:lnTo>
                    <a:pt x="3949" y="2849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6" name="object 3129">
              <a:extLst>
                <a:ext uri="{FF2B5EF4-FFF2-40B4-BE49-F238E27FC236}">
                  <a16:creationId xmlns:a16="http://schemas.microsoft.com/office/drawing/2014/main" id="{CD9B5E91-A609-38F9-D8E9-588BB423C15C}"/>
                </a:ext>
              </a:extLst>
            </p:cNvPr>
            <p:cNvSpPr/>
            <p:nvPr/>
          </p:nvSpPr>
          <p:spPr>
            <a:xfrm>
              <a:off x="1401635" y="8005496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4"/>
                  </a:moveTo>
                  <a:lnTo>
                    <a:pt x="0" y="100651"/>
                  </a:lnTo>
                  <a:lnTo>
                    <a:pt x="0" y="129078"/>
                  </a:lnTo>
                  <a:lnTo>
                    <a:pt x="3962" y="126738"/>
                  </a:lnTo>
                  <a:lnTo>
                    <a:pt x="3962" y="98294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53"/>
                  </a:lnTo>
                  <a:lnTo>
                    <a:pt x="3962" y="285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7" name="object 3130">
              <a:extLst>
                <a:ext uri="{FF2B5EF4-FFF2-40B4-BE49-F238E27FC236}">
                  <a16:creationId xmlns:a16="http://schemas.microsoft.com/office/drawing/2014/main" id="{8C7392F7-D17C-5ECA-404F-D6798ED07AE6}"/>
                </a:ext>
              </a:extLst>
            </p:cNvPr>
            <p:cNvSpPr/>
            <p:nvPr/>
          </p:nvSpPr>
          <p:spPr>
            <a:xfrm>
              <a:off x="1405585" y="8003143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6"/>
                  </a:moveTo>
                  <a:lnTo>
                    <a:pt x="0" y="100653"/>
                  </a:lnTo>
                  <a:lnTo>
                    <a:pt x="0" y="129098"/>
                  </a:lnTo>
                  <a:lnTo>
                    <a:pt x="3962" y="126758"/>
                  </a:lnTo>
                  <a:lnTo>
                    <a:pt x="3962" y="98296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79"/>
                  </a:lnTo>
                  <a:lnTo>
                    <a:pt x="3962" y="285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8" name="object 3131">
              <a:extLst>
                <a:ext uri="{FF2B5EF4-FFF2-40B4-BE49-F238E27FC236}">
                  <a16:creationId xmlns:a16="http://schemas.microsoft.com/office/drawing/2014/main" id="{29D94CC1-2242-2971-9E87-FCA49029828F}"/>
                </a:ext>
              </a:extLst>
            </p:cNvPr>
            <p:cNvSpPr/>
            <p:nvPr/>
          </p:nvSpPr>
          <p:spPr>
            <a:xfrm>
              <a:off x="1409547" y="8000784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9"/>
                  </a:moveTo>
                  <a:lnTo>
                    <a:pt x="0" y="100656"/>
                  </a:lnTo>
                  <a:lnTo>
                    <a:pt x="0" y="129117"/>
                  </a:lnTo>
                  <a:lnTo>
                    <a:pt x="3962" y="126777"/>
                  </a:lnTo>
                  <a:lnTo>
                    <a:pt x="3962" y="98299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05"/>
                  </a:lnTo>
                  <a:lnTo>
                    <a:pt x="3962" y="285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9" name="object 3132">
              <a:extLst>
                <a:ext uri="{FF2B5EF4-FFF2-40B4-BE49-F238E27FC236}">
                  <a16:creationId xmlns:a16="http://schemas.microsoft.com/office/drawing/2014/main" id="{11DD602F-3B98-C646-FF7B-9E77A63053D7}"/>
                </a:ext>
              </a:extLst>
            </p:cNvPr>
            <p:cNvSpPr/>
            <p:nvPr/>
          </p:nvSpPr>
          <p:spPr>
            <a:xfrm>
              <a:off x="1413497" y="7998432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2"/>
                  </a:moveTo>
                  <a:lnTo>
                    <a:pt x="0" y="100659"/>
                  </a:lnTo>
                  <a:lnTo>
                    <a:pt x="0" y="129137"/>
                  </a:lnTo>
                  <a:lnTo>
                    <a:pt x="3962" y="126797"/>
                  </a:lnTo>
                  <a:lnTo>
                    <a:pt x="3962" y="9830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30"/>
                  </a:lnTo>
                  <a:lnTo>
                    <a:pt x="3962" y="2859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0" name="object 3133">
              <a:extLst>
                <a:ext uri="{FF2B5EF4-FFF2-40B4-BE49-F238E27FC236}">
                  <a16:creationId xmlns:a16="http://schemas.microsoft.com/office/drawing/2014/main" id="{4A510E4A-2759-3A93-185C-782DB826963B}"/>
                </a:ext>
              </a:extLst>
            </p:cNvPr>
            <p:cNvSpPr/>
            <p:nvPr/>
          </p:nvSpPr>
          <p:spPr>
            <a:xfrm>
              <a:off x="1417459" y="7996072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4"/>
                  </a:moveTo>
                  <a:lnTo>
                    <a:pt x="0" y="100661"/>
                  </a:lnTo>
                  <a:lnTo>
                    <a:pt x="0" y="129156"/>
                  </a:lnTo>
                  <a:lnTo>
                    <a:pt x="3962" y="126816"/>
                  </a:lnTo>
                  <a:lnTo>
                    <a:pt x="3962" y="98304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56"/>
                  </a:lnTo>
                  <a:lnTo>
                    <a:pt x="3962" y="2862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1" name="object 3134">
              <a:extLst>
                <a:ext uri="{FF2B5EF4-FFF2-40B4-BE49-F238E27FC236}">
                  <a16:creationId xmlns:a16="http://schemas.microsoft.com/office/drawing/2014/main" id="{9295CE71-CE77-6252-CE68-5455A763886C}"/>
                </a:ext>
              </a:extLst>
            </p:cNvPr>
            <p:cNvSpPr/>
            <p:nvPr/>
          </p:nvSpPr>
          <p:spPr>
            <a:xfrm>
              <a:off x="1421409" y="7993720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7"/>
                  </a:moveTo>
                  <a:lnTo>
                    <a:pt x="0" y="100664"/>
                  </a:lnTo>
                  <a:lnTo>
                    <a:pt x="0" y="129176"/>
                  </a:lnTo>
                  <a:lnTo>
                    <a:pt x="3962" y="126836"/>
                  </a:lnTo>
                  <a:lnTo>
                    <a:pt x="3962" y="98307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82"/>
                  </a:lnTo>
                  <a:lnTo>
                    <a:pt x="3962" y="2864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2" name="object 3135">
              <a:extLst>
                <a:ext uri="{FF2B5EF4-FFF2-40B4-BE49-F238E27FC236}">
                  <a16:creationId xmlns:a16="http://schemas.microsoft.com/office/drawing/2014/main" id="{91C7D08D-66F0-84C1-C000-F5F5B58BB3BC}"/>
                </a:ext>
              </a:extLst>
            </p:cNvPr>
            <p:cNvSpPr/>
            <p:nvPr/>
          </p:nvSpPr>
          <p:spPr>
            <a:xfrm>
              <a:off x="1425371" y="7991360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0"/>
                  </a:moveTo>
                  <a:lnTo>
                    <a:pt x="0" y="100667"/>
                  </a:lnTo>
                  <a:lnTo>
                    <a:pt x="0" y="129196"/>
                  </a:lnTo>
                  <a:lnTo>
                    <a:pt x="3962" y="126856"/>
                  </a:lnTo>
                  <a:lnTo>
                    <a:pt x="3962" y="98310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08"/>
                  </a:lnTo>
                  <a:lnTo>
                    <a:pt x="3962" y="286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3" name="object 3136">
              <a:extLst>
                <a:ext uri="{FF2B5EF4-FFF2-40B4-BE49-F238E27FC236}">
                  <a16:creationId xmlns:a16="http://schemas.microsoft.com/office/drawing/2014/main" id="{FE5B8D7C-43E8-37F5-AD10-50F523D084DC}"/>
                </a:ext>
              </a:extLst>
            </p:cNvPr>
            <p:cNvSpPr/>
            <p:nvPr/>
          </p:nvSpPr>
          <p:spPr>
            <a:xfrm>
              <a:off x="1429321" y="7989008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2"/>
                  </a:moveTo>
                  <a:lnTo>
                    <a:pt x="0" y="100669"/>
                  </a:lnTo>
                  <a:lnTo>
                    <a:pt x="0" y="129215"/>
                  </a:lnTo>
                  <a:lnTo>
                    <a:pt x="3962" y="126875"/>
                  </a:lnTo>
                  <a:lnTo>
                    <a:pt x="3962" y="9831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33"/>
                  </a:lnTo>
                  <a:lnTo>
                    <a:pt x="3962" y="287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4" name="object 3137">
              <a:extLst>
                <a:ext uri="{FF2B5EF4-FFF2-40B4-BE49-F238E27FC236}">
                  <a16:creationId xmlns:a16="http://schemas.microsoft.com/office/drawing/2014/main" id="{EC950180-1C86-24D0-0BB6-55F56A442911}"/>
                </a:ext>
              </a:extLst>
            </p:cNvPr>
            <p:cNvSpPr/>
            <p:nvPr/>
          </p:nvSpPr>
          <p:spPr>
            <a:xfrm>
              <a:off x="1433283" y="7986648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5"/>
                  </a:moveTo>
                  <a:lnTo>
                    <a:pt x="0" y="100672"/>
                  </a:lnTo>
                  <a:lnTo>
                    <a:pt x="0" y="129235"/>
                  </a:lnTo>
                  <a:lnTo>
                    <a:pt x="3962" y="126895"/>
                  </a:lnTo>
                  <a:lnTo>
                    <a:pt x="3962" y="9831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59"/>
                  </a:lnTo>
                  <a:lnTo>
                    <a:pt x="3962" y="287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5" name="object 3138">
              <a:extLst>
                <a:ext uri="{FF2B5EF4-FFF2-40B4-BE49-F238E27FC236}">
                  <a16:creationId xmlns:a16="http://schemas.microsoft.com/office/drawing/2014/main" id="{2484F235-F38C-91F1-41D3-C551614E1EC5}"/>
                </a:ext>
              </a:extLst>
            </p:cNvPr>
            <p:cNvSpPr/>
            <p:nvPr/>
          </p:nvSpPr>
          <p:spPr>
            <a:xfrm>
              <a:off x="1437233" y="7985213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7401"/>
                  </a:moveTo>
                  <a:lnTo>
                    <a:pt x="0" y="99758"/>
                  </a:lnTo>
                  <a:lnTo>
                    <a:pt x="0" y="128337"/>
                  </a:lnTo>
                  <a:lnTo>
                    <a:pt x="3962" y="125997"/>
                  </a:lnTo>
                  <a:lnTo>
                    <a:pt x="3962" y="97401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2422" y="0"/>
                  </a:lnTo>
                  <a:lnTo>
                    <a:pt x="0" y="1442"/>
                  </a:lnTo>
                  <a:lnTo>
                    <a:pt x="0" y="30168"/>
                  </a:lnTo>
                  <a:lnTo>
                    <a:pt x="3962" y="2783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6" name="object 3139">
              <a:extLst>
                <a:ext uri="{FF2B5EF4-FFF2-40B4-BE49-F238E27FC236}">
                  <a16:creationId xmlns:a16="http://schemas.microsoft.com/office/drawing/2014/main" id="{915FBA4F-F6D5-8D16-49C6-A0ED017367AB}"/>
                </a:ext>
              </a:extLst>
            </p:cNvPr>
            <p:cNvSpPr/>
            <p:nvPr/>
          </p:nvSpPr>
          <p:spPr>
            <a:xfrm>
              <a:off x="1441196" y="7985213"/>
              <a:ext cx="4445" cy="126364"/>
            </a:xfrm>
            <a:custGeom>
              <a:avLst/>
              <a:gdLst/>
              <a:ahLst/>
              <a:cxnLst/>
              <a:rect l="l" t="t" r="r" b="b"/>
              <a:pathLst>
                <a:path w="4444" h="126365">
                  <a:moveTo>
                    <a:pt x="3962" y="95044"/>
                  </a:moveTo>
                  <a:lnTo>
                    <a:pt x="0" y="97401"/>
                  </a:lnTo>
                  <a:lnTo>
                    <a:pt x="0" y="125997"/>
                  </a:lnTo>
                  <a:lnTo>
                    <a:pt x="3962" y="123657"/>
                  </a:lnTo>
                  <a:lnTo>
                    <a:pt x="3962" y="95044"/>
                  </a:lnTo>
                  <a:close/>
                </a:path>
                <a:path w="4444" h="126365">
                  <a:moveTo>
                    <a:pt x="3962" y="0"/>
                  </a:moveTo>
                  <a:lnTo>
                    <a:pt x="0" y="0"/>
                  </a:lnTo>
                  <a:lnTo>
                    <a:pt x="0" y="27834"/>
                  </a:lnTo>
                  <a:lnTo>
                    <a:pt x="3962" y="255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7" name="object 3140">
              <a:extLst>
                <a:ext uri="{FF2B5EF4-FFF2-40B4-BE49-F238E27FC236}">
                  <a16:creationId xmlns:a16="http://schemas.microsoft.com/office/drawing/2014/main" id="{DA3A5AD6-D1E3-E716-E472-683FC66D25FF}"/>
                </a:ext>
              </a:extLst>
            </p:cNvPr>
            <p:cNvSpPr/>
            <p:nvPr/>
          </p:nvSpPr>
          <p:spPr>
            <a:xfrm>
              <a:off x="1445145" y="7985213"/>
              <a:ext cx="4445" cy="123825"/>
            </a:xfrm>
            <a:custGeom>
              <a:avLst/>
              <a:gdLst/>
              <a:ahLst/>
              <a:cxnLst/>
              <a:rect l="l" t="t" r="r" b="b"/>
              <a:pathLst>
                <a:path w="4444" h="123825">
                  <a:moveTo>
                    <a:pt x="3962" y="92694"/>
                  </a:moveTo>
                  <a:lnTo>
                    <a:pt x="0" y="95051"/>
                  </a:lnTo>
                  <a:lnTo>
                    <a:pt x="0" y="123665"/>
                  </a:lnTo>
                  <a:lnTo>
                    <a:pt x="3962" y="121324"/>
                  </a:lnTo>
                  <a:lnTo>
                    <a:pt x="3962" y="92694"/>
                  </a:lnTo>
                  <a:close/>
                </a:path>
                <a:path w="4444" h="123825">
                  <a:moveTo>
                    <a:pt x="3962" y="0"/>
                  </a:moveTo>
                  <a:lnTo>
                    <a:pt x="0" y="0"/>
                  </a:lnTo>
                  <a:lnTo>
                    <a:pt x="0" y="25507"/>
                  </a:lnTo>
                  <a:lnTo>
                    <a:pt x="3962" y="231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8" name="object 3141">
              <a:extLst>
                <a:ext uri="{FF2B5EF4-FFF2-40B4-BE49-F238E27FC236}">
                  <a16:creationId xmlns:a16="http://schemas.microsoft.com/office/drawing/2014/main" id="{48BFBECA-8D7E-D3A7-B45B-E01C08D07741}"/>
                </a:ext>
              </a:extLst>
            </p:cNvPr>
            <p:cNvSpPr/>
            <p:nvPr/>
          </p:nvSpPr>
          <p:spPr>
            <a:xfrm>
              <a:off x="1449120" y="7985213"/>
              <a:ext cx="4445" cy="121920"/>
            </a:xfrm>
            <a:custGeom>
              <a:avLst/>
              <a:gdLst/>
              <a:ahLst/>
              <a:cxnLst/>
              <a:rect l="l" t="t" r="r" b="b"/>
              <a:pathLst>
                <a:path w="4444" h="121920">
                  <a:moveTo>
                    <a:pt x="3949" y="90337"/>
                  </a:moveTo>
                  <a:lnTo>
                    <a:pt x="0" y="92687"/>
                  </a:lnTo>
                  <a:lnTo>
                    <a:pt x="0" y="121317"/>
                  </a:lnTo>
                  <a:lnTo>
                    <a:pt x="3949" y="118984"/>
                  </a:lnTo>
                  <a:lnTo>
                    <a:pt x="3949" y="90337"/>
                  </a:lnTo>
                  <a:close/>
                </a:path>
                <a:path w="4444" h="121920">
                  <a:moveTo>
                    <a:pt x="3949" y="0"/>
                  </a:moveTo>
                  <a:lnTo>
                    <a:pt x="0" y="0"/>
                  </a:lnTo>
                  <a:lnTo>
                    <a:pt x="0" y="23166"/>
                  </a:lnTo>
                  <a:lnTo>
                    <a:pt x="3949" y="2084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9" name="object 3142">
              <a:extLst>
                <a:ext uri="{FF2B5EF4-FFF2-40B4-BE49-F238E27FC236}">
                  <a16:creationId xmlns:a16="http://schemas.microsoft.com/office/drawing/2014/main" id="{1685398E-4E45-5D30-A489-46837DFA76EA}"/>
                </a:ext>
              </a:extLst>
            </p:cNvPr>
            <p:cNvSpPr/>
            <p:nvPr/>
          </p:nvSpPr>
          <p:spPr>
            <a:xfrm>
              <a:off x="1453057" y="7985213"/>
              <a:ext cx="4445" cy="119380"/>
            </a:xfrm>
            <a:custGeom>
              <a:avLst/>
              <a:gdLst/>
              <a:ahLst/>
              <a:cxnLst/>
              <a:rect l="l" t="t" r="r" b="b"/>
              <a:pathLst>
                <a:path w="4444" h="119379">
                  <a:moveTo>
                    <a:pt x="3962" y="87988"/>
                  </a:moveTo>
                  <a:lnTo>
                    <a:pt x="0" y="90345"/>
                  </a:lnTo>
                  <a:lnTo>
                    <a:pt x="0" y="118992"/>
                  </a:lnTo>
                  <a:lnTo>
                    <a:pt x="3962" y="116652"/>
                  </a:lnTo>
                  <a:lnTo>
                    <a:pt x="3962" y="87988"/>
                  </a:lnTo>
                  <a:close/>
                </a:path>
                <a:path w="4444" h="119379">
                  <a:moveTo>
                    <a:pt x="3962" y="0"/>
                  </a:moveTo>
                  <a:lnTo>
                    <a:pt x="0" y="0"/>
                  </a:lnTo>
                  <a:lnTo>
                    <a:pt x="0" y="20847"/>
                  </a:lnTo>
                  <a:lnTo>
                    <a:pt x="3962" y="185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0" name="object 3143">
              <a:extLst>
                <a:ext uri="{FF2B5EF4-FFF2-40B4-BE49-F238E27FC236}">
                  <a16:creationId xmlns:a16="http://schemas.microsoft.com/office/drawing/2014/main" id="{F8D8FAB7-9AE1-BB90-6D53-A7089A7387D5}"/>
                </a:ext>
              </a:extLst>
            </p:cNvPr>
            <p:cNvSpPr/>
            <p:nvPr/>
          </p:nvSpPr>
          <p:spPr>
            <a:xfrm>
              <a:off x="1457020" y="7985213"/>
              <a:ext cx="4445" cy="116839"/>
            </a:xfrm>
            <a:custGeom>
              <a:avLst/>
              <a:gdLst/>
              <a:ahLst/>
              <a:cxnLst/>
              <a:rect l="l" t="t" r="r" b="b"/>
              <a:pathLst>
                <a:path w="4444" h="116840">
                  <a:moveTo>
                    <a:pt x="3962" y="85631"/>
                  </a:moveTo>
                  <a:lnTo>
                    <a:pt x="0" y="87988"/>
                  </a:lnTo>
                  <a:lnTo>
                    <a:pt x="0" y="116652"/>
                  </a:lnTo>
                  <a:lnTo>
                    <a:pt x="3962" y="114312"/>
                  </a:lnTo>
                  <a:lnTo>
                    <a:pt x="3962" y="85631"/>
                  </a:lnTo>
                  <a:close/>
                </a:path>
                <a:path w="4444" h="116840">
                  <a:moveTo>
                    <a:pt x="3962" y="0"/>
                  </a:moveTo>
                  <a:lnTo>
                    <a:pt x="0" y="0"/>
                  </a:lnTo>
                  <a:lnTo>
                    <a:pt x="0" y="18513"/>
                  </a:lnTo>
                  <a:lnTo>
                    <a:pt x="3962" y="1617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1" name="object 3144">
              <a:extLst>
                <a:ext uri="{FF2B5EF4-FFF2-40B4-BE49-F238E27FC236}">
                  <a16:creationId xmlns:a16="http://schemas.microsoft.com/office/drawing/2014/main" id="{B3245F1E-0287-AACB-FE78-80642D93D6AB}"/>
                </a:ext>
              </a:extLst>
            </p:cNvPr>
            <p:cNvSpPr/>
            <p:nvPr/>
          </p:nvSpPr>
          <p:spPr>
            <a:xfrm>
              <a:off x="1460969" y="7985213"/>
              <a:ext cx="4445" cy="114935"/>
            </a:xfrm>
            <a:custGeom>
              <a:avLst/>
              <a:gdLst/>
              <a:ahLst/>
              <a:cxnLst/>
              <a:rect l="l" t="t" r="r" b="b"/>
              <a:pathLst>
                <a:path w="4444" h="114934">
                  <a:moveTo>
                    <a:pt x="3962" y="83282"/>
                  </a:moveTo>
                  <a:lnTo>
                    <a:pt x="0" y="85638"/>
                  </a:lnTo>
                  <a:lnTo>
                    <a:pt x="0" y="114319"/>
                  </a:lnTo>
                  <a:lnTo>
                    <a:pt x="3962" y="111979"/>
                  </a:lnTo>
                  <a:lnTo>
                    <a:pt x="3962" y="83282"/>
                  </a:lnTo>
                  <a:close/>
                </a:path>
                <a:path w="4444" h="114934">
                  <a:moveTo>
                    <a:pt x="3962" y="0"/>
                  </a:moveTo>
                  <a:lnTo>
                    <a:pt x="0" y="0"/>
                  </a:lnTo>
                  <a:lnTo>
                    <a:pt x="0" y="16187"/>
                  </a:lnTo>
                  <a:lnTo>
                    <a:pt x="3962" y="13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2" name="object 3145">
              <a:extLst>
                <a:ext uri="{FF2B5EF4-FFF2-40B4-BE49-F238E27FC236}">
                  <a16:creationId xmlns:a16="http://schemas.microsoft.com/office/drawing/2014/main" id="{91A284E4-D2F3-D89C-5580-498D0ADA038F}"/>
                </a:ext>
              </a:extLst>
            </p:cNvPr>
            <p:cNvSpPr/>
            <p:nvPr/>
          </p:nvSpPr>
          <p:spPr>
            <a:xfrm>
              <a:off x="1464932" y="7985213"/>
              <a:ext cx="8255" cy="112395"/>
            </a:xfrm>
            <a:custGeom>
              <a:avLst/>
              <a:gdLst/>
              <a:ahLst/>
              <a:cxnLst/>
              <a:rect l="l" t="t" r="r" b="b"/>
              <a:pathLst>
                <a:path w="8255" h="112395">
                  <a:moveTo>
                    <a:pt x="7912" y="78587"/>
                  </a:moveTo>
                  <a:lnTo>
                    <a:pt x="3962" y="80937"/>
                  </a:lnTo>
                  <a:lnTo>
                    <a:pt x="0" y="83286"/>
                  </a:lnTo>
                  <a:lnTo>
                    <a:pt x="0" y="111988"/>
                  </a:lnTo>
                  <a:lnTo>
                    <a:pt x="3962" y="109651"/>
                  </a:lnTo>
                  <a:lnTo>
                    <a:pt x="7912" y="107315"/>
                  </a:lnTo>
                  <a:lnTo>
                    <a:pt x="7912" y="78587"/>
                  </a:lnTo>
                  <a:close/>
                </a:path>
                <a:path w="8255" h="112395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13855"/>
                  </a:lnTo>
                  <a:lnTo>
                    <a:pt x="3962" y="11531"/>
                  </a:lnTo>
                  <a:lnTo>
                    <a:pt x="6680" y="9918"/>
                  </a:lnTo>
                  <a:lnTo>
                    <a:pt x="7912" y="9398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3" name="object 3146">
              <a:extLst>
                <a:ext uri="{FF2B5EF4-FFF2-40B4-BE49-F238E27FC236}">
                  <a16:creationId xmlns:a16="http://schemas.microsoft.com/office/drawing/2014/main" id="{21EFC74F-4721-4DFA-A525-FB8288C83742}"/>
                </a:ext>
              </a:extLst>
            </p:cNvPr>
            <p:cNvSpPr/>
            <p:nvPr/>
          </p:nvSpPr>
          <p:spPr>
            <a:xfrm>
              <a:off x="1472844" y="7985213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5" h="107315">
                  <a:moveTo>
                    <a:pt x="7924" y="73863"/>
                  </a:moveTo>
                  <a:lnTo>
                    <a:pt x="3962" y="76225"/>
                  </a:lnTo>
                  <a:lnTo>
                    <a:pt x="0" y="78587"/>
                  </a:lnTo>
                  <a:lnTo>
                    <a:pt x="0" y="107315"/>
                  </a:lnTo>
                  <a:lnTo>
                    <a:pt x="3962" y="104978"/>
                  </a:lnTo>
                  <a:lnTo>
                    <a:pt x="7924" y="102628"/>
                  </a:lnTo>
                  <a:lnTo>
                    <a:pt x="7924" y="73863"/>
                  </a:lnTo>
                  <a:close/>
                </a:path>
                <a:path w="8255" h="107315">
                  <a:moveTo>
                    <a:pt x="7924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9398"/>
                  </a:lnTo>
                  <a:lnTo>
                    <a:pt x="3962" y="7696"/>
                  </a:lnTo>
                  <a:lnTo>
                    <a:pt x="7924" y="600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4" name="object 3147">
              <a:extLst>
                <a:ext uri="{FF2B5EF4-FFF2-40B4-BE49-F238E27FC236}">
                  <a16:creationId xmlns:a16="http://schemas.microsoft.com/office/drawing/2014/main" id="{8F3B28D4-04E2-24E3-550B-9E3E6C197AA3}"/>
                </a:ext>
              </a:extLst>
            </p:cNvPr>
            <p:cNvSpPr/>
            <p:nvPr/>
          </p:nvSpPr>
          <p:spPr>
            <a:xfrm>
              <a:off x="1480756" y="7985213"/>
              <a:ext cx="12065" cy="102870"/>
            </a:xfrm>
            <a:custGeom>
              <a:avLst/>
              <a:gdLst/>
              <a:ahLst/>
              <a:cxnLst/>
              <a:rect l="l" t="t" r="r" b="b"/>
              <a:pathLst>
                <a:path w="12065" h="102870">
                  <a:moveTo>
                    <a:pt x="11874" y="66814"/>
                  </a:moveTo>
                  <a:lnTo>
                    <a:pt x="7924" y="69164"/>
                  </a:lnTo>
                  <a:lnTo>
                    <a:pt x="3962" y="71513"/>
                  </a:lnTo>
                  <a:lnTo>
                    <a:pt x="0" y="73875"/>
                  </a:lnTo>
                  <a:lnTo>
                    <a:pt x="0" y="102641"/>
                  </a:lnTo>
                  <a:lnTo>
                    <a:pt x="3962" y="100304"/>
                  </a:lnTo>
                  <a:lnTo>
                    <a:pt x="7912" y="97967"/>
                  </a:lnTo>
                  <a:lnTo>
                    <a:pt x="11874" y="95631"/>
                  </a:lnTo>
                  <a:lnTo>
                    <a:pt x="11874" y="66814"/>
                  </a:lnTo>
                  <a:close/>
                </a:path>
                <a:path w="12065" h="102870">
                  <a:moveTo>
                    <a:pt x="11874" y="0"/>
                  </a:moveTo>
                  <a:lnTo>
                    <a:pt x="7924" y="0"/>
                  </a:lnTo>
                  <a:lnTo>
                    <a:pt x="3962" y="0"/>
                  </a:lnTo>
                  <a:lnTo>
                    <a:pt x="0" y="0"/>
                  </a:lnTo>
                  <a:lnTo>
                    <a:pt x="0" y="6007"/>
                  </a:lnTo>
                  <a:lnTo>
                    <a:pt x="2717" y="4838"/>
                  </a:lnTo>
                  <a:lnTo>
                    <a:pt x="3962" y="4838"/>
                  </a:lnTo>
                  <a:lnTo>
                    <a:pt x="7912" y="4838"/>
                  </a:lnTo>
                  <a:lnTo>
                    <a:pt x="11874" y="4838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5" name="object 3148">
              <a:extLst>
                <a:ext uri="{FF2B5EF4-FFF2-40B4-BE49-F238E27FC236}">
                  <a16:creationId xmlns:a16="http://schemas.microsoft.com/office/drawing/2014/main" id="{0F165F56-AE21-6A5B-0AC0-0C7DE3B08E6A}"/>
                </a:ext>
              </a:extLst>
            </p:cNvPr>
            <p:cNvSpPr/>
            <p:nvPr/>
          </p:nvSpPr>
          <p:spPr>
            <a:xfrm>
              <a:off x="1492631" y="7985213"/>
              <a:ext cx="8255" cy="95885"/>
            </a:xfrm>
            <a:custGeom>
              <a:avLst/>
              <a:gdLst/>
              <a:ahLst/>
              <a:cxnLst/>
              <a:rect l="l" t="t" r="r" b="b"/>
              <a:pathLst>
                <a:path w="8255" h="95884">
                  <a:moveTo>
                    <a:pt x="7912" y="62103"/>
                  </a:moveTo>
                  <a:lnTo>
                    <a:pt x="3962" y="64452"/>
                  </a:lnTo>
                  <a:lnTo>
                    <a:pt x="0" y="66814"/>
                  </a:lnTo>
                  <a:lnTo>
                    <a:pt x="0" y="95631"/>
                  </a:lnTo>
                  <a:lnTo>
                    <a:pt x="3962" y="93294"/>
                  </a:lnTo>
                  <a:lnTo>
                    <a:pt x="7912" y="90957"/>
                  </a:lnTo>
                  <a:lnTo>
                    <a:pt x="7912" y="62103"/>
                  </a:lnTo>
                  <a:close/>
                </a:path>
                <a:path w="8255" h="95884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4838"/>
                  </a:lnTo>
                  <a:lnTo>
                    <a:pt x="3225" y="4838"/>
                  </a:lnTo>
                  <a:lnTo>
                    <a:pt x="3949" y="5168"/>
                  </a:lnTo>
                  <a:lnTo>
                    <a:pt x="7912" y="692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6" name="object 3149">
              <a:extLst>
                <a:ext uri="{FF2B5EF4-FFF2-40B4-BE49-F238E27FC236}">
                  <a16:creationId xmlns:a16="http://schemas.microsoft.com/office/drawing/2014/main" id="{80758A33-2745-F69A-CA71-94D368D9EB5F}"/>
                </a:ext>
              </a:extLst>
            </p:cNvPr>
            <p:cNvSpPr/>
            <p:nvPr/>
          </p:nvSpPr>
          <p:spPr>
            <a:xfrm>
              <a:off x="1500555" y="7985213"/>
              <a:ext cx="8255" cy="91440"/>
            </a:xfrm>
            <a:custGeom>
              <a:avLst/>
              <a:gdLst/>
              <a:ahLst/>
              <a:cxnLst/>
              <a:rect l="l" t="t" r="r" b="b"/>
              <a:pathLst>
                <a:path w="8255" h="91440">
                  <a:moveTo>
                    <a:pt x="7899" y="57073"/>
                  </a:moveTo>
                  <a:lnTo>
                    <a:pt x="6578" y="58178"/>
                  </a:lnTo>
                  <a:lnTo>
                    <a:pt x="3949" y="59753"/>
                  </a:lnTo>
                  <a:lnTo>
                    <a:pt x="0" y="62103"/>
                  </a:lnTo>
                  <a:lnTo>
                    <a:pt x="0" y="90944"/>
                  </a:lnTo>
                  <a:lnTo>
                    <a:pt x="3949" y="88620"/>
                  </a:lnTo>
                  <a:lnTo>
                    <a:pt x="7899" y="86283"/>
                  </a:lnTo>
                  <a:lnTo>
                    <a:pt x="7899" y="57073"/>
                  </a:lnTo>
                  <a:close/>
                </a:path>
                <a:path w="8255" h="91440">
                  <a:moveTo>
                    <a:pt x="7899" y="0"/>
                  </a:moveTo>
                  <a:lnTo>
                    <a:pt x="3949" y="0"/>
                  </a:lnTo>
                  <a:lnTo>
                    <a:pt x="0" y="0"/>
                  </a:lnTo>
                  <a:lnTo>
                    <a:pt x="0" y="6934"/>
                  </a:lnTo>
                  <a:lnTo>
                    <a:pt x="3949" y="8686"/>
                  </a:lnTo>
                  <a:lnTo>
                    <a:pt x="6743" y="9918"/>
                  </a:lnTo>
                  <a:lnTo>
                    <a:pt x="7899" y="10896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7" name="object 3150">
              <a:extLst>
                <a:ext uri="{FF2B5EF4-FFF2-40B4-BE49-F238E27FC236}">
                  <a16:creationId xmlns:a16="http://schemas.microsoft.com/office/drawing/2014/main" id="{C99191B5-22FF-A8FC-0505-6D3051CB8C90}"/>
                </a:ext>
              </a:extLst>
            </p:cNvPr>
            <p:cNvSpPr/>
            <p:nvPr/>
          </p:nvSpPr>
          <p:spPr>
            <a:xfrm>
              <a:off x="1508455" y="7985213"/>
              <a:ext cx="4445" cy="86360"/>
            </a:xfrm>
            <a:custGeom>
              <a:avLst/>
              <a:gdLst/>
              <a:ahLst/>
              <a:cxnLst/>
              <a:rect l="l" t="t" r="r" b="b"/>
              <a:pathLst>
                <a:path w="4444" h="86359">
                  <a:moveTo>
                    <a:pt x="3962" y="53743"/>
                  </a:moveTo>
                  <a:lnTo>
                    <a:pt x="0" y="57069"/>
                  </a:lnTo>
                  <a:lnTo>
                    <a:pt x="0" y="86276"/>
                  </a:lnTo>
                  <a:lnTo>
                    <a:pt x="3962" y="83936"/>
                  </a:lnTo>
                  <a:lnTo>
                    <a:pt x="3962" y="53743"/>
                  </a:lnTo>
                  <a:close/>
                </a:path>
                <a:path w="4444" h="86359">
                  <a:moveTo>
                    <a:pt x="3962" y="0"/>
                  </a:moveTo>
                  <a:lnTo>
                    <a:pt x="0" y="0"/>
                  </a:lnTo>
                  <a:lnTo>
                    <a:pt x="0" y="10887"/>
                  </a:lnTo>
                  <a:lnTo>
                    <a:pt x="3962" y="1422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8" name="object 3151">
              <a:extLst>
                <a:ext uri="{FF2B5EF4-FFF2-40B4-BE49-F238E27FC236}">
                  <a16:creationId xmlns:a16="http://schemas.microsoft.com/office/drawing/2014/main" id="{8953A7BF-1666-4440-3D22-B505C7F902A2}"/>
                </a:ext>
              </a:extLst>
            </p:cNvPr>
            <p:cNvSpPr/>
            <p:nvPr/>
          </p:nvSpPr>
          <p:spPr>
            <a:xfrm>
              <a:off x="1512404" y="7985213"/>
              <a:ext cx="12065" cy="84455"/>
            </a:xfrm>
            <a:custGeom>
              <a:avLst/>
              <a:gdLst/>
              <a:ahLst/>
              <a:cxnLst/>
              <a:rect l="l" t="t" r="r" b="b"/>
              <a:pathLst>
                <a:path w="12065" h="84454">
                  <a:moveTo>
                    <a:pt x="11874" y="0"/>
                  </a:moveTo>
                  <a:lnTo>
                    <a:pt x="7924" y="0"/>
                  </a:lnTo>
                  <a:lnTo>
                    <a:pt x="3962" y="0"/>
                  </a:lnTo>
                  <a:lnTo>
                    <a:pt x="0" y="0"/>
                  </a:lnTo>
                  <a:lnTo>
                    <a:pt x="0" y="14224"/>
                  </a:lnTo>
                  <a:lnTo>
                    <a:pt x="3937" y="17538"/>
                  </a:lnTo>
                  <a:lnTo>
                    <a:pt x="7912" y="27063"/>
                  </a:lnTo>
                  <a:lnTo>
                    <a:pt x="8699" y="28968"/>
                  </a:lnTo>
                  <a:lnTo>
                    <a:pt x="8559" y="39128"/>
                  </a:lnTo>
                  <a:lnTo>
                    <a:pt x="7924" y="40678"/>
                  </a:lnTo>
                  <a:lnTo>
                    <a:pt x="3962" y="50190"/>
                  </a:lnTo>
                  <a:lnTo>
                    <a:pt x="3797" y="50558"/>
                  </a:lnTo>
                  <a:lnTo>
                    <a:pt x="0" y="53759"/>
                  </a:lnTo>
                  <a:lnTo>
                    <a:pt x="0" y="83947"/>
                  </a:lnTo>
                  <a:lnTo>
                    <a:pt x="3962" y="81610"/>
                  </a:lnTo>
                  <a:lnTo>
                    <a:pt x="7924" y="79273"/>
                  </a:lnTo>
                  <a:lnTo>
                    <a:pt x="9220" y="78498"/>
                  </a:lnTo>
                  <a:lnTo>
                    <a:pt x="11874" y="76301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9" name="object 3152">
              <a:extLst>
                <a:ext uri="{FF2B5EF4-FFF2-40B4-BE49-F238E27FC236}">
                  <a16:creationId xmlns:a16="http://schemas.microsoft.com/office/drawing/2014/main" id="{1629F535-8B09-23CF-2B0A-1AAC0C2D7CCB}"/>
                </a:ext>
              </a:extLst>
            </p:cNvPr>
            <p:cNvSpPr/>
            <p:nvPr/>
          </p:nvSpPr>
          <p:spPr>
            <a:xfrm>
              <a:off x="1524279" y="7985201"/>
              <a:ext cx="1905" cy="76835"/>
            </a:xfrm>
            <a:custGeom>
              <a:avLst/>
              <a:gdLst/>
              <a:ahLst/>
              <a:cxnLst/>
              <a:rect l="l" t="t" r="r" b="b"/>
              <a:pathLst>
                <a:path w="1905" h="76834">
                  <a:moveTo>
                    <a:pt x="1841" y="0"/>
                  </a:moveTo>
                  <a:lnTo>
                    <a:pt x="0" y="0"/>
                  </a:lnTo>
                  <a:lnTo>
                    <a:pt x="0" y="76308"/>
                  </a:lnTo>
                  <a:lnTo>
                    <a:pt x="1841" y="7478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00" name="object 3153">
              <a:extLst>
                <a:ext uri="{FF2B5EF4-FFF2-40B4-BE49-F238E27FC236}">
                  <a16:creationId xmlns:a16="http://schemas.microsoft.com/office/drawing/2014/main" id="{49A05C1D-C76B-9213-E1F0-60A7395E7A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982" y="7523581"/>
              <a:ext cx="112445" cy="112433"/>
            </a:xfrm>
            <a:prstGeom prst="rect">
              <a:avLst/>
            </a:prstGeom>
          </p:spPr>
        </p:pic>
        <p:sp>
          <p:nvSpPr>
            <p:cNvPr id="3901" name="object 3154">
              <a:extLst>
                <a:ext uri="{FF2B5EF4-FFF2-40B4-BE49-F238E27FC236}">
                  <a16:creationId xmlns:a16="http://schemas.microsoft.com/office/drawing/2014/main" id="{1006E353-5E54-910D-33EA-2A5731D7EBA0}"/>
                </a:ext>
              </a:extLst>
            </p:cNvPr>
            <p:cNvSpPr/>
            <p:nvPr/>
          </p:nvSpPr>
          <p:spPr>
            <a:xfrm>
              <a:off x="1429346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37" y="0"/>
                  </a:moveTo>
                  <a:lnTo>
                    <a:pt x="0" y="0"/>
                  </a:lnTo>
                  <a:lnTo>
                    <a:pt x="0" y="48869"/>
                  </a:lnTo>
                  <a:lnTo>
                    <a:pt x="3937" y="48869"/>
                  </a:lnTo>
                  <a:lnTo>
                    <a:pt x="3937" y="32951"/>
                  </a:lnTo>
                  <a:lnTo>
                    <a:pt x="1447" y="29349"/>
                  </a:lnTo>
                  <a:lnTo>
                    <a:pt x="12" y="24269"/>
                  </a:lnTo>
                  <a:lnTo>
                    <a:pt x="1308" y="15379"/>
                  </a:lnTo>
                  <a:lnTo>
                    <a:pt x="2387" y="12839"/>
                  </a:lnTo>
                  <a:lnTo>
                    <a:pt x="3937" y="1049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2" name="object 3155">
              <a:extLst>
                <a:ext uri="{FF2B5EF4-FFF2-40B4-BE49-F238E27FC236}">
                  <a16:creationId xmlns:a16="http://schemas.microsoft.com/office/drawing/2014/main" id="{225B623F-108C-BDCD-898A-284B21C5496D}"/>
                </a:ext>
              </a:extLst>
            </p:cNvPr>
            <p:cNvSpPr/>
            <p:nvPr/>
          </p:nvSpPr>
          <p:spPr>
            <a:xfrm>
              <a:off x="1433283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32951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38684"/>
                  </a:lnTo>
                  <a:lnTo>
                    <a:pt x="0" y="32951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0492"/>
                  </a:lnTo>
                  <a:lnTo>
                    <a:pt x="127" y="10299"/>
                  </a:lnTo>
                  <a:lnTo>
                    <a:pt x="419" y="9029"/>
                  </a:lnTo>
                  <a:lnTo>
                    <a:pt x="1206" y="9029"/>
                  </a:lnTo>
                  <a:lnTo>
                    <a:pt x="1333" y="7759"/>
                  </a:lnTo>
                  <a:lnTo>
                    <a:pt x="2514" y="6489"/>
                  </a:lnTo>
                  <a:lnTo>
                    <a:pt x="3962" y="5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3" name="object 3156">
              <a:extLst>
                <a:ext uri="{FF2B5EF4-FFF2-40B4-BE49-F238E27FC236}">
                  <a16:creationId xmlns:a16="http://schemas.microsoft.com/office/drawing/2014/main" id="{6FEACD9A-01CF-F45E-9C33-F61450BCB8F9}"/>
                </a:ext>
              </a:extLst>
            </p:cNvPr>
            <p:cNvSpPr/>
            <p:nvPr/>
          </p:nvSpPr>
          <p:spPr>
            <a:xfrm>
              <a:off x="1437233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38666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43907"/>
                  </a:lnTo>
                  <a:lnTo>
                    <a:pt x="1460" y="40779"/>
                  </a:lnTo>
                  <a:lnTo>
                    <a:pt x="0" y="38666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5169"/>
                  </a:lnTo>
                  <a:lnTo>
                    <a:pt x="3962" y="204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4" name="object 3157">
              <a:extLst>
                <a:ext uri="{FF2B5EF4-FFF2-40B4-BE49-F238E27FC236}">
                  <a16:creationId xmlns:a16="http://schemas.microsoft.com/office/drawing/2014/main" id="{DE0CF5CB-62A7-B3F5-E1D6-4AC693BBDA2D}"/>
                </a:ext>
              </a:extLst>
            </p:cNvPr>
            <p:cNvSpPr/>
            <p:nvPr/>
          </p:nvSpPr>
          <p:spPr>
            <a:xfrm>
              <a:off x="1441196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43907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47255"/>
                  </a:lnTo>
                  <a:lnTo>
                    <a:pt x="1562" y="45859"/>
                  </a:lnTo>
                  <a:lnTo>
                    <a:pt x="0" y="43907"/>
                  </a:lnTo>
                  <a:close/>
                </a:path>
                <a:path w="4444" h="48895">
                  <a:moveTo>
                    <a:pt x="3962" y="1409"/>
                  </a:moveTo>
                  <a:lnTo>
                    <a:pt x="800" y="1409"/>
                  </a:lnTo>
                  <a:lnTo>
                    <a:pt x="3962" y="2379"/>
                  </a:lnTo>
                  <a:lnTo>
                    <a:pt x="3962" y="1409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2041"/>
                  </a:lnTo>
                  <a:lnTo>
                    <a:pt x="800" y="1409"/>
                  </a:lnTo>
                  <a:lnTo>
                    <a:pt x="3962" y="140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5" name="object 3158">
              <a:extLst>
                <a:ext uri="{FF2B5EF4-FFF2-40B4-BE49-F238E27FC236}">
                  <a16:creationId xmlns:a16="http://schemas.microsoft.com/office/drawing/2014/main" id="{2F74555E-F755-501A-9E9F-2946C2BAD5D7}"/>
                </a:ext>
              </a:extLst>
            </p:cNvPr>
            <p:cNvSpPr/>
            <p:nvPr/>
          </p:nvSpPr>
          <p:spPr>
            <a:xfrm>
              <a:off x="1445145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47247"/>
                  </a:moveTo>
                  <a:lnTo>
                    <a:pt x="0" y="48869"/>
                  </a:lnTo>
                  <a:lnTo>
                    <a:pt x="2789" y="48869"/>
                  </a:lnTo>
                  <a:lnTo>
                    <a:pt x="0" y="47247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2375"/>
                  </a:lnTo>
                  <a:lnTo>
                    <a:pt x="990" y="2679"/>
                  </a:lnTo>
                  <a:lnTo>
                    <a:pt x="3962" y="44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6" name="object 3159">
              <a:extLst>
                <a:ext uri="{FF2B5EF4-FFF2-40B4-BE49-F238E27FC236}">
                  <a16:creationId xmlns:a16="http://schemas.microsoft.com/office/drawing/2014/main" id="{E79B6692-2917-A1A8-FE8A-226045E4C0AA}"/>
                </a:ext>
              </a:extLst>
            </p:cNvPr>
            <p:cNvSpPr/>
            <p:nvPr/>
          </p:nvSpPr>
          <p:spPr>
            <a:xfrm>
              <a:off x="1449120" y="768892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3949" y="0"/>
                  </a:moveTo>
                  <a:lnTo>
                    <a:pt x="0" y="0"/>
                  </a:lnTo>
                  <a:lnTo>
                    <a:pt x="0" y="4409"/>
                  </a:lnTo>
                  <a:lnTo>
                    <a:pt x="3590" y="6489"/>
                  </a:lnTo>
                  <a:lnTo>
                    <a:pt x="3949" y="6782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7" name="object 3160">
              <a:extLst>
                <a:ext uri="{FF2B5EF4-FFF2-40B4-BE49-F238E27FC236}">
                  <a16:creationId xmlns:a16="http://schemas.microsoft.com/office/drawing/2014/main" id="{55762155-E3ED-A249-CEA8-7AA8E5EF16AA}"/>
                </a:ext>
              </a:extLst>
            </p:cNvPr>
            <p:cNvSpPr/>
            <p:nvPr/>
          </p:nvSpPr>
          <p:spPr>
            <a:xfrm>
              <a:off x="1453057" y="7688922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59">
                  <a:moveTo>
                    <a:pt x="3962" y="0"/>
                  </a:moveTo>
                  <a:lnTo>
                    <a:pt x="0" y="0"/>
                  </a:lnTo>
                  <a:lnTo>
                    <a:pt x="0" y="6771"/>
                  </a:lnTo>
                  <a:lnTo>
                    <a:pt x="3962" y="100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8" name="object 3161">
              <a:extLst>
                <a:ext uri="{FF2B5EF4-FFF2-40B4-BE49-F238E27FC236}">
                  <a16:creationId xmlns:a16="http://schemas.microsoft.com/office/drawing/2014/main" id="{D10167F8-02E6-370B-2BD4-C2B9E77F2F7B}"/>
                </a:ext>
              </a:extLst>
            </p:cNvPr>
            <p:cNvSpPr/>
            <p:nvPr/>
          </p:nvSpPr>
          <p:spPr>
            <a:xfrm>
              <a:off x="1457020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62" y="48723"/>
                  </a:moveTo>
                  <a:lnTo>
                    <a:pt x="3527" y="48869"/>
                  </a:lnTo>
                  <a:lnTo>
                    <a:pt x="3962" y="48869"/>
                  </a:lnTo>
                  <a:lnTo>
                    <a:pt x="3962" y="48723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0001"/>
                  </a:lnTo>
                  <a:lnTo>
                    <a:pt x="3481" y="12839"/>
                  </a:lnTo>
                  <a:lnTo>
                    <a:pt x="3962" y="135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9" name="object 3162">
              <a:extLst>
                <a:ext uri="{FF2B5EF4-FFF2-40B4-BE49-F238E27FC236}">
                  <a16:creationId xmlns:a16="http://schemas.microsoft.com/office/drawing/2014/main" id="{8A57DB52-010F-1159-EB3E-9B8ED4403D64}"/>
                </a:ext>
              </a:extLst>
            </p:cNvPr>
            <p:cNvSpPr/>
            <p:nvPr/>
          </p:nvSpPr>
          <p:spPr>
            <a:xfrm>
              <a:off x="1460969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62" y="47398"/>
                  </a:moveTo>
                  <a:lnTo>
                    <a:pt x="0" y="48727"/>
                  </a:lnTo>
                  <a:lnTo>
                    <a:pt x="0" y="48869"/>
                  </a:lnTo>
                  <a:lnTo>
                    <a:pt x="3962" y="48869"/>
                  </a:lnTo>
                  <a:lnTo>
                    <a:pt x="3962" y="47398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3526"/>
                  </a:lnTo>
                  <a:lnTo>
                    <a:pt x="3962" y="193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0" name="object 3163">
              <a:extLst>
                <a:ext uri="{FF2B5EF4-FFF2-40B4-BE49-F238E27FC236}">
                  <a16:creationId xmlns:a16="http://schemas.microsoft.com/office/drawing/2014/main" id="{A7293F02-0F5F-9F1B-5DC5-3ACD4B1F8389}"/>
                </a:ext>
              </a:extLst>
            </p:cNvPr>
            <p:cNvSpPr/>
            <p:nvPr/>
          </p:nvSpPr>
          <p:spPr>
            <a:xfrm>
              <a:off x="1464932" y="7688922"/>
              <a:ext cx="8255" cy="48895"/>
            </a:xfrm>
            <a:custGeom>
              <a:avLst/>
              <a:gdLst/>
              <a:ahLst/>
              <a:cxnLst/>
              <a:rect l="l" t="t" r="r" b="b"/>
              <a:pathLst>
                <a:path w="8255" h="48895">
                  <a:moveTo>
                    <a:pt x="7912" y="42621"/>
                  </a:moveTo>
                  <a:lnTo>
                    <a:pt x="3962" y="45123"/>
                  </a:lnTo>
                  <a:lnTo>
                    <a:pt x="800" y="47129"/>
                  </a:lnTo>
                  <a:lnTo>
                    <a:pt x="0" y="47409"/>
                  </a:lnTo>
                  <a:lnTo>
                    <a:pt x="0" y="48869"/>
                  </a:lnTo>
                  <a:lnTo>
                    <a:pt x="3949" y="48869"/>
                  </a:lnTo>
                  <a:lnTo>
                    <a:pt x="7912" y="48869"/>
                  </a:lnTo>
                  <a:lnTo>
                    <a:pt x="7912" y="42621"/>
                  </a:lnTo>
                  <a:close/>
                </a:path>
                <a:path w="8255" h="48895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19354"/>
                  </a:lnTo>
                  <a:lnTo>
                    <a:pt x="3949" y="25171"/>
                  </a:lnTo>
                  <a:lnTo>
                    <a:pt x="6743" y="29349"/>
                  </a:lnTo>
                  <a:lnTo>
                    <a:pt x="7912" y="32143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1" name="object 3164">
              <a:extLst>
                <a:ext uri="{FF2B5EF4-FFF2-40B4-BE49-F238E27FC236}">
                  <a16:creationId xmlns:a16="http://schemas.microsoft.com/office/drawing/2014/main" id="{FE09FF12-EDFA-FC23-B957-E09A29E79E5C}"/>
                </a:ext>
              </a:extLst>
            </p:cNvPr>
            <p:cNvSpPr/>
            <p:nvPr/>
          </p:nvSpPr>
          <p:spPr>
            <a:xfrm>
              <a:off x="1472844" y="7688922"/>
              <a:ext cx="1905" cy="48895"/>
            </a:xfrm>
            <a:custGeom>
              <a:avLst/>
              <a:gdLst/>
              <a:ahLst/>
              <a:cxnLst/>
              <a:rect l="l" t="t" r="r" b="b"/>
              <a:pathLst>
                <a:path w="1905" h="48895">
                  <a:moveTo>
                    <a:pt x="1435" y="40779"/>
                  </a:moveTo>
                  <a:lnTo>
                    <a:pt x="1231" y="40779"/>
                  </a:lnTo>
                  <a:lnTo>
                    <a:pt x="889" y="42049"/>
                  </a:lnTo>
                  <a:lnTo>
                    <a:pt x="0" y="42614"/>
                  </a:lnTo>
                  <a:lnTo>
                    <a:pt x="0" y="48869"/>
                  </a:lnTo>
                  <a:lnTo>
                    <a:pt x="1435" y="48869"/>
                  </a:lnTo>
                  <a:lnTo>
                    <a:pt x="1435" y="40779"/>
                  </a:lnTo>
                  <a:close/>
                </a:path>
                <a:path w="1905" h="48895">
                  <a:moveTo>
                    <a:pt x="1435" y="0"/>
                  </a:moveTo>
                  <a:lnTo>
                    <a:pt x="0" y="0"/>
                  </a:lnTo>
                  <a:lnTo>
                    <a:pt x="0" y="32131"/>
                  </a:lnTo>
                  <a:lnTo>
                    <a:pt x="965" y="34429"/>
                  </a:lnTo>
                  <a:lnTo>
                    <a:pt x="1435" y="4077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2" name="object 3165">
              <a:extLst>
                <a:ext uri="{FF2B5EF4-FFF2-40B4-BE49-F238E27FC236}">
                  <a16:creationId xmlns:a16="http://schemas.microsoft.com/office/drawing/2014/main" id="{47E9DDBB-8940-8D0B-8988-CE91E6D9403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159" y="7735354"/>
              <a:ext cx="104025" cy="104038"/>
            </a:xfrm>
            <a:prstGeom prst="rect">
              <a:avLst/>
            </a:prstGeom>
          </p:spPr>
        </p:pic>
        <p:pic>
          <p:nvPicPr>
            <p:cNvPr id="3913" name="object 3166">
              <a:extLst>
                <a:ext uri="{FF2B5EF4-FFF2-40B4-BE49-F238E27FC236}">
                  <a16:creationId xmlns:a16="http://schemas.microsoft.com/office/drawing/2014/main" id="{6D0B199B-B3EF-1D0C-ADC2-F56DB7935F7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03" y="7979892"/>
              <a:ext cx="102819" cy="80223"/>
            </a:xfrm>
            <a:prstGeom prst="rect">
              <a:avLst/>
            </a:prstGeom>
          </p:spPr>
        </p:pic>
        <p:sp>
          <p:nvSpPr>
            <p:cNvPr id="3914" name="object 3167">
              <a:extLst>
                <a:ext uri="{FF2B5EF4-FFF2-40B4-BE49-F238E27FC236}">
                  <a16:creationId xmlns:a16="http://schemas.microsoft.com/office/drawing/2014/main" id="{D70DC5B5-6598-0A8C-C654-ADB0C0FA55A5}"/>
                </a:ext>
              </a:extLst>
            </p:cNvPr>
            <p:cNvSpPr/>
            <p:nvPr/>
          </p:nvSpPr>
          <p:spPr>
            <a:xfrm>
              <a:off x="915009" y="7760298"/>
              <a:ext cx="4445" cy="306705"/>
            </a:xfrm>
            <a:custGeom>
              <a:avLst/>
              <a:gdLst/>
              <a:ahLst/>
              <a:cxnLst/>
              <a:rect l="l" t="t" r="r" b="b"/>
              <a:pathLst>
                <a:path w="4444" h="306704">
                  <a:moveTo>
                    <a:pt x="0" y="247817"/>
                  </a:moveTo>
                  <a:lnTo>
                    <a:pt x="0" y="299795"/>
                  </a:lnTo>
                  <a:lnTo>
                    <a:pt x="3962" y="306681"/>
                  </a:lnTo>
                  <a:lnTo>
                    <a:pt x="3962" y="254602"/>
                  </a:lnTo>
                  <a:lnTo>
                    <a:pt x="0" y="247817"/>
                  </a:lnTo>
                  <a:close/>
                </a:path>
                <a:path w="4444" h="306704">
                  <a:moveTo>
                    <a:pt x="3962" y="0"/>
                  </a:moveTo>
                  <a:lnTo>
                    <a:pt x="2870" y="4964"/>
                  </a:lnTo>
                  <a:lnTo>
                    <a:pt x="2870" y="21474"/>
                  </a:lnTo>
                  <a:lnTo>
                    <a:pt x="3962" y="2634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5" name="object 3168">
              <a:extLst>
                <a:ext uri="{FF2B5EF4-FFF2-40B4-BE49-F238E27FC236}">
                  <a16:creationId xmlns:a16="http://schemas.microsoft.com/office/drawing/2014/main" id="{AD96D995-88A7-4236-5BFB-174BA9DB418E}"/>
                </a:ext>
              </a:extLst>
            </p:cNvPr>
            <p:cNvSpPr/>
            <p:nvPr/>
          </p:nvSpPr>
          <p:spPr>
            <a:xfrm>
              <a:off x="918972" y="7750087"/>
              <a:ext cx="4445" cy="323850"/>
            </a:xfrm>
            <a:custGeom>
              <a:avLst/>
              <a:gdLst/>
              <a:ahLst/>
              <a:cxnLst/>
              <a:rect l="l" t="t" r="r" b="b"/>
              <a:pathLst>
                <a:path w="4444" h="323850">
                  <a:moveTo>
                    <a:pt x="0" y="264812"/>
                  </a:moveTo>
                  <a:lnTo>
                    <a:pt x="0" y="316891"/>
                  </a:lnTo>
                  <a:lnTo>
                    <a:pt x="3962" y="323776"/>
                  </a:lnTo>
                  <a:lnTo>
                    <a:pt x="3962" y="271597"/>
                  </a:lnTo>
                  <a:lnTo>
                    <a:pt x="0" y="264812"/>
                  </a:lnTo>
                  <a:close/>
                </a:path>
                <a:path w="4444" h="323850">
                  <a:moveTo>
                    <a:pt x="3962" y="0"/>
                  </a:moveTo>
                  <a:lnTo>
                    <a:pt x="863" y="6284"/>
                  </a:lnTo>
                  <a:lnTo>
                    <a:pt x="0" y="10210"/>
                  </a:lnTo>
                  <a:lnTo>
                    <a:pt x="0" y="36554"/>
                  </a:lnTo>
                  <a:lnTo>
                    <a:pt x="901" y="40574"/>
                  </a:lnTo>
                  <a:lnTo>
                    <a:pt x="3962" y="463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6" name="object 3169">
              <a:extLst>
                <a:ext uri="{FF2B5EF4-FFF2-40B4-BE49-F238E27FC236}">
                  <a16:creationId xmlns:a16="http://schemas.microsoft.com/office/drawing/2014/main" id="{D421B970-7FBC-69E0-53C6-7F479E7693F4}"/>
                </a:ext>
              </a:extLst>
            </p:cNvPr>
            <p:cNvSpPr/>
            <p:nvPr/>
          </p:nvSpPr>
          <p:spPr>
            <a:xfrm>
              <a:off x="922921" y="7742077"/>
              <a:ext cx="4445" cy="339090"/>
            </a:xfrm>
            <a:custGeom>
              <a:avLst/>
              <a:gdLst/>
              <a:ahLst/>
              <a:cxnLst/>
              <a:rect l="l" t="t" r="r" b="b"/>
              <a:pathLst>
                <a:path w="4444" h="339090">
                  <a:moveTo>
                    <a:pt x="0" y="279586"/>
                  </a:moveTo>
                  <a:lnTo>
                    <a:pt x="0" y="331765"/>
                  </a:lnTo>
                  <a:lnTo>
                    <a:pt x="3962" y="338650"/>
                  </a:lnTo>
                  <a:lnTo>
                    <a:pt x="3962" y="284805"/>
                  </a:lnTo>
                  <a:lnTo>
                    <a:pt x="3047" y="284805"/>
                  </a:lnTo>
                  <a:lnTo>
                    <a:pt x="0" y="279586"/>
                  </a:lnTo>
                  <a:close/>
                </a:path>
                <a:path w="4444" h="339090">
                  <a:moveTo>
                    <a:pt x="3962" y="284384"/>
                  </a:moveTo>
                  <a:lnTo>
                    <a:pt x="3047" y="284805"/>
                  </a:lnTo>
                  <a:lnTo>
                    <a:pt x="3962" y="284805"/>
                  </a:lnTo>
                  <a:lnTo>
                    <a:pt x="3962" y="284384"/>
                  </a:lnTo>
                  <a:close/>
                </a:path>
                <a:path w="4444" h="339090">
                  <a:moveTo>
                    <a:pt x="3962" y="0"/>
                  </a:moveTo>
                  <a:lnTo>
                    <a:pt x="0" y="8036"/>
                  </a:lnTo>
                  <a:lnTo>
                    <a:pt x="0" y="54300"/>
                  </a:lnTo>
                  <a:lnTo>
                    <a:pt x="1015" y="56205"/>
                  </a:lnTo>
                  <a:lnTo>
                    <a:pt x="2870" y="60015"/>
                  </a:lnTo>
                  <a:lnTo>
                    <a:pt x="3962" y="619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7" name="object 3170">
              <a:extLst>
                <a:ext uri="{FF2B5EF4-FFF2-40B4-BE49-F238E27FC236}">
                  <a16:creationId xmlns:a16="http://schemas.microsoft.com/office/drawing/2014/main" id="{58DF855F-BFDD-A754-413B-46EEFCCEB338}"/>
                </a:ext>
              </a:extLst>
            </p:cNvPr>
            <p:cNvSpPr/>
            <p:nvPr/>
          </p:nvSpPr>
          <p:spPr>
            <a:xfrm>
              <a:off x="926884" y="7734040"/>
              <a:ext cx="4445" cy="353695"/>
            </a:xfrm>
            <a:custGeom>
              <a:avLst/>
              <a:gdLst/>
              <a:ahLst/>
              <a:cxnLst/>
              <a:rect l="l" t="t" r="r" b="b"/>
              <a:pathLst>
                <a:path w="4444" h="353695">
                  <a:moveTo>
                    <a:pt x="3962" y="290596"/>
                  </a:moveTo>
                  <a:lnTo>
                    <a:pt x="0" y="292420"/>
                  </a:lnTo>
                  <a:lnTo>
                    <a:pt x="0" y="346687"/>
                  </a:lnTo>
                  <a:lnTo>
                    <a:pt x="3962" y="353572"/>
                  </a:lnTo>
                  <a:lnTo>
                    <a:pt x="3962" y="290596"/>
                  </a:lnTo>
                  <a:close/>
                </a:path>
                <a:path w="4444" h="353695">
                  <a:moveTo>
                    <a:pt x="3962" y="0"/>
                  </a:moveTo>
                  <a:lnTo>
                    <a:pt x="0" y="8036"/>
                  </a:lnTo>
                  <a:lnTo>
                    <a:pt x="0" y="70014"/>
                  </a:lnTo>
                  <a:lnTo>
                    <a:pt x="1028" y="71861"/>
                  </a:lnTo>
                  <a:lnTo>
                    <a:pt x="3352" y="74401"/>
                  </a:lnTo>
                  <a:lnTo>
                    <a:pt x="3962" y="7531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8" name="object 3171">
              <a:extLst>
                <a:ext uri="{FF2B5EF4-FFF2-40B4-BE49-F238E27FC236}">
                  <a16:creationId xmlns:a16="http://schemas.microsoft.com/office/drawing/2014/main" id="{E2280543-715B-3AAA-97DF-AC7C3A18E794}"/>
                </a:ext>
              </a:extLst>
            </p:cNvPr>
            <p:cNvSpPr/>
            <p:nvPr/>
          </p:nvSpPr>
          <p:spPr>
            <a:xfrm>
              <a:off x="930833" y="7726032"/>
              <a:ext cx="4445" cy="368935"/>
            </a:xfrm>
            <a:custGeom>
              <a:avLst/>
              <a:gdLst/>
              <a:ahLst/>
              <a:cxnLst/>
              <a:rect l="l" t="t" r="r" b="b"/>
              <a:pathLst>
                <a:path w="4444" h="368934">
                  <a:moveTo>
                    <a:pt x="3962" y="296786"/>
                  </a:moveTo>
                  <a:lnTo>
                    <a:pt x="0" y="298615"/>
                  </a:lnTo>
                  <a:lnTo>
                    <a:pt x="0" y="361581"/>
                  </a:lnTo>
                  <a:lnTo>
                    <a:pt x="3962" y="368452"/>
                  </a:lnTo>
                  <a:lnTo>
                    <a:pt x="3962" y="296786"/>
                  </a:lnTo>
                  <a:close/>
                </a:path>
                <a:path w="4444" h="368934">
                  <a:moveTo>
                    <a:pt x="3962" y="0"/>
                  </a:moveTo>
                  <a:lnTo>
                    <a:pt x="0" y="8013"/>
                  </a:lnTo>
                  <a:lnTo>
                    <a:pt x="0" y="83324"/>
                  </a:lnTo>
                  <a:lnTo>
                    <a:pt x="3962" y="8924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9" name="object 3172">
              <a:extLst>
                <a:ext uri="{FF2B5EF4-FFF2-40B4-BE49-F238E27FC236}">
                  <a16:creationId xmlns:a16="http://schemas.microsoft.com/office/drawing/2014/main" id="{AE40C8D8-6CD8-F523-FC08-2FD42DD74AEE}"/>
                </a:ext>
              </a:extLst>
            </p:cNvPr>
            <p:cNvSpPr/>
            <p:nvPr/>
          </p:nvSpPr>
          <p:spPr>
            <a:xfrm>
              <a:off x="934796" y="7717993"/>
              <a:ext cx="4445" cy="383540"/>
            </a:xfrm>
            <a:custGeom>
              <a:avLst/>
              <a:gdLst/>
              <a:ahLst/>
              <a:cxnLst/>
              <a:rect l="l" t="t" r="r" b="b"/>
              <a:pathLst>
                <a:path w="4444" h="383540">
                  <a:moveTo>
                    <a:pt x="3962" y="302999"/>
                  </a:moveTo>
                  <a:lnTo>
                    <a:pt x="0" y="304824"/>
                  </a:lnTo>
                  <a:lnTo>
                    <a:pt x="0" y="376483"/>
                  </a:lnTo>
                  <a:lnTo>
                    <a:pt x="3962" y="383368"/>
                  </a:lnTo>
                  <a:lnTo>
                    <a:pt x="3962" y="331558"/>
                  </a:lnTo>
                  <a:lnTo>
                    <a:pt x="3340" y="330479"/>
                  </a:lnTo>
                  <a:lnTo>
                    <a:pt x="3962" y="330192"/>
                  </a:lnTo>
                  <a:lnTo>
                    <a:pt x="3962" y="302999"/>
                  </a:lnTo>
                  <a:close/>
                </a:path>
                <a:path w="4444" h="383540">
                  <a:moveTo>
                    <a:pt x="3962" y="0"/>
                  </a:moveTo>
                  <a:lnTo>
                    <a:pt x="0" y="8036"/>
                  </a:lnTo>
                  <a:lnTo>
                    <a:pt x="0" y="97271"/>
                  </a:lnTo>
                  <a:lnTo>
                    <a:pt x="3962" y="1032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0" name="object 3173">
              <a:extLst>
                <a:ext uri="{FF2B5EF4-FFF2-40B4-BE49-F238E27FC236}">
                  <a16:creationId xmlns:a16="http://schemas.microsoft.com/office/drawing/2014/main" id="{09F10D23-A1AF-2951-A71D-40105EA6391A}"/>
                </a:ext>
              </a:extLst>
            </p:cNvPr>
            <p:cNvSpPr/>
            <p:nvPr/>
          </p:nvSpPr>
          <p:spPr>
            <a:xfrm>
              <a:off x="938745" y="7709992"/>
              <a:ext cx="4445" cy="398780"/>
            </a:xfrm>
            <a:custGeom>
              <a:avLst/>
              <a:gdLst/>
              <a:ahLst/>
              <a:cxnLst/>
              <a:rect l="l" t="t" r="r" b="b"/>
              <a:pathLst>
                <a:path w="4444" h="398779">
                  <a:moveTo>
                    <a:pt x="3962" y="346417"/>
                  </a:moveTo>
                  <a:lnTo>
                    <a:pt x="0" y="339547"/>
                  </a:lnTo>
                  <a:lnTo>
                    <a:pt x="0" y="391350"/>
                  </a:lnTo>
                  <a:lnTo>
                    <a:pt x="3962" y="398233"/>
                  </a:lnTo>
                  <a:lnTo>
                    <a:pt x="3962" y="346417"/>
                  </a:lnTo>
                  <a:close/>
                </a:path>
                <a:path w="4444" h="398779">
                  <a:moveTo>
                    <a:pt x="3962" y="309194"/>
                  </a:moveTo>
                  <a:lnTo>
                    <a:pt x="0" y="311010"/>
                  </a:lnTo>
                  <a:lnTo>
                    <a:pt x="0" y="338201"/>
                  </a:lnTo>
                  <a:lnTo>
                    <a:pt x="3962" y="336384"/>
                  </a:lnTo>
                  <a:lnTo>
                    <a:pt x="3962" y="309194"/>
                  </a:lnTo>
                  <a:close/>
                </a:path>
                <a:path w="4444" h="398779">
                  <a:moveTo>
                    <a:pt x="3962" y="0"/>
                  </a:moveTo>
                  <a:lnTo>
                    <a:pt x="0" y="8039"/>
                  </a:lnTo>
                  <a:lnTo>
                    <a:pt x="0" y="111188"/>
                  </a:lnTo>
                  <a:lnTo>
                    <a:pt x="3962" y="1171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1" name="object 3174">
              <a:extLst>
                <a:ext uri="{FF2B5EF4-FFF2-40B4-BE49-F238E27FC236}">
                  <a16:creationId xmlns:a16="http://schemas.microsoft.com/office/drawing/2014/main" id="{4CA1343B-9645-5FD0-3507-46F3239799BB}"/>
                </a:ext>
              </a:extLst>
            </p:cNvPr>
            <p:cNvSpPr/>
            <p:nvPr/>
          </p:nvSpPr>
          <p:spPr>
            <a:xfrm>
              <a:off x="942708" y="7701946"/>
              <a:ext cx="4445" cy="413384"/>
            </a:xfrm>
            <a:custGeom>
              <a:avLst/>
              <a:gdLst/>
              <a:ahLst/>
              <a:cxnLst/>
              <a:rect l="l" t="t" r="r" b="b"/>
              <a:pathLst>
                <a:path w="4444" h="413384">
                  <a:moveTo>
                    <a:pt x="0" y="354459"/>
                  </a:moveTo>
                  <a:lnTo>
                    <a:pt x="0" y="406279"/>
                  </a:lnTo>
                  <a:lnTo>
                    <a:pt x="3962" y="413164"/>
                  </a:lnTo>
                  <a:lnTo>
                    <a:pt x="3962" y="361334"/>
                  </a:lnTo>
                  <a:lnTo>
                    <a:pt x="0" y="354459"/>
                  </a:lnTo>
                  <a:close/>
                </a:path>
                <a:path w="4444" h="413384">
                  <a:moveTo>
                    <a:pt x="3962" y="315402"/>
                  </a:moveTo>
                  <a:lnTo>
                    <a:pt x="0" y="317227"/>
                  </a:lnTo>
                  <a:lnTo>
                    <a:pt x="0" y="344418"/>
                  </a:lnTo>
                  <a:lnTo>
                    <a:pt x="3962" y="342592"/>
                  </a:lnTo>
                  <a:lnTo>
                    <a:pt x="3962" y="315402"/>
                  </a:lnTo>
                  <a:close/>
                </a:path>
                <a:path w="4444" h="413384">
                  <a:moveTo>
                    <a:pt x="3962" y="0"/>
                  </a:moveTo>
                  <a:lnTo>
                    <a:pt x="0" y="8036"/>
                  </a:lnTo>
                  <a:lnTo>
                    <a:pt x="0" y="125157"/>
                  </a:lnTo>
                  <a:lnTo>
                    <a:pt x="3962" y="131087"/>
                  </a:lnTo>
                  <a:lnTo>
                    <a:pt x="3962" y="81595"/>
                  </a:lnTo>
                  <a:lnTo>
                    <a:pt x="3136" y="79826"/>
                  </a:lnTo>
                  <a:lnTo>
                    <a:pt x="2184" y="76016"/>
                  </a:lnTo>
                  <a:lnTo>
                    <a:pt x="2184" y="67126"/>
                  </a:lnTo>
                  <a:lnTo>
                    <a:pt x="3187" y="63316"/>
                  </a:lnTo>
                  <a:lnTo>
                    <a:pt x="3962" y="6173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2" name="object 3175">
              <a:extLst>
                <a:ext uri="{FF2B5EF4-FFF2-40B4-BE49-F238E27FC236}">
                  <a16:creationId xmlns:a16="http://schemas.microsoft.com/office/drawing/2014/main" id="{B7C3CBB0-3239-AACB-5F95-88B256BB2838}"/>
                </a:ext>
              </a:extLst>
            </p:cNvPr>
            <p:cNvSpPr/>
            <p:nvPr/>
          </p:nvSpPr>
          <p:spPr>
            <a:xfrm>
              <a:off x="946658" y="7693935"/>
              <a:ext cx="4445" cy="428625"/>
            </a:xfrm>
            <a:custGeom>
              <a:avLst/>
              <a:gdLst/>
              <a:ahLst/>
              <a:cxnLst/>
              <a:rect l="l" t="t" r="r" b="b"/>
              <a:pathLst>
                <a:path w="4444" h="428625">
                  <a:moveTo>
                    <a:pt x="0" y="369322"/>
                  </a:moveTo>
                  <a:lnTo>
                    <a:pt x="0" y="421153"/>
                  </a:lnTo>
                  <a:lnTo>
                    <a:pt x="3962" y="428038"/>
                  </a:lnTo>
                  <a:lnTo>
                    <a:pt x="3962" y="376198"/>
                  </a:lnTo>
                  <a:lnTo>
                    <a:pt x="0" y="369322"/>
                  </a:lnTo>
                  <a:close/>
                </a:path>
                <a:path w="4444" h="428625">
                  <a:moveTo>
                    <a:pt x="3962" y="321594"/>
                  </a:moveTo>
                  <a:lnTo>
                    <a:pt x="0" y="323419"/>
                  </a:lnTo>
                  <a:lnTo>
                    <a:pt x="0" y="350608"/>
                  </a:lnTo>
                  <a:lnTo>
                    <a:pt x="3962" y="348782"/>
                  </a:lnTo>
                  <a:lnTo>
                    <a:pt x="3962" y="321594"/>
                  </a:lnTo>
                  <a:close/>
                </a:path>
                <a:path w="4444" h="428625">
                  <a:moveTo>
                    <a:pt x="0" y="89578"/>
                  </a:moveTo>
                  <a:lnTo>
                    <a:pt x="0" y="139078"/>
                  </a:lnTo>
                  <a:lnTo>
                    <a:pt x="3962" y="145007"/>
                  </a:lnTo>
                  <a:lnTo>
                    <a:pt x="3962" y="96281"/>
                  </a:lnTo>
                  <a:lnTo>
                    <a:pt x="965" y="91646"/>
                  </a:lnTo>
                  <a:lnTo>
                    <a:pt x="0" y="89578"/>
                  </a:lnTo>
                  <a:close/>
                </a:path>
                <a:path w="4444" h="428625">
                  <a:moveTo>
                    <a:pt x="3962" y="0"/>
                  </a:moveTo>
                  <a:lnTo>
                    <a:pt x="0" y="8036"/>
                  </a:lnTo>
                  <a:lnTo>
                    <a:pt x="0" y="69768"/>
                  </a:lnTo>
                  <a:lnTo>
                    <a:pt x="3962" y="6166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3" name="object 3176">
              <a:extLst>
                <a:ext uri="{FF2B5EF4-FFF2-40B4-BE49-F238E27FC236}">
                  <a16:creationId xmlns:a16="http://schemas.microsoft.com/office/drawing/2014/main" id="{A14DF9D9-1E63-09BB-9BB9-F2C147C79522}"/>
                </a:ext>
              </a:extLst>
            </p:cNvPr>
            <p:cNvSpPr/>
            <p:nvPr/>
          </p:nvSpPr>
          <p:spPr>
            <a:xfrm>
              <a:off x="950620" y="7685899"/>
              <a:ext cx="4445" cy="443230"/>
            </a:xfrm>
            <a:custGeom>
              <a:avLst/>
              <a:gdLst/>
              <a:ahLst/>
              <a:cxnLst/>
              <a:rect l="l" t="t" r="r" b="b"/>
              <a:pathLst>
                <a:path w="4444" h="443229">
                  <a:moveTo>
                    <a:pt x="0" y="384234"/>
                  </a:moveTo>
                  <a:lnTo>
                    <a:pt x="0" y="436075"/>
                  </a:lnTo>
                  <a:lnTo>
                    <a:pt x="3962" y="442960"/>
                  </a:lnTo>
                  <a:lnTo>
                    <a:pt x="3962" y="391109"/>
                  </a:lnTo>
                  <a:lnTo>
                    <a:pt x="0" y="384234"/>
                  </a:lnTo>
                  <a:close/>
                </a:path>
                <a:path w="4444" h="443229">
                  <a:moveTo>
                    <a:pt x="3962" y="327806"/>
                  </a:moveTo>
                  <a:lnTo>
                    <a:pt x="0" y="329631"/>
                  </a:lnTo>
                  <a:lnTo>
                    <a:pt x="0" y="356818"/>
                  </a:lnTo>
                  <a:lnTo>
                    <a:pt x="3962" y="354992"/>
                  </a:lnTo>
                  <a:lnTo>
                    <a:pt x="3962" y="327806"/>
                  </a:lnTo>
                  <a:close/>
                </a:path>
                <a:path w="4444" h="443229">
                  <a:moveTo>
                    <a:pt x="0" y="104318"/>
                  </a:moveTo>
                  <a:lnTo>
                    <a:pt x="0" y="153044"/>
                  </a:lnTo>
                  <a:lnTo>
                    <a:pt x="3962" y="158973"/>
                  </a:lnTo>
                  <a:lnTo>
                    <a:pt x="3962" y="109592"/>
                  </a:lnTo>
                  <a:lnTo>
                    <a:pt x="2438" y="107303"/>
                  </a:lnTo>
                  <a:lnTo>
                    <a:pt x="1930" y="107303"/>
                  </a:lnTo>
                  <a:lnTo>
                    <a:pt x="0" y="104318"/>
                  </a:lnTo>
                  <a:close/>
                </a:path>
                <a:path w="4444" h="443229">
                  <a:moveTo>
                    <a:pt x="3962" y="0"/>
                  </a:moveTo>
                  <a:lnTo>
                    <a:pt x="0" y="8036"/>
                  </a:lnTo>
                  <a:lnTo>
                    <a:pt x="0" y="69699"/>
                  </a:lnTo>
                  <a:lnTo>
                    <a:pt x="3962" y="6159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4" name="object 3177">
              <a:extLst>
                <a:ext uri="{FF2B5EF4-FFF2-40B4-BE49-F238E27FC236}">
                  <a16:creationId xmlns:a16="http://schemas.microsoft.com/office/drawing/2014/main" id="{5044D3AB-B4BB-1991-B524-B73079863085}"/>
                </a:ext>
              </a:extLst>
            </p:cNvPr>
            <p:cNvSpPr/>
            <p:nvPr/>
          </p:nvSpPr>
          <p:spPr>
            <a:xfrm>
              <a:off x="954570" y="7677888"/>
              <a:ext cx="4445" cy="457834"/>
            </a:xfrm>
            <a:custGeom>
              <a:avLst/>
              <a:gdLst/>
              <a:ahLst/>
              <a:cxnLst/>
              <a:rect l="l" t="t" r="r" b="b"/>
              <a:pathLst>
                <a:path w="4444" h="457834">
                  <a:moveTo>
                    <a:pt x="0" y="399098"/>
                  </a:moveTo>
                  <a:lnTo>
                    <a:pt x="0" y="450949"/>
                  </a:lnTo>
                  <a:lnTo>
                    <a:pt x="3962" y="457834"/>
                  </a:lnTo>
                  <a:lnTo>
                    <a:pt x="3962" y="405973"/>
                  </a:lnTo>
                  <a:lnTo>
                    <a:pt x="0" y="399098"/>
                  </a:lnTo>
                  <a:close/>
                </a:path>
                <a:path w="4444" h="457834">
                  <a:moveTo>
                    <a:pt x="3962" y="333998"/>
                  </a:moveTo>
                  <a:lnTo>
                    <a:pt x="0" y="335822"/>
                  </a:lnTo>
                  <a:lnTo>
                    <a:pt x="0" y="363008"/>
                  </a:lnTo>
                  <a:lnTo>
                    <a:pt x="3962" y="361182"/>
                  </a:lnTo>
                  <a:lnTo>
                    <a:pt x="3962" y="333998"/>
                  </a:lnTo>
                  <a:close/>
                </a:path>
                <a:path w="4444" h="457834">
                  <a:moveTo>
                    <a:pt x="0" y="117584"/>
                  </a:moveTo>
                  <a:lnTo>
                    <a:pt x="0" y="166965"/>
                  </a:lnTo>
                  <a:lnTo>
                    <a:pt x="3962" y="172894"/>
                  </a:lnTo>
                  <a:lnTo>
                    <a:pt x="3962" y="123536"/>
                  </a:lnTo>
                  <a:lnTo>
                    <a:pt x="0" y="117584"/>
                  </a:lnTo>
                  <a:close/>
                </a:path>
                <a:path w="4444" h="457834">
                  <a:moveTo>
                    <a:pt x="3962" y="0"/>
                  </a:moveTo>
                  <a:lnTo>
                    <a:pt x="0" y="8036"/>
                  </a:lnTo>
                  <a:lnTo>
                    <a:pt x="0" y="69630"/>
                  </a:lnTo>
                  <a:lnTo>
                    <a:pt x="3962" y="615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5" name="object 3178">
              <a:extLst>
                <a:ext uri="{FF2B5EF4-FFF2-40B4-BE49-F238E27FC236}">
                  <a16:creationId xmlns:a16="http://schemas.microsoft.com/office/drawing/2014/main" id="{33C24E82-92D5-52C5-6E85-6BA8602969EE}"/>
                </a:ext>
              </a:extLst>
            </p:cNvPr>
            <p:cNvSpPr/>
            <p:nvPr/>
          </p:nvSpPr>
          <p:spPr>
            <a:xfrm>
              <a:off x="958532" y="7669852"/>
              <a:ext cx="4445" cy="473075"/>
            </a:xfrm>
            <a:custGeom>
              <a:avLst/>
              <a:gdLst/>
              <a:ahLst/>
              <a:cxnLst/>
              <a:rect l="l" t="t" r="r" b="b"/>
              <a:pathLst>
                <a:path w="4444" h="473075">
                  <a:moveTo>
                    <a:pt x="0" y="414009"/>
                  </a:moveTo>
                  <a:lnTo>
                    <a:pt x="0" y="465871"/>
                  </a:lnTo>
                  <a:lnTo>
                    <a:pt x="3962" y="472756"/>
                  </a:lnTo>
                  <a:lnTo>
                    <a:pt x="3962" y="420885"/>
                  </a:lnTo>
                  <a:lnTo>
                    <a:pt x="0" y="414009"/>
                  </a:lnTo>
                  <a:close/>
                </a:path>
                <a:path w="4444" h="473075">
                  <a:moveTo>
                    <a:pt x="3962" y="340209"/>
                  </a:moveTo>
                  <a:lnTo>
                    <a:pt x="0" y="342034"/>
                  </a:lnTo>
                  <a:lnTo>
                    <a:pt x="0" y="369218"/>
                  </a:lnTo>
                  <a:lnTo>
                    <a:pt x="3962" y="367392"/>
                  </a:lnTo>
                  <a:lnTo>
                    <a:pt x="3962" y="340209"/>
                  </a:lnTo>
                  <a:close/>
                </a:path>
                <a:path w="4444" h="473075">
                  <a:moveTo>
                    <a:pt x="0" y="131572"/>
                  </a:moveTo>
                  <a:lnTo>
                    <a:pt x="0" y="180930"/>
                  </a:lnTo>
                  <a:lnTo>
                    <a:pt x="3962" y="186860"/>
                  </a:lnTo>
                  <a:lnTo>
                    <a:pt x="3962" y="137524"/>
                  </a:lnTo>
                  <a:lnTo>
                    <a:pt x="0" y="131572"/>
                  </a:lnTo>
                  <a:close/>
                </a:path>
                <a:path w="4444" h="473075">
                  <a:moveTo>
                    <a:pt x="3962" y="0"/>
                  </a:moveTo>
                  <a:lnTo>
                    <a:pt x="0" y="8036"/>
                  </a:lnTo>
                  <a:lnTo>
                    <a:pt x="0" y="69561"/>
                  </a:lnTo>
                  <a:lnTo>
                    <a:pt x="3962" y="614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6" name="object 3179">
              <a:extLst>
                <a:ext uri="{FF2B5EF4-FFF2-40B4-BE49-F238E27FC236}">
                  <a16:creationId xmlns:a16="http://schemas.microsoft.com/office/drawing/2014/main" id="{6DD6F58A-B9E8-66A9-38D4-17C65B08DC5E}"/>
                </a:ext>
              </a:extLst>
            </p:cNvPr>
            <p:cNvSpPr/>
            <p:nvPr/>
          </p:nvSpPr>
          <p:spPr>
            <a:xfrm>
              <a:off x="962482" y="7661841"/>
              <a:ext cx="4445" cy="487680"/>
            </a:xfrm>
            <a:custGeom>
              <a:avLst/>
              <a:gdLst/>
              <a:ahLst/>
              <a:cxnLst/>
              <a:rect l="l" t="t" r="r" b="b"/>
              <a:pathLst>
                <a:path w="4444" h="487679">
                  <a:moveTo>
                    <a:pt x="0" y="428873"/>
                  </a:moveTo>
                  <a:lnTo>
                    <a:pt x="0" y="480745"/>
                  </a:lnTo>
                  <a:lnTo>
                    <a:pt x="3962" y="487630"/>
                  </a:lnTo>
                  <a:lnTo>
                    <a:pt x="3962" y="435748"/>
                  </a:lnTo>
                  <a:lnTo>
                    <a:pt x="0" y="428873"/>
                  </a:lnTo>
                  <a:close/>
                </a:path>
                <a:path w="4444" h="487679">
                  <a:moveTo>
                    <a:pt x="3962" y="346401"/>
                  </a:moveTo>
                  <a:lnTo>
                    <a:pt x="0" y="348226"/>
                  </a:lnTo>
                  <a:lnTo>
                    <a:pt x="0" y="375408"/>
                  </a:lnTo>
                  <a:lnTo>
                    <a:pt x="3962" y="373582"/>
                  </a:lnTo>
                  <a:lnTo>
                    <a:pt x="3962" y="346401"/>
                  </a:lnTo>
                  <a:close/>
                </a:path>
                <a:path w="4444" h="487679">
                  <a:moveTo>
                    <a:pt x="0" y="145516"/>
                  </a:moveTo>
                  <a:lnTo>
                    <a:pt x="0" y="194851"/>
                  </a:lnTo>
                  <a:lnTo>
                    <a:pt x="3962" y="200780"/>
                  </a:lnTo>
                  <a:lnTo>
                    <a:pt x="3962" y="151468"/>
                  </a:lnTo>
                  <a:lnTo>
                    <a:pt x="0" y="145516"/>
                  </a:lnTo>
                  <a:close/>
                </a:path>
                <a:path w="4444" h="487679">
                  <a:moveTo>
                    <a:pt x="3962" y="0"/>
                  </a:moveTo>
                  <a:lnTo>
                    <a:pt x="0" y="8036"/>
                  </a:lnTo>
                  <a:lnTo>
                    <a:pt x="0" y="69493"/>
                  </a:lnTo>
                  <a:lnTo>
                    <a:pt x="3962" y="613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7" name="object 3180">
              <a:extLst>
                <a:ext uri="{FF2B5EF4-FFF2-40B4-BE49-F238E27FC236}">
                  <a16:creationId xmlns:a16="http://schemas.microsoft.com/office/drawing/2014/main" id="{8F436C77-9CAF-09F9-7310-1BF7946F4C46}"/>
                </a:ext>
              </a:extLst>
            </p:cNvPr>
            <p:cNvSpPr/>
            <p:nvPr/>
          </p:nvSpPr>
          <p:spPr>
            <a:xfrm>
              <a:off x="966444" y="7653805"/>
              <a:ext cx="4445" cy="648970"/>
            </a:xfrm>
            <a:custGeom>
              <a:avLst/>
              <a:gdLst/>
              <a:ahLst/>
              <a:cxnLst/>
              <a:rect l="l" t="t" r="r" b="b"/>
              <a:pathLst>
                <a:path w="4444" h="648970">
                  <a:moveTo>
                    <a:pt x="0" y="443785"/>
                  </a:moveTo>
                  <a:lnTo>
                    <a:pt x="0" y="495667"/>
                  </a:lnTo>
                  <a:lnTo>
                    <a:pt x="3962" y="502552"/>
                  </a:lnTo>
                  <a:lnTo>
                    <a:pt x="3962" y="450660"/>
                  </a:lnTo>
                  <a:lnTo>
                    <a:pt x="0" y="443785"/>
                  </a:lnTo>
                  <a:close/>
                </a:path>
                <a:path w="4444" h="648970">
                  <a:moveTo>
                    <a:pt x="3962" y="352613"/>
                  </a:moveTo>
                  <a:lnTo>
                    <a:pt x="0" y="354437"/>
                  </a:lnTo>
                  <a:lnTo>
                    <a:pt x="0" y="381618"/>
                  </a:lnTo>
                  <a:lnTo>
                    <a:pt x="3962" y="379792"/>
                  </a:lnTo>
                  <a:lnTo>
                    <a:pt x="3962" y="352613"/>
                  </a:lnTo>
                  <a:close/>
                </a:path>
                <a:path w="4444" h="648970">
                  <a:moveTo>
                    <a:pt x="3962" y="644958"/>
                  </a:moveTo>
                  <a:lnTo>
                    <a:pt x="3149" y="647397"/>
                  </a:lnTo>
                  <a:lnTo>
                    <a:pt x="3962" y="648875"/>
                  </a:lnTo>
                  <a:lnTo>
                    <a:pt x="3962" y="644958"/>
                  </a:lnTo>
                  <a:close/>
                </a:path>
                <a:path w="4444" h="648970">
                  <a:moveTo>
                    <a:pt x="0" y="159504"/>
                  </a:moveTo>
                  <a:lnTo>
                    <a:pt x="0" y="208817"/>
                  </a:lnTo>
                  <a:lnTo>
                    <a:pt x="3962" y="214746"/>
                  </a:lnTo>
                  <a:lnTo>
                    <a:pt x="3962" y="165456"/>
                  </a:lnTo>
                  <a:lnTo>
                    <a:pt x="0" y="159504"/>
                  </a:lnTo>
                  <a:close/>
                </a:path>
                <a:path w="4444" h="648970">
                  <a:moveTo>
                    <a:pt x="3962" y="0"/>
                  </a:moveTo>
                  <a:lnTo>
                    <a:pt x="0" y="8036"/>
                  </a:lnTo>
                  <a:lnTo>
                    <a:pt x="0" y="69424"/>
                  </a:lnTo>
                  <a:lnTo>
                    <a:pt x="3962" y="613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8" name="object 3181">
              <a:extLst>
                <a:ext uri="{FF2B5EF4-FFF2-40B4-BE49-F238E27FC236}">
                  <a16:creationId xmlns:a16="http://schemas.microsoft.com/office/drawing/2014/main" id="{98CCF3A3-2251-6BCF-084C-5329143C273D}"/>
                </a:ext>
              </a:extLst>
            </p:cNvPr>
            <p:cNvSpPr/>
            <p:nvPr/>
          </p:nvSpPr>
          <p:spPr>
            <a:xfrm>
              <a:off x="970394" y="7645794"/>
              <a:ext cx="4445" cy="664210"/>
            </a:xfrm>
            <a:custGeom>
              <a:avLst/>
              <a:gdLst/>
              <a:ahLst/>
              <a:cxnLst/>
              <a:rect l="l" t="t" r="r" b="b"/>
              <a:pathLst>
                <a:path w="4444" h="664209">
                  <a:moveTo>
                    <a:pt x="3962" y="646914"/>
                  </a:moveTo>
                  <a:lnTo>
                    <a:pt x="1739" y="647788"/>
                  </a:lnTo>
                  <a:lnTo>
                    <a:pt x="0" y="653007"/>
                  </a:lnTo>
                  <a:lnTo>
                    <a:pt x="0" y="656862"/>
                  </a:lnTo>
                  <a:lnTo>
                    <a:pt x="3962" y="664067"/>
                  </a:lnTo>
                  <a:lnTo>
                    <a:pt x="3962" y="646914"/>
                  </a:lnTo>
                  <a:close/>
                </a:path>
                <a:path w="4444" h="664209">
                  <a:moveTo>
                    <a:pt x="0" y="458649"/>
                  </a:moveTo>
                  <a:lnTo>
                    <a:pt x="0" y="510541"/>
                  </a:lnTo>
                  <a:lnTo>
                    <a:pt x="3962" y="517426"/>
                  </a:lnTo>
                  <a:lnTo>
                    <a:pt x="3962" y="465524"/>
                  </a:lnTo>
                  <a:lnTo>
                    <a:pt x="0" y="458649"/>
                  </a:lnTo>
                  <a:close/>
                </a:path>
                <a:path w="4444" h="664209">
                  <a:moveTo>
                    <a:pt x="3962" y="358804"/>
                  </a:moveTo>
                  <a:lnTo>
                    <a:pt x="0" y="360629"/>
                  </a:lnTo>
                  <a:lnTo>
                    <a:pt x="0" y="387808"/>
                  </a:lnTo>
                  <a:lnTo>
                    <a:pt x="3962" y="385982"/>
                  </a:lnTo>
                  <a:lnTo>
                    <a:pt x="3962" y="358804"/>
                  </a:lnTo>
                  <a:close/>
                </a:path>
                <a:path w="4444" h="664209">
                  <a:moveTo>
                    <a:pt x="0" y="173448"/>
                  </a:moveTo>
                  <a:lnTo>
                    <a:pt x="0" y="222738"/>
                  </a:lnTo>
                  <a:lnTo>
                    <a:pt x="3962" y="228667"/>
                  </a:lnTo>
                  <a:lnTo>
                    <a:pt x="3962" y="179400"/>
                  </a:lnTo>
                  <a:lnTo>
                    <a:pt x="0" y="173448"/>
                  </a:lnTo>
                  <a:close/>
                </a:path>
                <a:path w="4444" h="664209">
                  <a:moveTo>
                    <a:pt x="3962" y="0"/>
                  </a:moveTo>
                  <a:lnTo>
                    <a:pt x="0" y="8036"/>
                  </a:lnTo>
                  <a:lnTo>
                    <a:pt x="0" y="69355"/>
                  </a:lnTo>
                  <a:lnTo>
                    <a:pt x="3962" y="6125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9" name="object 3182">
              <a:extLst>
                <a:ext uri="{FF2B5EF4-FFF2-40B4-BE49-F238E27FC236}">
                  <a16:creationId xmlns:a16="http://schemas.microsoft.com/office/drawing/2014/main" id="{C9E44942-B383-74CB-FD06-9998DAE0D9FC}"/>
                </a:ext>
              </a:extLst>
            </p:cNvPr>
            <p:cNvSpPr/>
            <p:nvPr/>
          </p:nvSpPr>
          <p:spPr>
            <a:xfrm>
              <a:off x="974356" y="7637758"/>
              <a:ext cx="4445" cy="675005"/>
            </a:xfrm>
            <a:custGeom>
              <a:avLst/>
              <a:gdLst/>
              <a:ahLst/>
              <a:cxnLst/>
              <a:rect l="l" t="t" r="r" b="b"/>
              <a:pathLst>
                <a:path w="4444" h="675004">
                  <a:moveTo>
                    <a:pt x="3962" y="653394"/>
                  </a:moveTo>
                  <a:lnTo>
                    <a:pt x="0" y="654951"/>
                  </a:lnTo>
                  <a:lnTo>
                    <a:pt x="0" y="672103"/>
                  </a:lnTo>
                  <a:lnTo>
                    <a:pt x="825" y="673604"/>
                  </a:lnTo>
                  <a:lnTo>
                    <a:pt x="3962" y="674538"/>
                  </a:lnTo>
                  <a:lnTo>
                    <a:pt x="3962" y="653394"/>
                  </a:lnTo>
                  <a:close/>
                </a:path>
                <a:path w="4444" h="675004">
                  <a:moveTo>
                    <a:pt x="0" y="473560"/>
                  </a:moveTo>
                  <a:lnTo>
                    <a:pt x="0" y="525463"/>
                  </a:lnTo>
                  <a:lnTo>
                    <a:pt x="3962" y="532348"/>
                  </a:lnTo>
                  <a:lnTo>
                    <a:pt x="3962" y="480435"/>
                  </a:lnTo>
                  <a:lnTo>
                    <a:pt x="0" y="473560"/>
                  </a:lnTo>
                  <a:close/>
                </a:path>
                <a:path w="4444" h="675004">
                  <a:moveTo>
                    <a:pt x="3962" y="365016"/>
                  </a:moveTo>
                  <a:lnTo>
                    <a:pt x="0" y="366841"/>
                  </a:lnTo>
                  <a:lnTo>
                    <a:pt x="0" y="394018"/>
                  </a:lnTo>
                  <a:lnTo>
                    <a:pt x="3962" y="392191"/>
                  </a:lnTo>
                  <a:lnTo>
                    <a:pt x="3962" y="365016"/>
                  </a:lnTo>
                  <a:close/>
                </a:path>
                <a:path w="4444" h="675004">
                  <a:moveTo>
                    <a:pt x="0" y="187436"/>
                  </a:moveTo>
                  <a:lnTo>
                    <a:pt x="0" y="236703"/>
                  </a:lnTo>
                  <a:lnTo>
                    <a:pt x="3962" y="242632"/>
                  </a:lnTo>
                  <a:lnTo>
                    <a:pt x="3962" y="193389"/>
                  </a:lnTo>
                  <a:lnTo>
                    <a:pt x="0" y="187436"/>
                  </a:lnTo>
                  <a:close/>
                </a:path>
                <a:path w="4444" h="675004">
                  <a:moveTo>
                    <a:pt x="3962" y="0"/>
                  </a:moveTo>
                  <a:lnTo>
                    <a:pt x="0" y="8036"/>
                  </a:lnTo>
                  <a:lnTo>
                    <a:pt x="0" y="69286"/>
                  </a:lnTo>
                  <a:lnTo>
                    <a:pt x="3962" y="6118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0" name="object 3183">
              <a:extLst>
                <a:ext uri="{FF2B5EF4-FFF2-40B4-BE49-F238E27FC236}">
                  <a16:creationId xmlns:a16="http://schemas.microsoft.com/office/drawing/2014/main" id="{010FB715-0459-2A68-7464-C8DEA8D49252}"/>
                </a:ext>
              </a:extLst>
            </p:cNvPr>
            <p:cNvSpPr/>
            <p:nvPr/>
          </p:nvSpPr>
          <p:spPr>
            <a:xfrm>
              <a:off x="978306" y="7629747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9590"/>
                  </a:moveTo>
                  <a:lnTo>
                    <a:pt x="292" y="661295"/>
                  </a:lnTo>
                  <a:lnTo>
                    <a:pt x="0" y="661409"/>
                  </a:lnTo>
                  <a:lnTo>
                    <a:pt x="0" y="682544"/>
                  </a:lnTo>
                  <a:lnTo>
                    <a:pt x="1143" y="682885"/>
                  </a:lnTo>
                  <a:lnTo>
                    <a:pt x="3962" y="682885"/>
                  </a:lnTo>
                  <a:lnTo>
                    <a:pt x="3962" y="659590"/>
                  </a:lnTo>
                  <a:close/>
                </a:path>
                <a:path w="4444" h="683259">
                  <a:moveTo>
                    <a:pt x="0" y="488424"/>
                  </a:moveTo>
                  <a:lnTo>
                    <a:pt x="0" y="540337"/>
                  </a:lnTo>
                  <a:lnTo>
                    <a:pt x="3962" y="547222"/>
                  </a:lnTo>
                  <a:lnTo>
                    <a:pt x="3962" y="495299"/>
                  </a:lnTo>
                  <a:lnTo>
                    <a:pt x="0" y="488424"/>
                  </a:lnTo>
                  <a:close/>
                </a:path>
                <a:path w="4444" h="683259">
                  <a:moveTo>
                    <a:pt x="3962" y="371208"/>
                  </a:moveTo>
                  <a:lnTo>
                    <a:pt x="0" y="373033"/>
                  </a:lnTo>
                  <a:lnTo>
                    <a:pt x="0" y="400208"/>
                  </a:lnTo>
                  <a:lnTo>
                    <a:pt x="3962" y="398382"/>
                  </a:lnTo>
                  <a:lnTo>
                    <a:pt x="3962" y="371208"/>
                  </a:lnTo>
                  <a:close/>
                </a:path>
                <a:path w="4444" h="683259">
                  <a:moveTo>
                    <a:pt x="0" y="201380"/>
                  </a:moveTo>
                  <a:lnTo>
                    <a:pt x="0" y="250624"/>
                  </a:lnTo>
                  <a:lnTo>
                    <a:pt x="3962" y="256553"/>
                  </a:lnTo>
                  <a:lnTo>
                    <a:pt x="3962" y="207332"/>
                  </a:lnTo>
                  <a:lnTo>
                    <a:pt x="0" y="201380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0" y="8036"/>
                  </a:lnTo>
                  <a:lnTo>
                    <a:pt x="0" y="69218"/>
                  </a:lnTo>
                  <a:lnTo>
                    <a:pt x="3962" y="6111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1" name="object 3184">
              <a:extLst>
                <a:ext uri="{FF2B5EF4-FFF2-40B4-BE49-F238E27FC236}">
                  <a16:creationId xmlns:a16="http://schemas.microsoft.com/office/drawing/2014/main" id="{8A9802E3-CE71-D341-2819-C1648210B833}"/>
                </a:ext>
              </a:extLst>
            </p:cNvPr>
            <p:cNvSpPr/>
            <p:nvPr/>
          </p:nvSpPr>
          <p:spPr>
            <a:xfrm>
              <a:off x="982281" y="7621711"/>
              <a:ext cx="4445" cy="691515"/>
            </a:xfrm>
            <a:custGeom>
              <a:avLst/>
              <a:gdLst/>
              <a:ahLst/>
              <a:cxnLst/>
              <a:rect l="l" t="t" r="r" b="b"/>
              <a:pathLst>
                <a:path w="4444" h="691515">
                  <a:moveTo>
                    <a:pt x="3949" y="665787"/>
                  </a:moveTo>
                  <a:lnTo>
                    <a:pt x="0" y="667621"/>
                  </a:lnTo>
                  <a:lnTo>
                    <a:pt x="0" y="690921"/>
                  </a:lnTo>
                  <a:lnTo>
                    <a:pt x="3949" y="690921"/>
                  </a:lnTo>
                  <a:lnTo>
                    <a:pt x="3949" y="665787"/>
                  </a:lnTo>
                  <a:close/>
                </a:path>
                <a:path w="4444" h="691515">
                  <a:moveTo>
                    <a:pt x="0" y="503358"/>
                  </a:moveTo>
                  <a:lnTo>
                    <a:pt x="0" y="555281"/>
                  </a:lnTo>
                  <a:lnTo>
                    <a:pt x="3949" y="562144"/>
                  </a:lnTo>
                  <a:lnTo>
                    <a:pt x="3949" y="510211"/>
                  </a:lnTo>
                  <a:lnTo>
                    <a:pt x="0" y="503358"/>
                  </a:lnTo>
                  <a:close/>
                </a:path>
                <a:path w="4444" h="691515">
                  <a:moveTo>
                    <a:pt x="3949" y="377420"/>
                  </a:moveTo>
                  <a:lnTo>
                    <a:pt x="0" y="379238"/>
                  </a:lnTo>
                  <a:lnTo>
                    <a:pt x="0" y="406412"/>
                  </a:lnTo>
                  <a:lnTo>
                    <a:pt x="3949" y="404591"/>
                  </a:lnTo>
                  <a:lnTo>
                    <a:pt x="3949" y="377420"/>
                  </a:lnTo>
                  <a:close/>
                </a:path>
                <a:path w="4444" h="691515">
                  <a:moveTo>
                    <a:pt x="0" y="215388"/>
                  </a:moveTo>
                  <a:lnTo>
                    <a:pt x="0" y="264609"/>
                  </a:lnTo>
                  <a:lnTo>
                    <a:pt x="3949" y="270519"/>
                  </a:lnTo>
                  <a:lnTo>
                    <a:pt x="3949" y="221321"/>
                  </a:lnTo>
                  <a:lnTo>
                    <a:pt x="0" y="215388"/>
                  </a:lnTo>
                  <a:close/>
                </a:path>
                <a:path w="4444" h="691515">
                  <a:moveTo>
                    <a:pt x="3949" y="0"/>
                  </a:moveTo>
                  <a:lnTo>
                    <a:pt x="0" y="8010"/>
                  </a:lnTo>
                  <a:lnTo>
                    <a:pt x="0" y="69123"/>
                  </a:lnTo>
                  <a:lnTo>
                    <a:pt x="3949" y="6104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2" name="object 3185">
              <a:extLst>
                <a:ext uri="{FF2B5EF4-FFF2-40B4-BE49-F238E27FC236}">
                  <a16:creationId xmlns:a16="http://schemas.microsoft.com/office/drawing/2014/main" id="{660F5119-A547-FE02-C999-A6B693C57F83}"/>
                </a:ext>
              </a:extLst>
            </p:cNvPr>
            <p:cNvSpPr/>
            <p:nvPr/>
          </p:nvSpPr>
          <p:spPr>
            <a:xfrm>
              <a:off x="986218" y="7614810"/>
              <a:ext cx="4445" cy="697865"/>
            </a:xfrm>
            <a:custGeom>
              <a:avLst/>
              <a:gdLst/>
              <a:ahLst/>
              <a:cxnLst/>
              <a:rect l="l" t="t" r="r" b="b"/>
              <a:pathLst>
                <a:path w="4444" h="697865">
                  <a:moveTo>
                    <a:pt x="3962" y="670853"/>
                  </a:moveTo>
                  <a:lnTo>
                    <a:pt x="0" y="672693"/>
                  </a:lnTo>
                  <a:lnTo>
                    <a:pt x="0" y="697821"/>
                  </a:lnTo>
                  <a:lnTo>
                    <a:pt x="3124" y="697821"/>
                  </a:lnTo>
                  <a:lnTo>
                    <a:pt x="3962" y="697045"/>
                  </a:lnTo>
                  <a:lnTo>
                    <a:pt x="3962" y="670853"/>
                  </a:lnTo>
                  <a:close/>
                </a:path>
                <a:path w="4444" h="697865">
                  <a:moveTo>
                    <a:pt x="0" y="517089"/>
                  </a:moveTo>
                  <a:lnTo>
                    <a:pt x="0" y="569022"/>
                  </a:lnTo>
                  <a:lnTo>
                    <a:pt x="3962" y="575908"/>
                  </a:lnTo>
                  <a:lnTo>
                    <a:pt x="3962" y="523964"/>
                  </a:lnTo>
                  <a:lnTo>
                    <a:pt x="0" y="517089"/>
                  </a:lnTo>
                  <a:close/>
                </a:path>
                <a:path w="4444" h="697865">
                  <a:moveTo>
                    <a:pt x="3962" y="382501"/>
                  </a:moveTo>
                  <a:lnTo>
                    <a:pt x="0" y="384326"/>
                  </a:lnTo>
                  <a:lnTo>
                    <a:pt x="0" y="411498"/>
                  </a:lnTo>
                  <a:lnTo>
                    <a:pt x="3962" y="409671"/>
                  </a:lnTo>
                  <a:lnTo>
                    <a:pt x="3962" y="382501"/>
                  </a:lnTo>
                  <a:close/>
                </a:path>
                <a:path w="4444" h="697865">
                  <a:moveTo>
                    <a:pt x="0" y="228202"/>
                  </a:moveTo>
                  <a:lnTo>
                    <a:pt x="0" y="277400"/>
                  </a:lnTo>
                  <a:lnTo>
                    <a:pt x="3962" y="283330"/>
                  </a:lnTo>
                  <a:lnTo>
                    <a:pt x="3962" y="234154"/>
                  </a:lnTo>
                  <a:lnTo>
                    <a:pt x="0" y="228202"/>
                  </a:lnTo>
                  <a:close/>
                </a:path>
                <a:path w="4444" h="697865">
                  <a:moveTo>
                    <a:pt x="3962" y="0"/>
                  </a:moveTo>
                  <a:lnTo>
                    <a:pt x="1244" y="4401"/>
                  </a:lnTo>
                  <a:lnTo>
                    <a:pt x="0" y="6926"/>
                  </a:lnTo>
                  <a:lnTo>
                    <a:pt x="0" y="67970"/>
                  </a:lnTo>
                  <a:lnTo>
                    <a:pt x="3962" y="5986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3" name="object 3186">
              <a:extLst>
                <a:ext uri="{FF2B5EF4-FFF2-40B4-BE49-F238E27FC236}">
                  <a16:creationId xmlns:a16="http://schemas.microsoft.com/office/drawing/2014/main" id="{090DBF7F-EC35-7886-2E9E-237EB1833C64}"/>
                </a:ext>
              </a:extLst>
            </p:cNvPr>
            <p:cNvSpPr/>
            <p:nvPr/>
          </p:nvSpPr>
          <p:spPr>
            <a:xfrm>
              <a:off x="990180" y="7608392"/>
              <a:ext cx="4445" cy="703580"/>
            </a:xfrm>
            <a:custGeom>
              <a:avLst/>
              <a:gdLst/>
              <a:ahLst/>
              <a:cxnLst/>
              <a:rect l="l" t="t" r="r" b="b"/>
              <a:pathLst>
                <a:path w="4444" h="703579">
                  <a:moveTo>
                    <a:pt x="3962" y="675431"/>
                  </a:moveTo>
                  <a:lnTo>
                    <a:pt x="0" y="677271"/>
                  </a:lnTo>
                  <a:lnTo>
                    <a:pt x="0" y="703463"/>
                  </a:lnTo>
                  <a:lnTo>
                    <a:pt x="533" y="702969"/>
                  </a:lnTo>
                  <a:lnTo>
                    <a:pt x="3962" y="701404"/>
                  </a:lnTo>
                  <a:lnTo>
                    <a:pt x="3962" y="675431"/>
                  </a:lnTo>
                  <a:close/>
                </a:path>
                <a:path w="4444" h="703579">
                  <a:moveTo>
                    <a:pt x="0" y="530382"/>
                  </a:moveTo>
                  <a:lnTo>
                    <a:pt x="0" y="582325"/>
                  </a:lnTo>
                  <a:lnTo>
                    <a:pt x="3962" y="589211"/>
                  </a:lnTo>
                  <a:lnTo>
                    <a:pt x="3962" y="537257"/>
                  </a:lnTo>
                  <a:lnTo>
                    <a:pt x="0" y="530382"/>
                  </a:lnTo>
                  <a:close/>
                </a:path>
                <a:path w="4444" h="703579">
                  <a:moveTo>
                    <a:pt x="3962" y="387094"/>
                  </a:moveTo>
                  <a:lnTo>
                    <a:pt x="0" y="388919"/>
                  </a:lnTo>
                  <a:lnTo>
                    <a:pt x="0" y="416089"/>
                  </a:lnTo>
                  <a:lnTo>
                    <a:pt x="3962" y="414262"/>
                  </a:lnTo>
                  <a:lnTo>
                    <a:pt x="3962" y="387094"/>
                  </a:lnTo>
                  <a:close/>
                </a:path>
                <a:path w="4444" h="703579">
                  <a:moveTo>
                    <a:pt x="0" y="240572"/>
                  </a:moveTo>
                  <a:lnTo>
                    <a:pt x="0" y="289747"/>
                  </a:lnTo>
                  <a:lnTo>
                    <a:pt x="3962" y="295676"/>
                  </a:lnTo>
                  <a:lnTo>
                    <a:pt x="3962" y="246524"/>
                  </a:lnTo>
                  <a:lnTo>
                    <a:pt x="0" y="240572"/>
                  </a:lnTo>
                  <a:close/>
                </a:path>
                <a:path w="4444" h="703579">
                  <a:moveTo>
                    <a:pt x="3962" y="0"/>
                  </a:moveTo>
                  <a:lnTo>
                    <a:pt x="0" y="6417"/>
                  </a:lnTo>
                  <a:lnTo>
                    <a:pt x="0" y="66282"/>
                  </a:lnTo>
                  <a:lnTo>
                    <a:pt x="3962" y="581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4" name="object 3187">
              <a:extLst>
                <a:ext uri="{FF2B5EF4-FFF2-40B4-BE49-F238E27FC236}">
                  <a16:creationId xmlns:a16="http://schemas.microsoft.com/office/drawing/2014/main" id="{6F66BCA5-EDDF-EEB7-C728-45B6BC3E013B}"/>
                </a:ext>
              </a:extLst>
            </p:cNvPr>
            <p:cNvSpPr/>
            <p:nvPr/>
          </p:nvSpPr>
          <p:spPr>
            <a:xfrm>
              <a:off x="994130" y="7602957"/>
              <a:ext cx="4445" cy="707390"/>
            </a:xfrm>
            <a:custGeom>
              <a:avLst/>
              <a:gdLst/>
              <a:ahLst/>
              <a:cxnLst/>
              <a:rect l="l" t="t" r="r" b="b"/>
              <a:pathLst>
                <a:path w="4444" h="707390">
                  <a:moveTo>
                    <a:pt x="3962" y="679032"/>
                  </a:moveTo>
                  <a:lnTo>
                    <a:pt x="0" y="680872"/>
                  </a:lnTo>
                  <a:lnTo>
                    <a:pt x="0" y="706845"/>
                  </a:lnTo>
                  <a:lnTo>
                    <a:pt x="3962" y="705036"/>
                  </a:lnTo>
                  <a:lnTo>
                    <a:pt x="3962" y="679032"/>
                  </a:lnTo>
                  <a:close/>
                </a:path>
                <a:path w="4444" h="707390">
                  <a:moveTo>
                    <a:pt x="0" y="542670"/>
                  </a:moveTo>
                  <a:lnTo>
                    <a:pt x="0" y="594624"/>
                  </a:lnTo>
                  <a:lnTo>
                    <a:pt x="3962" y="601510"/>
                  </a:lnTo>
                  <a:lnTo>
                    <a:pt x="3962" y="549546"/>
                  </a:lnTo>
                  <a:lnTo>
                    <a:pt x="0" y="542670"/>
                  </a:lnTo>
                  <a:close/>
                </a:path>
                <a:path w="4444" h="707390">
                  <a:moveTo>
                    <a:pt x="3962" y="390710"/>
                  </a:moveTo>
                  <a:lnTo>
                    <a:pt x="0" y="392535"/>
                  </a:lnTo>
                  <a:lnTo>
                    <a:pt x="0" y="419704"/>
                  </a:lnTo>
                  <a:lnTo>
                    <a:pt x="3962" y="417877"/>
                  </a:lnTo>
                  <a:lnTo>
                    <a:pt x="3962" y="390710"/>
                  </a:lnTo>
                  <a:close/>
                </a:path>
                <a:path w="4444" h="707390">
                  <a:moveTo>
                    <a:pt x="0" y="251940"/>
                  </a:moveTo>
                  <a:lnTo>
                    <a:pt x="0" y="301093"/>
                  </a:lnTo>
                  <a:lnTo>
                    <a:pt x="3962" y="307022"/>
                  </a:lnTo>
                  <a:lnTo>
                    <a:pt x="3962" y="257892"/>
                  </a:lnTo>
                  <a:lnTo>
                    <a:pt x="0" y="251940"/>
                  </a:lnTo>
                  <a:close/>
                </a:path>
                <a:path w="4444" h="707390">
                  <a:moveTo>
                    <a:pt x="3962" y="0"/>
                  </a:moveTo>
                  <a:lnTo>
                    <a:pt x="1957" y="2284"/>
                  </a:lnTo>
                  <a:lnTo>
                    <a:pt x="0" y="5455"/>
                  </a:lnTo>
                  <a:lnTo>
                    <a:pt x="0" y="63638"/>
                  </a:lnTo>
                  <a:lnTo>
                    <a:pt x="3962" y="555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5" name="object 3188">
              <a:extLst>
                <a:ext uri="{FF2B5EF4-FFF2-40B4-BE49-F238E27FC236}">
                  <a16:creationId xmlns:a16="http://schemas.microsoft.com/office/drawing/2014/main" id="{95674465-23D9-9674-F3E3-7E186B56134F}"/>
                </a:ext>
              </a:extLst>
            </p:cNvPr>
            <p:cNvSpPr/>
            <p:nvPr/>
          </p:nvSpPr>
          <p:spPr>
            <a:xfrm>
              <a:off x="998093" y="7598441"/>
              <a:ext cx="4445" cy="709930"/>
            </a:xfrm>
            <a:custGeom>
              <a:avLst/>
              <a:gdLst/>
              <a:ahLst/>
              <a:cxnLst/>
              <a:rect l="l" t="t" r="r" b="b"/>
              <a:pathLst>
                <a:path w="4444" h="709929">
                  <a:moveTo>
                    <a:pt x="3962" y="681708"/>
                  </a:moveTo>
                  <a:lnTo>
                    <a:pt x="0" y="683548"/>
                  </a:lnTo>
                  <a:lnTo>
                    <a:pt x="0" y="709553"/>
                  </a:lnTo>
                  <a:lnTo>
                    <a:pt x="3962" y="707744"/>
                  </a:lnTo>
                  <a:lnTo>
                    <a:pt x="3962" y="681708"/>
                  </a:lnTo>
                  <a:close/>
                </a:path>
                <a:path w="4444" h="709929">
                  <a:moveTo>
                    <a:pt x="0" y="554062"/>
                  </a:moveTo>
                  <a:lnTo>
                    <a:pt x="0" y="606026"/>
                  </a:lnTo>
                  <a:lnTo>
                    <a:pt x="3962" y="612911"/>
                  </a:lnTo>
                  <a:lnTo>
                    <a:pt x="3962" y="560937"/>
                  </a:lnTo>
                  <a:lnTo>
                    <a:pt x="0" y="554062"/>
                  </a:lnTo>
                  <a:close/>
                </a:path>
                <a:path w="4444" h="709929">
                  <a:moveTo>
                    <a:pt x="3962" y="393402"/>
                  </a:moveTo>
                  <a:lnTo>
                    <a:pt x="0" y="395227"/>
                  </a:lnTo>
                  <a:lnTo>
                    <a:pt x="0" y="422393"/>
                  </a:lnTo>
                  <a:lnTo>
                    <a:pt x="3962" y="420567"/>
                  </a:lnTo>
                  <a:lnTo>
                    <a:pt x="3962" y="393402"/>
                  </a:lnTo>
                  <a:close/>
                </a:path>
                <a:path w="4444" h="709929">
                  <a:moveTo>
                    <a:pt x="0" y="262409"/>
                  </a:moveTo>
                  <a:lnTo>
                    <a:pt x="0" y="311538"/>
                  </a:lnTo>
                  <a:lnTo>
                    <a:pt x="3962" y="317467"/>
                  </a:lnTo>
                  <a:lnTo>
                    <a:pt x="3962" y="268361"/>
                  </a:lnTo>
                  <a:lnTo>
                    <a:pt x="0" y="262409"/>
                  </a:lnTo>
                  <a:close/>
                </a:path>
                <a:path w="4444" h="709929">
                  <a:moveTo>
                    <a:pt x="3962" y="0"/>
                  </a:moveTo>
                  <a:lnTo>
                    <a:pt x="0" y="4516"/>
                  </a:lnTo>
                  <a:lnTo>
                    <a:pt x="0" y="60050"/>
                  </a:lnTo>
                  <a:lnTo>
                    <a:pt x="3962" y="5194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6" name="object 3189">
              <a:extLst>
                <a:ext uri="{FF2B5EF4-FFF2-40B4-BE49-F238E27FC236}">
                  <a16:creationId xmlns:a16="http://schemas.microsoft.com/office/drawing/2014/main" id="{369377A8-4867-B40C-1F11-B0859CE266A0}"/>
                </a:ext>
              </a:extLst>
            </p:cNvPr>
            <p:cNvSpPr/>
            <p:nvPr/>
          </p:nvSpPr>
          <p:spPr>
            <a:xfrm>
              <a:off x="1002042" y="7593939"/>
              <a:ext cx="4445" cy="712470"/>
            </a:xfrm>
            <a:custGeom>
              <a:avLst/>
              <a:gdLst/>
              <a:ahLst/>
              <a:cxnLst/>
              <a:rect l="l" t="t" r="r" b="b"/>
              <a:pathLst>
                <a:path w="4444" h="712470">
                  <a:moveTo>
                    <a:pt x="3962" y="684376"/>
                  </a:moveTo>
                  <a:lnTo>
                    <a:pt x="0" y="686216"/>
                  </a:lnTo>
                  <a:lnTo>
                    <a:pt x="0" y="712252"/>
                  </a:lnTo>
                  <a:lnTo>
                    <a:pt x="3962" y="710443"/>
                  </a:lnTo>
                  <a:lnTo>
                    <a:pt x="3962" y="684376"/>
                  </a:lnTo>
                  <a:close/>
                </a:path>
                <a:path w="4444" h="712470">
                  <a:moveTo>
                    <a:pt x="0" y="565417"/>
                  </a:moveTo>
                  <a:lnTo>
                    <a:pt x="0" y="617391"/>
                  </a:lnTo>
                  <a:lnTo>
                    <a:pt x="3962" y="624277"/>
                  </a:lnTo>
                  <a:lnTo>
                    <a:pt x="3962" y="572292"/>
                  </a:lnTo>
                  <a:lnTo>
                    <a:pt x="0" y="565417"/>
                  </a:lnTo>
                  <a:close/>
                </a:path>
                <a:path w="4444" h="712470">
                  <a:moveTo>
                    <a:pt x="3962" y="396085"/>
                  </a:moveTo>
                  <a:lnTo>
                    <a:pt x="0" y="397910"/>
                  </a:lnTo>
                  <a:lnTo>
                    <a:pt x="0" y="425075"/>
                  </a:lnTo>
                  <a:lnTo>
                    <a:pt x="3962" y="423248"/>
                  </a:lnTo>
                  <a:lnTo>
                    <a:pt x="3962" y="396085"/>
                  </a:lnTo>
                  <a:close/>
                </a:path>
                <a:path w="4444" h="712470">
                  <a:moveTo>
                    <a:pt x="0" y="272844"/>
                  </a:moveTo>
                  <a:lnTo>
                    <a:pt x="0" y="321950"/>
                  </a:lnTo>
                  <a:lnTo>
                    <a:pt x="3962" y="327880"/>
                  </a:lnTo>
                  <a:lnTo>
                    <a:pt x="3962" y="278796"/>
                  </a:lnTo>
                  <a:lnTo>
                    <a:pt x="0" y="272844"/>
                  </a:lnTo>
                  <a:close/>
                </a:path>
                <a:path w="4444" h="712470">
                  <a:moveTo>
                    <a:pt x="3962" y="0"/>
                  </a:moveTo>
                  <a:lnTo>
                    <a:pt x="0" y="4516"/>
                  </a:lnTo>
                  <a:lnTo>
                    <a:pt x="0" y="56472"/>
                  </a:lnTo>
                  <a:lnTo>
                    <a:pt x="3962" y="4836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7" name="object 3190">
              <a:extLst>
                <a:ext uri="{FF2B5EF4-FFF2-40B4-BE49-F238E27FC236}">
                  <a16:creationId xmlns:a16="http://schemas.microsoft.com/office/drawing/2014/main" id="{22484506-755C-DC9C-C05F-2FAECEBBAB35}"/>
                </a:ext>
              </a:extLst>
            </p:cNvPr>
            <p:cNvSpPr/>
            <p:nvPr/>
          </p:nvSpPr>
          <p:spPr>
            <a:xfrm>
              <a:off x="1006005" y="7590461"/>
              <a:ext cx="4445" cy="714375"/>
            </a:xfrm>
            <a:custGeom>
              <a:avLst/>
              <a:gdLst/>
              <a:ahLst/>
              <a:cxnLst/>
              <a:rect l="l" t="t" r="r" b="b"/>
              <a:pathLst>
                <a:path w="4444" h="714375">
                  <a:moveTo>
                    <a:pt x="3962" y="686014"/>
                  </a:moveTo>
                  <a:lnTo>
                    <a:pt x="0" y="687854"/>
                  </a:lnTo>
                  <a:lnTo>
                    <a:pt x="0" y="713921"/>
                  </a:lnTo>
                  <a:lnTo>
                    <a:pt x="3962" y="712112"/>
                  </a:lnTo>
                  <a:lnTo>
                    <a:pt x="3962" y="686014"/>
                  </a:lnTo>
                  <a:close/>
                </a:path>
                <a:path w="4444" h="714375">
                  <a:moveTo>
                    <a:pt x="0" y="575770"/>
                  </a:moveTo>
                  <a:lnTo>
                    <a:pt x="0" y="627755"/>
                  </a:lnTo>
                  <a:lnTo>
                    <a:pt x="3962" y="634640"/>
                  </a:lnTo>
                  <a:lnTo>
                    <a:pt x="3962" y="582645"/>
                  </a:lnTo>
                  <a:lnTo>
                    <a:pt x="0" y="575770"/>
                  </a:lnTo>
                  <a:close/>
                </a:path>
                <a:path w="4444" h="714375">
                  <a:moveTo>
                    <a:pt x="3962" y="397738"/>
                  </a:moveTo>
                  <a:lnTo>
                    <a:pt x="0" y="399563"/>
                  </a:lnTo>
                  <a:lnTo>
                    <a:pt x="0" y="426726"/>
                  </a:lnTo>
                  <a:lnTo>
                    <a:pt x="3962" y="424900"/>
                  </a:lnTo>
                  <a:lnTo>
                    <a:pt x="3962" y="397738"/>
                  </a:lnTo>
                  <a:close/>
                </a:path>
                <a:path w="4444" h="714375">
                  <a:moveTo>
                    <a:pt x="0" y="282274"/>
                  </a:moveTo>
                  <a:lnTo>
                    <a:pt x="0" y="331358"/>
                  </a:lnTo>
                  <a:lnTo>
                    <a:pt x="3962" y="337287"/>
                  </a:lnTo>
                  <a:lnTo>
                    <a:pt x="3962" y="288226"/>
                  </a:lnTo>
                  <a:lnTo>
                    <a:pt x="0" y="282274"/>
                  </a:lnTo>
                  <a:close/>
                </a:path>
                <a:path w="4444" h="714375">
                  <a:moveTo>
                    <a:pt x="3962" y="0"/>
                  </a:moveTo>
                  <a:lnTo>
                    <a:pt x="1225" y="2081"/>
                  </a:lnTo>
                  <a:lnTo>
                    <a:pt x="0" y="3477"/>
                  </a:lnTo>
                  <a:lnTo>
                    <a:pt x="0" y="51845"/>
                  </a:lnTo>
                  <a:lnTo>
                    <a:pt x="3962" y="43740"/>
                  </a:lnTo>
                  <a:lnTo>
                    <a:pt x="3962" y="0"/>
                  </a:lnTo>
                  <a:close/>
                </a:path>
                <a:path w="4444" h="714375">
                  <a:moveTo>
                    <a:pt x="3962" y="170527"/>
                  </a:moveTo>
                  <a:lnTo>
                    <a:pt x="2489" y="173531"/>
                  </a:lnTo>
                  <a:lnTo>
                    <a:pt x="1523" y="176071"/>
                  </a:lnTo>
                  <a:lnTo>
                    <a:pt x="1219" y="177341"/>
                  </a:lnTo>
                  <a:lnTo>
                    <a:pt x="1155" y="181151"/>
                  </a:lnTo>
                  <a:lnTo>
                    <a:pt x="1396" y="182421"/>
                  </a:lnTo>
                  <a:lnTo>
                    <a:pt x="1676" y="183691"/>
                  </a:lnTo>
                  <a:lnTo>
                    <a:pt x="2082" y="184961"/>
                  </a:lnTo>
                  <a:lnTo>
                    <a:pt x="2806" y="186231"/>
                  </a:lnTo>
                  <a:lnTo>
                    <a:pt x="3962" y="187949"/>
                  </a:lnTo>
                  <a:lnTo>
                    <a:pt x="3962" y="170527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8" name="object 3191">
              <a:extLst>
                <a:ext uri="{FF2B5EF4-FFF2-40B4-BE49-F238E27FC236}">
                  <a16:creationId xmlns:a16="http://schemas.microsoft.com/office/drawing/2014/main" id="{1CE55266-4EB8-5752-9D21-D44B4F561B33}"/>
                </a:ext>
              </a:extLst>
            </p:cNvPr>
            <p:cNvSpPr/>
            <p:nvPr/>
          </p:nvSpPr>
          <p:spPr>
            <a:xfrm>
              <a:off x="1009954" y="7587458"/>
              <a:ext cx="4445" cy="715645"/>
            </a:xfrm>
            <a:custGeom>
              <a:avLst/>
              <a:gdLst/>
              <a:ahLst/>
              <a:cxnLst/>
              <a:rect l="l" t="t" r="r" b="b"/>
              <a:pathLst>
                <a:path w="4444" h="715645">
                  <a:moveTo>
                    <a:pt x="3962" y="687183"/>
                  </a:moveTo>
                  <a:lnTo>
                    <a:pt x="0" y="689023"/>
                  </a:lnTo>
                  <a:lnTo>
                    <a:pt x="0" y="715121"/>
                  </a:lnTo>
                  <a:lnTo>
                    <a:pt x="3962" y="713313"/>
                  </a:lnTo>
                  <a:lnTo>
                    <a:pt x="3962" y="687183"/>
                  </a:lnTo>
                  <a:close/>
                </a:path>
                <a:path w="4444" h="715645">
                  <a:moveTo>
                    <a:pt x="0" y="585627"/>
                  </a:moveTo>
                  <a:lnTo>
                    <a:pt x="0" y="637621"/>
                  </a:lnTo>
                  <a:lnTo>
                    <a:pt x="3962" y="644507"/>
                  </a:lnTo>
                  <a:lnTo>
                    <a:pt x="3962" y="592502"/>
                  </a:lnTo>
                  <a:lnTo>
                    <a:pt x="0" y="585627"/>
                  </a:lnTo>
                  <a:close/>
                </a:path>
                <a:path w="4444" h="715645">
                  <a:moveTo>
                    <a:pt x="3962" y="398923"/>
                  </a:moveTo>
                  <a:lnTo>
                    <a:pt x="0" y="400747"/>
                  </a:lnTo>
                  <a:lnTo>
                    <a:pt x="0" y="427909"/>
                  </a:lnTo>
                  <a:lnTo>
                    <a:pt x="3962" y="426082"/>
                  </a:lnTo>
                  <a:lnTo>
                    <a:pt x="3962" y="398923"/>
                  </a:lnTo>
                  <a:close/>
                </a:path>
                <a:path w="4444" h="715645">
                  <a:moveTo>
                    <a:pt x="0" y="291210"/>
                  </a:moveTo>
                  <a:lnTo>
                    <a:pt x="0" y="340271"/>
                  </a:lnTo>
                  <a:lnTo>
                    <a:pt x="3962" y="346200"/>
                  </a:lnTo>
                  <a:lnTo>
                    <a:pt x="3962" y="297162"/>
                  </a:lnTo>
                  <a:lnTo>
                    <a:pt x="0" y="291210"/>
                  </a:lnTo>
                  <a:close/>
                </a:path>
                <a:path w="4444" h="715645">
                  <a:moveTo>
                    <a:pt x="3962" y="0"/>
                  </a:moveTo>
                  <a:lnTo>
                    <a:pt x="0" y="3012"/>
                  </a:lnTo>
                  <a:lnTo>
                    <a:pt x="0" y="46769"/>
                  </a:lnTo>
                  <a:lnTo>
                    <a:pt x="1752" y="43184"/>
                  </a:lnTo>
                  <a:lnTo>
                    <a:pt x="3962" y="40432"/>
                  </a:lnTo>
                  <a:lnTo>
                    <a:pt x="3962" y="0"/>
                  </a:lnTo>
                  <a:close/>
                </a:path>
                <a:path w="4444" h="715645">
                  <a:moveTo>
                    <a:pt x="3962" y="165478"/>
                  </a:moveTo>
                  <a:lnTo>
                    <a:pt x="0" y="173556"/>
                  </a:lnTo>
                  <a:lnTo>
                    <a:pt x="0" y="190934"/>
                  </a:lnTo>
                  <a:lnTo>
                    <a:pt x="3962" y="196826"/>
                  </a:lnTo>
                  <a:lnTo>
                    <a:pt x="3962" y="165478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9" name="object 3192">
              <a:extLst>
                <a:ext uri="{FF2B5EF4-FFF2-40B4-BE49-F238E27FC236}">
                  <a16:creationId xmlns:a16="http://schemas.microsoft.com/office/drawing/2014/main" id="{4C5B45B6-9D59-6E26-F240-8F6F6B3BC0D6}"/>
                </a:ext>
              </a:extLst>
            </p:cNvPr>
            <p:cNvSpPr/>
            <p:nvPr/>
          </p:nvSpPr>
          <p:spPr>
            <a:xfrm>
              <a:off x="1013917" y="7584445"/>
              <a:ext cx="4445" cy="716915"/>
            </a:xfrm>
            <a:custGeom>
              <a:avLst/>
              <a:gdLst/>
              <a:ahLst/>
              <a:cxnLst/>
              <a:rect l="l" t="t" r="r" b="b"/>
              <a:pathLst>
                <a:path w="4444" h="716915">
                  <a:moveTo>
                    <a:pt x="3962" y="688356"/>
                  </a:moveTo>
                  <a:lnTo>
                    <a:pt x="0" y="690196"/>
                  </a:lnTo>
                  <a:lnTo>
                    <a:pt x="0" y="716326"/>
                  </a:lnTo>
                  <a:lnTo>
                    <a:pt x="3962" y="714517"/>
                  </a:lnTo>
                  <a:lnTo>
                    <a:pt x="3962" y="688356"/>
                  </a:lnTo>
                  <a:close/>
                </a:path>
                <a:path w="4444" h="716915">
                  <a:moveTo>
                    <a:pt x="0" y="595515"/>
                  </a:moveTo>
                  <a:lnTo>
                    <a:pt x="0" y="647520"/>
                  </a:lnTo>
                  <a:lnTo>
                    <a:pt x="3962" y="654405"/>
                  </a:lnTo>
                  <a:lnTo>
                    <a:pt x="3962" y="602390"/>
                  </a:lnTo>
                  <a:lnTo>
                    <a:pt x="0" y="595515"/>
                  </a:lnTo>
                  <a:close/>
                </a:path>
                <a:path w="4444" h="716915">
                  <a:moveTo>
                    <a:pt x="3962" y="400111"/>
                  </a:moveTo>
                  <a:lnTo>
                    <a:pt x="0" y="401935"/>
                  </a:lnTo>
                  <a:lnTo>
                    <a:pt x="0" y="429095"/>
                  </a:lnTo>
                  <a:lnTo>
                    <a:pt x="3962" y="427269"/>
                  </a:lnTo>
                  <a:lnTo>
                    <a:pt x="3962" y="400111"/>
                  </a:lnTo>
                  <a:close/>
                </a:path>
                <a:path w="4444" h="716915">
                  <a:moveTo>
                    <a:pt x="0" y="300175"/>
                  </a:moveTo>
                  <a:lnTo>
                    <a:pt x="0" y="349213"/>
                  </a:lnTo>
                  <a:lnTo>
                    <a:pt x="3962" y="355142"/>
                  </a:lnTo>
                  <a:lnTo>
                    <a:pt x="3962" y="306127"/>
                  </a:lnTo>
                  <a:lnTo>
                    <a:pt x="0" y="300175"/>
                  </a:lnTo>
                  <a:close/>
                </a:path>
                <a:path w="4444" h="716915">
                  <a:moveTo>
                    <a:pt x="3962" y="0"/>
                  </a:moveTo>
                  <a:lnTo>
                    <a:pt x="0" y="3012"/>
                  </a:lnTo>
                  <a:lnTo>
                    <a:pt x="0" y="43445"/>
                  </a:lnTo>
                  <a:lnTo>
                    <a:pt x="3962" y="38509"/>
                  </a:lnTo>
                  <a:lnTo>
                    <a:pt x="3962" y="0"/>
                  </a:lnTo>
                  <a:close/>
                </a:path>
                <a:path w="4444" h="716915">
                  <a:moveTo>
                    <a:pt x="3962" y="160413"/>
                  </a:moveTo>
                  <a:lnTo>
                    <a:pt x="0" y="168491"/>
                  </a:lnTo>
                  <a:lnTo>
                    <a:pt x="0" y="199839"/>
                  </a:lnTo>
                  <a:lnTo>
                    <a:pt x="3962" y="205732"/>
                  </a:lnTo>
                  <a:lnTo>
                    <a:pt x="3962" y="160413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0" name="object 3193">
              <a:extLst>
                <a:ext uri="{FF2B5EF4-FFF2-40B4-BE49-F238E27FC236}">
                  <a16:creationId xmlns:a16="http://schemas.microsoft.com/office/drawing/2014/main" id="{69A30B2B-7C1D-EDA8-5DA1-A7F840BF95A2}"/>
                </a:ext>
              </a:extLst>
            </p:cNvPr>
            <p:cNvSpPr/>
            <p:nvPr/>
          </p:nvSpPr>
          <p:spPr>
            <a:xfrm>
              <a:off x="1017879" y="7581759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202"/>
                  </a:moveTo>
                  <a:lnTo>
                    <a:pt x="0" y="691042"/>
                  </a:lnTo>
                  <a:lnTo>
                    <a:pt x="0" y="717203"/>
                  </a:lnTo>
                  <a:lnTo>
                    <a:pt x="3962" y="715394"/>
                  </a:lnTo>
                  <a:lnTo>
                    <a:pt x="3962" y="689202"/>
                  </a:lnTo>
                  <a:close/>
                </a:path>
                <a:path w="4444" h="717550">
                  <a:moveTo>
                    <a:pt x="0" y="605076"/>
                  </a:moveTo>
                  <a:lnTo>
                    <a:pt x="0" y="657091"/>
                  </a:lnTo>
                  <a:lnTo>
                    <a:pt x="3962" y="663977"/>
                  </a:lnTo>
                  <a:lnTo>
                    <a:pt x="3962" y="611951"/>
                  </a:lnTo>
                  <a:lnTo>
                    <a:pt x="0" y="605076"/>
                  </a:lnTo>
                  <a:close/>
                </a:path>
                <a:path w="4444" h="717550">
                  <a:moveTo>
                    <a:pt x="3962" y="401193"/>
                  </a:moveTo>
                  <a:lnTo>
                    <a:pt x="1854" y="401943"/>
                  </a:lnTo>
                  <a:lnTo>
                    <a:pt x="0" y="402797"/>
                  </a:lnTo>
                  <a:lnTo>
                    <a:pt x="0" y="429955"/>
                  </a:lnTo>
                  <a:lnTo>
                    <a:pt x="3962" y="428128"/>
                  </a:lnTo>
                  <a:lnTo>
                    <a:pt x="3962" y="401193"/>
                  </a:lnTo>
                  <a:close/>
                </a:path>
                <a:path w="4444" h="717550">
                  <a:moveTo>
                    <a:pt x="0" y="308813"/>
                  </a:moveTo>
                  <a:lnTo>
                    <a:pt x="0" y="357828"/>
                  </a:lnTo>
                  <a:lnTo>
                    <a:pt x="1473" y="360033"/>
                  </a:lnTo>
                  <a:lnTo>
                    <a:pt x="3962" y="362901"/>
                  </a:lnTo>
                  <a:lnTo>
                    <a:pt x="3962" y="314765"/>
                  </a:lnTo>
                  <a:lnTo>
                    <a:pt x="0" y="308813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2712" y="623"/>
                  </a:lnTo>
                  <a:lnTo>
                    <a:pt x="0" y="2685"/>
                  </a:lnTo>
                  <a:lnTo>
                    <a:pt x="0" y="41195"/>
                  </a:lnTo>
                  <a:lnTo>
                    <a:pt x="3962" y="36260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55021"/>
                  </a:moveTo>
                  <a:lnTo>
                    <a:pt x="0" y="163099"/>
                  </a:lnTo>
                  <a:lnTo>
                    <a:pt x="0" y="208417"/>
                  </a:lnTo>
                  <a:lnTo>
                    <a:pt x="3962" y="214310"/>
                  </a:lnTo>
                  <a:lnTo>
                    <a:pt x="3962" y="155021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1" name="object 3194">
              <a:extLst>
                <a:ext uri="{FF2B5EF4-FFF2-40B4-BE49-F238E27FC236}">
                  <a16:creationId xmlns:a16="http://schemas.microsoft.com/office/drawing/2014/main" id="{14965373-7524-11FE-DADA-5596F6DCFDBF}"/>
                </a:ext>
              </a:extLst>
            </p:cNvPr>
            <p:cNvSpPr/>
            <p:nvPr/>
          </p:nvSpPr>
          <p:spPr>
            <a:xfrm>
              <a:off x="1021829" y="7579790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337"/>
                  </a:moveTo>
                  <a:lnTo>
                    <a:pt x="0" y="691177"/>
                  </a:lnTo>
                  <a:lnTo>
                    <a:pt x="0" y="717369"/>
                  </a:lnTo>
                  <a:lnTo>
                    <a:pt x="3962" y="715561"/>
                  </a:lnTo>
                  <a:lnTo>
                    <a:pt x="3962" y="689337"/>
                  </a:lnTo>
                  <a:close/>
                </a:path>
                <a:path w="4444" h="717550">
                  <a:moveTo>
                    <a:pt x="0" y="613898"/>
                  </a:moveTo>
                  <a:lnTo>
                    <a:pt x="0" y="665924"/>
                  </a:lnTo>
                  <a:lnTo>
                    <a:pt x="3962" y="672809"/>
                  </a:lnTo>
                  <a:lnTo>
                    <a:pt x="3962" y="620773"/>
                  </a:lnTo>
                  <a:lnTo>
                    <a:pt x="0" y="613898"/>
                  </a:lnTo>
                  <a:close/>
                </a:path>
                <a:path w="4444" h="717550">
                  <a:moveTo>
                    <a:pt x="3962" y="401757"/>
                  </a:moveTo>
                  <a:lnTo>
                    <a:pt x="0" y="403167"/>
                  </a:lnTo>
                  <a:lnTo>
                    <a:pt x="0" y="430103"/>
                  </a:lnTo>
                  <a:lnTo>
                    <a:pt x="3962" y="428277"/>
                  </a:lnTo>
                  <a:lnTo>
                    <a:pt x="3962" y="401757"/>
                  </a:lnTo>
                  <a:close/>
                </a:path>
                <a:path w="4444" h="717550">
                  <a:moveTo>
                    <a:pt x="0" y="316715"/>
                  </a:moveTo>
                  <a:lnTo>
                    <a:pt x="0" y="364856"/>
                  </a:lnTo>
                  <a:lnTo>
                    <a:pt x="3962" y="369422"/>
                  </a:lnTo>
                  <a:lnTo>
                    <a:pt x="3962" y="322667"/>
                  </a:lnTo>
                  <a:lnTo>
                    <a:pt x="0" y="316715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0" y="1975"/>
                  </a:lnTo>
                  <a:lnTo>
                    <a:pt x="0" y="38245"/>
                  </a:lnTo>
                  <a:lnTo>
                    <a:pt x="3962" y="33310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48938"/>
                  </a:moveTo>
                  <a:lnTo>
                    <a:pt x="0" y="157016"/>
                  </a:lnTo>
                  <a:lnTo>
                    <a:pt x="0" y="216260"/>
                  </a:lnTo>
                  <a:lnTo>
                    <a:pt x="3962" y="222153"/>
                  </a:lnTo>
                  <a:lnTo>
                    <a:pt x="3962" y="148938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2" name="object 3195">
              <a:extLst>
                <a:ext uri="{FF2B5EF4-FFF2-40B4-BE49-F238E27FC236}">
                  <a16:creationId xmlns:a16="http://schemas.microsoft.com/office/drawing/2014/main" id="{9E577638-EE2F-C5A7-484E-CCF474904AAB}"/>
                </a:ext>
              </a:extLst>
            </p:cNvPr>
            <p:cNvSpPr/>
            <p:nvPr/>
          </p:nvSpPr>
          <p:spPr>
            <a:xfrm>
              <a:off x="1025791" y="757781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473"/>
                  </a:moveTo>
                  <a:lnTo>
                    <a:pt x="0" y="691313"/>
                  </a:lnTo>
                  <a:lnTo>
                    <a:pt x="0" y="717536"/>
                  </a:lnTo>
                  <a:lnTo>
                    <a:pt x="3962" y="715728"/>
                  </a:lnTo>
                  <a:lnTo>
                    <a:pt x="3962" y="689473"/>
                  </a:lnTo>
                  <a:close/>
                </a:path>
                <a:path w="4444" h="717550">
                  <a:moveTo>
                    <a:pt x="0" y="622749"/>
                  </a:moveTo>
                  <a:lnTo>
                    <a:pt x="0" y="674785"/>
                  </a:lnTo>
                  <a:lnTo>
                    <a:pt x="3962" y="681670"/>
                  </a:lnTo>
                  <a:lnTo>
                    <a:pt x="3962" y="623057"/>
                  </a:lnTo>
                  <a:lnTo>
                    <a:pt x="177" y="623057"/>
                  </a:lnTo>
                  <a:lnTo>
                    <a:pt x="0" y="622749"/>
                  </a:lnTo>
                  <a:close/>
                </a:path>
                <a:path w="4444" h="717550">
                  <a:moveTo>
                    <a:pt x="3962" y="621313"/>
                  </a:moveTo>
                  <a:lnTo>
                    <a:pt x="177" y="623057"/>
                  </a:lnTo>
                  <a:lnTo>
                    <a:pt x="3962" y="623057"/>
                  </a:lnTo>
                  <a:lnTo>
                    <a:pt x="3962" y="621313"/>
                  </a:lnTo>
                  <a:close/>
                </a:path>
                <a:path w="4444" h="717550">
                  <a:moveTo>
                    <a:pt x="3962" y="402324"/>
                  </a:moveTo>
                  <a:lnTo>
                    <a:pt x="0" y="403733"/>
                  </a:lnTo>
                  <a:lnTo>
                    <a:pt x="0" y="430252"/>
                  </a:lnTo>
                  <a:lnTo>
                    <a:pt x="3962" y="428426"/>
                  </a:lnTo>
                  <a:lnTo>
                    <a:pt x="3962" y="402324"/>
                  </a:lnTo>
                  <a:close/>
                </a:path>
                <a:path w="4444" h="717550">
                  <a:moveTo>
                    <a:pt x="0" y="324643"/>
                  </a:moveTo>
                  <a:lnTo>
                    <a:pt x="0" y="371398"/>
                  </a:lnTo>
                  <a:lnTo>
                    <a:pt x="2377" y="374137"/>
                  </a:lnTo>
                  <a:lnTo>
                    <a:pt x="3962" y="375244"/>
                  </a:lnTo>
                  <a:lnTo>
                    <a:pt x="3962" y="330595"/>
                  </a:lnTo>
                  <a:lnTo>
                    <a:pt x="0" y="324643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0" y="1975"/>
                  </a:lnTo>
                  <a:lnTo>
                    <a:pt x="0" y="35285"/>
                  </a:lnTo>
                  <a:lnTo>
                    <a:pt x="191" y="35047"/>
                  </a:lnTo>
                  <a:lnTo>
                    <a:pt x="3962" y="32655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42835"/>
                  </a:moveTo>
                  <a:lnTo>
                    <a:pt x="0" y="150914"/>
                  </a:lnTo>
                  <a:lnTo>
                    <a:pt x="0" y="224128"/>
                  </a:lnTo>
                  <a:lnTo>
                    <a:pt x="3962" y="230021"/>
                  </a:lnTo>
                  <a:lnTo>
                    <a:pt x="3962" y="142835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3" name="object 3196">
              <a:extLst>
                <a:ext uri="{FF2B5EF4-FFF2-40B4-BE49-F238E27FC236}">
                  <a16:creationId xmlns:a16="http://schemas.microsoft.com/office/drawing/2014/main" id="{C13D9449-DE34-B0C0-CF23-DA9119162D83}"/>
                </a:ext>
              </a:extLst>
            </p:cNvPr>
            <p:cNvSpPr/>
            <p:nvPr/>
          </p:nvSpPr>
          <p:spPr>
            <a:xfrm>
              <a:off x="1029741" y="7575845"/>
              <a:ext cx="4445" cy="718185"/>
            </a:xfrm>
            <a:custGeom>
              <a:avLst/>
              <a:gdLst/>
              <a:ahLst/>
              <a:cxnLst/>
              <a:rect l="l" t="t" r="r" b="b"/>
              <a:pathLst>
                <a:path w="4444" h="718184">
                  <a:moveTo>
                    <a:pt x="3962" y="621462"/>
                  </a:moveTo>
                  <a:lnTo>
                    <a:pt x="0" y="623288"/>
                  </a:lnTo>
                  <a:lnTo>
                    <a:pt x="0" y="683617"/>
                  </a:lnTo>
                  <a:lnTo>
                    <a:pt x="3555" y="689797"/>
                  </a:lnTo>
                  <a:lnTo>
                    <a:pt x="0" y="691448"/>
                  </a:lnTo>
                  <a:lnTo>
                    <a:pt x="0" y="717703"/>
                  </a:lnTo>
                  <a:lnTo>
                    <a:pt x="3962" y="715894"/>
                  </a:lnTo>
                  <a:lnTo>
                    <a:pt x="3962" y="621462"/>
                  </a:lnTo>
                  <a:close/>
                </a:path>
                <a:path w="4444" h="718184">
                  <a:moveTo>
                    <a:pt x="3962" y="403310"/>
                  </a:moveTo>
                  <a:lnTo>
                    <a:pt x="704" y="404047"/>
                  </a:lnTo>
                  <a:lnTo>
                    <a:pt x="0" y="404297"/>
                  </a:lnTo>
                  <a:lnTo>
                    <a:pt x="0" y="430401"/>
                  </a:lnTo>
                  <a:lnTo>
                    <a:pt x="2070" y="429447"/>
                  </a:lnTo>
                  <a:lnTo>
                    <a:pt x="3962" y="428696"/>
                  </a:lnTo>
                  <a:lnTo>
                    <a:pt x="3962" y="403310"/>
                  </a:lnTo>
                  <a:close/>
                </a:path>
                <a:path w="4444" h="718184">
                  <a:moveTo>
                    <a:pt x="0" y="332545"/>
                  </a:moveTo>
                  <a:lnTo>
                    <a:pt x="0" y="377204"/>
                  </a:lnTo>
                  <a:lnTo>
                    <a:pt x="3962" y="379970"/>
                  </a:lnTo>
                  <a:lnTo>
                    <a:pt x="3962" y="338497"/>
                  </a:lnTo>
                  <a:lnTo>
                    <a:pt x="0" y="332545"/>
                  </a:lnTo>
                  <a:close/>
                </a:path>
                <a:path w="4444" h="718184">
                  <a:moveTo>
                    <a:pt x="3962" y="0"/>
                  </a:moveTo>
                  <a:lnTo>
                    <a:pt x="0" y="1975"/>
                  </a:lnTo>
                  <a:lnTo>
                    <a:pt x="0" y="34633"/>
                  </a:lnTo>
                  <a:lnTo>
                    <a:pt x="3962" y="32119"/>
                  </a:lnTo>
                  <a:lnTo>
                    <a:pt x="3962" y="0"/>
                  </a:lnTo>
                  <a:close/>
                </a:path>
                <a:path w="4444" h="718184">
                  <a:moveTo>
                    <a:pt x="3962" y="136753"/>
                  </a:moveTo>
                  <a:lnTo>
                    <a:pt x="0" y="144831"/>
                  </a:lnTo>
                  <a:lnTo>
                    <a:pt x="0" y="231971"/>
                  </a:lnTo>
                  <a:lnTo>
                    <a:pt x="3962" y="237864"/>
                  </a:lnTo>
                  <a:lnTo>
                    <a:pt x="3962" y="136753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4" name="object 3197">
              <a:extLst>
                <a:ext uri="{FF2B5EF4-FFF2-40B4-BE49-F238E27FC236}">
                  <a16:creationId xmlns:a16="http://schemas.microsoft.com/office/drawing/2014/main" id="{92827055-3B16-6680-4672-B9BE640D9B53}"/>
                </a:ext>
              </a:extLst>
            </p:cNvPr>
            <p:cNvSpPr/>
            <p:nvPr/>
          </p:nvSpPr>
          <p:spPr>
            <a:xfrm>
              <a:off x="1033703" y="757420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21276"/>
                  </a:moveTo>
                  <a:lnTo>
                    <a:pt x="0" y="623102"/>
                  </a:lnTo>
                  <a:lnTo>
                    <a:pt x="0" y="717535"/>
                  </a:lnTo>
                  <a:lnTo>
                    <a:pt x="3962" y="715726"/>
                  </a:lnTo>
                  <a:lnTo>
                    <a:pt x="3962" y="621276"/>
                  </a:lnTo>
                  <a:close/>
                </a:path>
                <a:path w="4444" h="717550">
                  <a:moveTo>
                    <a:pt x="3962" y="404054"/>
                  </a:moveTo>
                  <a:lnTo>
                    <a:pt x="0" y="404950"/>
                  </a:lnTo>
                  <a:lnTo>
                    <a:pt x="0" y="430337"/>
                  </a:lnTo>
                  <a:lnTo>
                    <a:pt x="3962" y="428765"/>
                  </a:lnTo>
                  <a:lnTo>
                    <a:pt x="3962" y="404054"/>
                  </a:lnTo>
                  <a:close/>
                </a:path>
                <a:path w="4444" h="717550">
                  <a:moveTo>
                    <a:pt x="0" y="340138"/>
                  </a:moveTo>
                  <a:lnTo>
                    <a:pt x="0" y="381611"/>
                  </a:lnTo>
                  <a:lnTo>
                    <a:pt x="3962" y="384377"/>
                  </a:lnTo>
                  <a:lnTo>
                    <a:pt x="3962" y="346090"/>
                  </a:lnTo>
                  <a:lnTo>
                    <a:pt x="0" y="340138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2171" y="557"/>
                  </a:lnTo>
                  <a:lnTo>
                    <a:pt x="0" y="1640"/>
                  </a:lnTo>
                  <a:lnTo>
                    <a:pt x="0" y="33760"/>
                  </a:lnTo>
                  <a:lnTo>
                    <a:pt x="3962" y="31247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30315"/>
                  </a:moveTo>
                  <a:lnTo>
                    <a:pt x="0" y="138393"/>
                  </a:lnTo>
                  <a:lnTo>
                    <a:pt x="0" y="239504"/>
                  </a:lnTo>
                  <a:lnTo>
                    <a:pt x="3962" y="245397"/>
                  </a:lnTo>
                  <a:lnTo>
                    <a:pt x="3962" y="197037"/>
                  </a:lnTo>
                  <a:lnTo>
                    <a:pt x="2514" y="194867"/>
                  </a:lnTo>
                  <a:lnTo>
                    <a:pt x="3962" y="191921"/>
                  </a:lnTo>
                  <a:lnTo>
                    <a:pt x="3962" y="130315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5" name="object 3198">
              <a:extLst>
                <a:ext uri="{FF2B5EF4-FFF2-40B4-BE49-F238E27FC236}">
                  <a16:creationId xmlns:a16="http://schemas.microsoft.com/office/drawing/2014/main" id="{73526EE8-2DF2-8F75-B755-DEBD834C04A4}"/>
                </a:ext>
              </a:extLst>
            </p:cNvPr>
            <p:cNvSpPr/>
            <p:nvPr/>
          </p:nvSpPr>
          <p:spPr>
            <a:xfrm>
              <a:off x="1037666" y="757297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49" y="620685"/>
                  </a:moveTo>
                  <a:lnTo>
                    <a:pt x="0" y="622506"/>
                  </a:lnTo>
                  <a:lnTo>
                    <a:pt x="0" y="716956"/>
                  </a:lnTo>
                  <a:lnTo>
                    <a:pt x="3949" y="715153"/>
                  </a:lnTo>
                  <a:lnTo>
                    <a:pt x="3949" y="655539"/>
                  </a:lnTo>
                  <a:lnTo>
                    <a:pt x="469" y="649488"/>
                  </a:lnTo>
                  <a:lnTo>
                    <a:pt x="3949" y="647868"/>
                  </a:lnTo>
                  <a:lnTo>
                    <a:pt x="3949" y="620685"/>
                  </a:lnTo>
                  <a:close/>
                </a:path>
                <a:path w="4444" h="717550">
                  <a:moveTo>
                    <a:pt x="3949" y="404390"/>
                  </a:moveTo>
                  <a:lnTo>
                    <a:pt x="0" y="405284"/>
                  </a:lnTo>
                  <a:lnTo>
                    <a:pt x="0" y="429995"/>
                  </a:lnTo>
                  <a:lnTo>
                    <a:pt x="548" y="429778"/>
                  </a:lnTo>
                  <a:lnTo>
                    <a:pt x="3949" y="429136"/>
                  </a:lnTo>
                  <a:lnTo>
                    <a:pt x="3949" y="404390"/>
                  </a:lnTo>
                  <a:close/>
                </a:path>
                <a:path w="4444" h="717550">
                  <a:moveTo>
                    <a:pt x="0" y="347320"/>
                  </a:moveTo>
                  <a:lnTo>
                    <a:pt x="0" y="385607"/>
                  </a:lnTo>
                  <a:lnTo>
                    <a:pt x="1419" y="386598"/>
                  </a:lnTo>
                  <a:lnTo>
                    <a:pt x="3949" y="387627"/>
                  </a:lnTo>
                  <a:lnTo>
                    <a:pt x="3949" y="353253"/>
                  </a:lnTo>
                  <a:lnTo>
                    <a:pt x="0" y="347320"/>
                  </a:lnTo>
                  <a:close/>
                </a:path>
                <a:path w="4444" h="717550">
                  <a:moveTo>
                    <a:pt x="3949" y="0"/>
                  </a:moveTo>
                  <a:lnTo>
                    <a:pt x="0" y="1230"/>
                  </a:lnTo>
                  <a:lnTo>
                    <a:pt x="0" y="32477"/>
                  </a:lnTo>
                  <a:lnTo>
                    <a:pt x="3949" y="29972"/>
                  </a:lnTo>
                  <a:lnTo>
                    <a:pt x="3949" y="0"/>
                  </a:lnTo>
                  <a:close/>
                </a:path>
                <a:path w="4444" h="717550">
                  <a:moveTo>
                    <a:pt x="0" y="198267"/>
                  </a:moveTo>
                  <a:lnTo>
                    <a:pt x="0" y="246627"/>
                  </a:lnTo>
                  <a:lnTo>
                    <a:pt x="3949" y="252501"/>
                  </a:lnTo>
                  <a:lnTo>
                    <a:pt x="3949" y="204187"/>
                  </a:lnTo>
                  <a:lnTo>
                    <a:pt x="0" y="198267"/>
                  </a:lnTo>
                  <a:close/>
                </a:path>
                <a:path w="4444" h="717550">
                  <a:moveTo>
                    <a:pt x="3949" y="123493"/>
                  </a:moveTo>
                  <a:lnTo>
                    <a:pt x="0" y="131545"/>
                  </a:lnTo>
                  <a:lnTo>
                    <a:pt x="0" y="193152"/>
                  </a:lnTo>
                  <a:lnTo>
                    <a:pt x="3949" y="185115"/>
                  </a:lnTo>
                  <a:lnTo>
                    <a:pt x="3949" y="123493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6" name="object 3199">
              <a:extLst>
                <a:ext uri="{FF2B5EF4-FFF2-40B4-BE49-F238E27FC236}">
                  <a16:creationId xmlns:a16="http://schemas.microsoft.com/office/drawing/2014/main" id="{F1221454-02D1-5B37-B132-2C7E56B8B1FF}"/>
                </a:ext>
              </a:extLst>
            </p:cNvPr>
            <p:cNvSpPr/>
            <p:nvPr/>
          </p:nvSpPr>
          <p:spPr>
            <a:xfrm>
              <a:off x="1041615" y="7571740"/>
              <a:ext cx="4445" cy="716915"/>
            </a:xfrm>
            <a:custGeom>
              <a:avLst/>
              <a:gdLst/>
              <a:ahLst/>
              <a:cxnLst/>
              <a:rect l="l" t="t" r="r" b="b"/>
              <a:pathLst>
                <a:path w="4444" h="716915">
                  <a:moveTo>
                    <a:pt x="0" y="656774"/>
                  </a:moveTo>
                  <a:lnTo>
                    <a:pt x="0" y="716388"/>
                  </a:lnTo>
                  <a:lnTo>
                    <a:pt x="3962" y="714579"/>
                  </a:lnTo>
                  <a:lnTo>
                    <a:pt x="3962" y="663665"/>
                  </a:lnTo>
                  <a:lnTo>
                    <a:pt x="0" y="656774"/>
                  </a:lnTo>
                  <a:close/>
                </a:path>
                <a:path w="4444" h="716915">
                  <a:moveTo>
                    <a:pt x="3962" y="620093"/>
                  </a:moveTo>
                  <a:lnTo>
                    <a:pt x="0" y="621920"/>
                  </a:lnTo>
                  <a:lnTo>
                    <a:pt x="0" y="649102"/>
                  </a:lnTo>
                  <a:lnTo>
                    <a:pt x="3962" y="647258"/>
                  </a:lnTo>
                  <a:lnTo>
                    <a:pt x="3962" y="620093"/>
                  </a:lnTo>
                  <a:close/>
                </a:path>
                <a:path w="4444" h="716915">
                  <a:moveTo>
                    <a:pt x="3962" y="405612"/>
                  </a:moveTo>
                  <a:lnTo>
                    <a:pt x="55" y="405612"/>
                  </a:lnTo>
                  <a:lnTo>
                    <a:pt x="0" y="430370"/>
                  </a:lnTo>
                  <a:lnTo>
                    <a:pt x="3327" y="429742"/>
                  </a:lnTo>
                  <a:lnTo>
                    <a:pt x="3962" y="429742"/>
                  </a:lnTo>
                  <a:lnTo>
                    <a:pt x="3962" y="405612"/>
                  </a:lnTo>
                  <a:close/>
                </a:path>
                <a:path w="4444" h="716915">
                  <a:moveTo>
                    <a:pt x="0" y="354487"/>
                  </a:moveTo>
                  <a:lnTo>
                    <a:pt x="0" y="388861"/>
                  </a:lnTo>
                  <a:lnTo>
                    <a:pt x="3962" y="390472"/>
                  </a:lnTo>
                  <a:lnTo>
                    <a:pt x="3962" y="359054"/>
                  </a:lnTo>
                  <a:lnTo>
                    <a:pt x="215" y="354812"/>
                  </a:lnTo>
                  <a:lnTo>
                    <a:pt x="0" y="354487"/>
                  </a:lnTo>
                  <a:close/>
                </a:path>
                <a:path w="4444" h="716915">
                  <a:moveTo>
                    <a:pt x="3962" y="0"/>
                  </a:moveTo>
                  <a:lnTo>
                    <a:pt x="0" y="1234"/>
                  </a:lnTo>
                  <a:lnTo>
                    <a:pt x="0" y="31206"/>
                  </a:lnTo>
                  <a:lnTo>
                    <a:pt x="3962" y="28693"/>
                  </a:lnTo>
                  <a:lnTo>
                    <a:pt x="3962" y="0"/>
                  </a:lnTo>
                  <a:close/>
                </a:path>
                <a:path w="4444" h="716915">
                  <a:moveTo>
                    <a:pt x="0" y="205421"/>
                  </a:moveTo>
                  <a:lnTo>
                    <a:pt x="0" y="253735"/>
                  </a:lnTo>
                  <a:lnTo>
                    <a:pt x="3962" y="259628"/>
                  </a:lnTo>
                  <a:lnTo>
                    <a:pt x="3962" y="211360"/>
                  </a:lnTo>
                  <a:lnTo>
                    <a:pt x="0" y="205421"/>
                  </a:lnTo>
                  <a:close/>
                </a:path>
                <a:path w="4444" h="716915">
                  <a:moveTo>
                    <a:pt x="3962" y="116649"/>
                  </a:moveTo>
                  <a:lnTo>
                    <a:pt x="0" y="124727"/>
                  </a:lnTo>
                  <a:lnTo>
                    <a:pt x="0" y="186349"/>
                  </a:lnTo>
                  <a:lnTo>
                    <a:pt x="3962" y="178287"/>
                  </a:lnTo>
                  <a:lnTo>
                    <a:pt x="3962" y="116649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7" name="object 3200">
              <a:extLst>
                <a:ext uri="{FF2B5EF4-FFF2-40B4-BE49-F238E27FC236}">
                  <a16:creationId xmlns:a16="http://schemas.microsoft.com/office/drawing/2014/main" id="{B9F2B39D-9526-A28E-EA1A-8C0094C5440E}"/>
                </a:ext>
              </a:extLst>
            </p:cNvPr>
            <p:cNvSpPr/>
            <p:nvPr/>
          </p:nvSpPr>
          <p:spPr>
            <a:xfrm>
              <a:off x="1045565" y="7570510"/>
              <a:ext cx="4445" cy="716280"/>
            </a:xfrm>
            <a:custGeom>
              <a:avLst/>
              <a:gdLst/>
              <a:ahLst/>
              <a:cxnLst/>
              <a:rect l="l" t="t" r="r" b="b"/>
              <a:pathLst>
                <a:path w="4444" h="716279">
                  <a:moveTo>
                    <a:pt x="0" y="664873"/>
                  </a:moveTo>
                  <a:lnTo>
                    <a:pt x="0" y="715815"/>
                  </a:lnTo>
                  <a:lnTo>
                    <a:pt x="3962" y="714006"/>
                  </a:lnTo>
                  <a:lnTo>
                    <a:pt x="3962" y="671764"/>
                  </a:lnTo>
                  <a:lnTo>
                    <a:pt x="0" y="664873"/>
                  </a:lnTo>
                  <a:close/>
                </a:path>
                <a:path w="4444" h="716279">
                  <a:moveTo>
                    <a:pt x="3962" y="619503"/>
                  </a:moveTo>
                  <a:lnTo>
                    <a:pt x="0" y="621329"/>
                  </a:lnTo>
                  <a:lnTo>
                    <a:pt x="0" y="648494"/>
                  </a:lnTo>
                  <a:lnTo>
                    <a:pt x="3962" y="646650"/>
                  </a:lnTo>
                  <a:lnTo>
                    <a:pt x="3962" y="619503"/>
                  </a:lnTo>
                  <a:close/>
                </a:path>
                <a:path w="4444" h="716279">
                  <a:moveTo>
                    <a:pt x="3962" y="406842"/>
                  </a:moveTo>
                  <a:lnTo>
                    <a:pt x="0" y="406842"/>
                  </a:lnTo>
                  <a:lnTo>
                    <a:pt x="0" y="430972"/>
                  </a:lnTo>
                  <a:lnTo>
                    <a:pt x="3962" y="430972"/>
                  </a:lnTo>
                  <a:lnTo>
                    <a:pt x="3962" y="406842"/>
                  </a:lnTo>
                  <a:close/>
                </a:path>
                <a:path w="4444" h="716279">
                  <a:moveTo>
                    <a:pt x="0" y="360270"/>
                  </a:moveTo>
                  <a:lnTo>
                    <a:pt x="0" y="391697"/>
                  </a:lnTo>
                  <a:lnTo>
                    <a:pt x="3962" y="393308"/>
                  </a:lnTo>
                  <a:lnTo>
                    <a:pt x="3962" y="363326"/>
                  </a:lnTo>
                  <a:lnTo>
                    <a:pt x="752" y="361122"/>
                  </a:lnTo>
                  <a:lnTo>
                    <a:pt x="0" y="360270"/>
                  </a:lnTo>
                  <a:close/>
                </a:path>
                <a:path w="4444" h="716279">
                  <a:moveTo>
                    <a:pt x="3962" y="0"/>
                  </a:moveTo>
                  <a:lnTo>
                    <a:pt x="0" y="1234"/>
                  </a:lnTo>
                  <a:lnTo>
                    <a:pt x="0" y="29931"/>
                  </a:lnTo>
                  <a:lnTo>
                    <a:pt x="439" y="29652"/>
                  </a:lnTo>
                  <a:lnTo>
                    <a:pt x="3962" y="28879"/>
                  </a:lnTo>
                  <a:lnTo>
                    <a:pt x="3962" y="0"/>
                  </a:lnTo>
                  <a:close/>
                </a:path>
                <a:path w="4444" h="716279">
                  <a:moveTo>
                    <a:pt x="0" y="212571"/>
                  </a:moveTo>
                  <a:lnTo>
                    <a:pt x="0" y="260839"/>
                  </a:lnTo>
                  <a:lnTo>
                    <a:pt x="3962" y="266732"/>
                  </a:lnTo>
                  <a:lnTo>
                    <a:pt x="3962" y="218509"/>
                  </a:lnTo>
                  <a:lnTo>
                    <a:pt x="0" y="212571"/>
                  </a:lnTo>
                  <a:close/>
                </a:path>
                <a:path w="4444" h="716279">
                  <a:moveTo>
                    <a:pt x="3962" y="109827"/>
                  </a:moveTo>
                  <a:lnTo>
                    <a:pt x="0" y="117905"/>
                  </a:lnTo>
                  <a:lnTo>
                    <a:pt x="0" y="179543"/>
                  </a:lnTo>
                  <a:lnTo>
                    <a:pt x="3962" y="171481"/>
                  </a:lnTo>
                  <a:lnTo>
                    <a:pt x="3962" y="109827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8" name="object 3201">
              <a:extLst>
                <a:ext uri="{FF2B5EF4-FFF2-40B4-BE49-F238E27FC236}">
                  <a16:creationId xmlns:a16="http://schemas.microsoft.com/office/drawing/2014/main" id="{738A725F-E2CC-7BF9-1E0C-9F107F01258C}"/>
                </a:ext>
              </a:extLst>
            </p:cNvPr>
            <p:cNvSpPr/>
            <p:nvPr/>
          </p:nvSpPr>
          <p:spPr>
            <a:xfrm>
              <a:off x="1049528" y="7569582"/>
              <a:ext cx="4445" cy="715010"/>
            </a:xfrm>
            <a:custGeom>
              <a:avLst/>
              <a:gdLst/>
              <a:ahLst/>
              <a:cxnLst/>
              <a:rect l="l" t="t" r="r" b="b"/>
              <a:pathLst>
                <a:path w="4444" h="715009">
                  <a:moveTo>
                    <a:pt x="0" y="672691"/>
                  </a:moveTo>
                  <a:lnTo>
                    <a:pt x="0" y="714934"/>
                  </a:lnTo>
                  <a:lnTo>
                    <a:pt x="3962" y="713125"/>
                  </a:lnTo>
                  <a:lnTo>
                    <a:pt x="3962" y="679582"/>
                  </a:lnTo>
                  <a:lnTo>
                    <a:pt x="0" y="672691"/>
                  </a:lnTo>
                  <a:close/>
                </a:path>
                <a:path w="4444" h="715009">
                  <a:moveTo>
                    <a:pt x="3962" y="618604"/>
                  </a:moveTo>
                  <a:lnTo>
                    <a:pt x="0" y="620430"/>
                  </a:lnTo>
                  <a:lnTo>
                    <a:pt x="0" y="647578"/>
                  </a:lnTo>
                  <a:lnTo>
                    <a:pt x="3962" y="645734"/>
                  </a:lnTo>
                  <a:lnTo>
                    <a:pt x="3962" y="618604"/>
                  </a:lnTo>
                  <a:close/>
                </a:path>
                <a:path w="4444" h="715009">
                  <a:moveTo>
                    <a:pt x="3604" y="407769"/>
                  </a:moveTo>
                  <a:lnTo>
                    <a:pt x="0" y="407769"/>
                  </a:lnTo>
                  <a:lnTo>
                    <a:pt x="0" y="431899"/>
                  </a:lnTo>
                  <a:lnTo>
                    <a:pt x="3962" y="431899"/>
                  </a:lnTo>
                  <a:lnTo>
                    <a:pt x="3962" y="407809"/>
                  </a:lnTo>
                  <a:lnTo>
                    <a:pt x="3604" y="407769"/>
                  </a:lnTo>
                  <a:close/>
                </a:path>
                <a:path w="4444" h="715009">
                  <a:moveTo>
                    <a:pt x="0" y="364253"/>
                  </a:moveTo>
                  <a:lnTo>
                    <a:pt x="0" y="394236"/>
                  </a:lnTo>
                  <a:lnTo>
                    <a:pt x="2050" y="395069"/>
                  </a:lnTo>
                  <a:lnTo>
                    <a:pt x="3962" y="395249"/>
                  </a:lnTo>
                  <a:lnTo>
                    <a:pt x="3962" y="366508"/>
                  </a:lnTo>
                  <a:lnTo>
                    <a:pt x="2339" y="365859"/>
                  </a:lnTo>
                  <a:lnTo>
                    <a:pt x="0" y="364253"/>
                  </a:lnTo>
                  <a:close/>
                </a:path>
                <a:path w="4444" h="715009">
                  <a:moveTo>
                    <a:pt x="3962" y="0"/>
                  </a:moveTo>
                  <a:lnTo>
                    <a:pt x="2656" y="99"/>
                  </a:lnTo>
                  <a:lnTo>
                    <a:pt x="0" y="927"/>
                  </a:lnTo>
                  <a:lnTo>
                    <a:pt x="0" y="29806"/>
                  </a:lnTo>
                  <a:lnTo>
                    <a:pt x="3962" y="28936"/>
                  </a:lnTo>
                  <a:lnTo>
                    <a:pt x="3962" y="0"/>
                  </a:lnTo>
                  <a:close/>
                </a:path>
                <a:path w="4444" h="715009">
                  <a:moveTo>
                    <a:pt x="0" y="219437"/>
                  </a:moveTo>
                  <a:lnTo>
                    <a:pt x="0" y="267659"/>
                  </a:lnTo>
                  <a:lnTo>
                    <a:pt x="3962" y="273551"/>
                  </a:lnTo>
                  <a:lnTo>
                    <a:pt x="3962" y="225375"/>
                  </a:lnTo>
                  <a:lnTo>
                    <a:pt x="0" y="219437"/>
                  </a:lnTo>
                  <a:close/>
                </a:path>
                <a:path w="4444" h="715009">
                  <a:moveTo>
                    <a:pt x="3962" y="102677"/>
                  </a:moveTo>
                  <a:lnTo>
                    <a:pt x="0" y="110755"/>
                  </a:lnTo>
                  <a:lnTo>
                    <a:pt x="0" y="172408"/>
                  </a:lnTo>
                  <a:lnTo>
                    <a:pt x="3962" y="164346"/>
                  </a:lnTo>
                  <a:lnTo>
                    <a:pt x="3962" y="102677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9" name="object 3202">
              <a:extLst>
                <a:ext uri="{FF2B5EF4-FFF2-40B4-BE49-F238E27FC236}">
                  <a16:creationId xmlns:a16="http://schemas.microsoft.com/office/drawing/2014/main" id="{35771FC8-7E31-DC1A-15CC-662FD509B484}"/>
                </a:ext>
              </a:extLst>
            </p:cNvPr>
            <p:cNvSpPr/>
            <p:nvPr/>
          </p:nvSpPr>
          <p:spPr>
            <a:xfrm>
              <a:off x="1053477" y="7569280"/>
              <a:ext cx="4445" cy="713740"/>
            </a:xfrm>
            <a:custGeom>
              <a:avLst/>
              <a:gdLst/>
              <a:ahLst/>
              <a:cxnLst/>
              <a:rect l="l" t="t" r="r" b="b"/>
              <a:pathLst>
                <a:path w="4444" h="713740">
                  <a:moveTo>
                    <a:pt x="0" y="679862"/>
                  </a:moveTo>
                  <a:lnTo>
                    <a:pt x="0" y="713433"/>
                  </a:lnTo>
                  <a:lnTo>
                    <a:pt x="3962" y="711624"/>
                  </a:lnTo>
                  <a:lnTo>
                    <a:pt x="3962" y="686753"/>
                  </a:lnTo>
                  <a:lnTo>
                    <a:pt x="0" y="679862"/>
                  </a:lnTo>
                  <a:close/>
                </a:path>
                <a:path w="4444" h="713740">
                  <a:moveTo>
                    <a:pt x="3962" y="617085"/>
                  </a:moveTo>
                  <a:lnTo>
                    <a:pt x="0" y="618912"/>
                  </a:lnTo>
                  <a:lnTo>
                    <a:pt x="0" y="646041"/>
                  </a:lnTo>
                  <a:lnTo>
                    <a:pt x="3962" y="644197"/>
                  </a:lnTo>
                  <a:lnTo>
                    <a:pt x="3962" y="617085"/>
                  </a:lnTo>
                  <a:close/>
                </a:path>
                <a:path w="4444" h="713740">
                  <a:moveTo>
                    <a:pt x="0" y="408110"/>
                  </a:moveTo>
                  <a:lnTo>
                    <a:pt x="0" y="432201"/>
                  </a:lnTo>
                  <a:lnTo>
                    <a:pt x="3962" y="432201"/>
                  </a:lnTo>
                  <a:lnTo>
                    <a:pt x="3962" y="408550"/>
                  </a:lnTo>
                  <a:lnTo>
                    <a:pt x="0" y="408110"/>
                  </a:lnTo>
                  <a:close/>
                </a:path>
                <a:path w="4444" h="713740">
                  <a:moveTo>
                    <a:pt x="0" y="366805"/>
                  </a:moveTo>
                  <a:lnTo>
                    <a:pt x="0" y="395549"/>
                  </a:lnTo>
                  <a:lnTo>
                    <a:pt x="3962" y="395921"/>
                  </a:lnTo>
                  <a:lnTo>
                    <a:pt x="3962" y="368388"/>
                  </a:lnTo>
                  <a:lnTo>
                    <a:pt x="0" y="366805"/>
                  </a:lnTo>
                  <a:close/>
                </a:path>
                <a:path w="4444" h="713740">
                  <a:moveTo>
                    <a:pt x="3962" y="0"/>
                  </a:moveTo>
                  <a:lnTo>
                    <a:pt x="0" y="302"/>
                  </a:lnTo>
                  <a:lnTo>
                    <a:pt x="0" y="29241"/>
                  </a:lnTo>
                  <a:lnTo>
                    <a:pt x="3962" y="28371"/>
                  </a:lnTo>
                  <a:lnTo>
                    <a:pt x="3962" y="0"/>
                  </a:lnTo>
                  <a:close/>
                </a:path>
                <a:path w="4444" h="713740">
                  <a:moveTo>
                    <a:pt x="0" y="225658"/>
                  </a:moveTo>
                  <a:lnTo>
                    <a:pt x="0" y="273834"/>
                  </a:lnTo>
                  <a:lnTo>
                    <a:pt x="3962" y="279727"/>
                  </a:lnTo>
                  <a:lnTo>
                    <a:pt x="3962" y="231597"/>
                  </a:lnTo>
                  <a:lnTo>
                    <a:pt x="0" y="225658"/>
                  </a:lnTo>
                  <a:close/>
                </a:path>
                <a:path w="4444" h="713740">
                  <a:moveTo>
                    <a:pt x="3962" y="95487"/>
                  </a:moveTo>
                  <a:lnTo>
                    <a:pt x="3606" y="95651"/>
                  </a:lnTo>
                  <a:lnTo>
                    <a:pt x="0" y="103004"/>
                  </a:lnTo>
                  <a:lnTo>
                    <a:pt x="0" y="164673"/>
                  </a:lnTo>
                  <a:lnTo>
                    <a:pt x="3962" y="156611"/>
                  </a:lnTo>
                  <a:lnTo>
                    <a:pt x="3962" y="95487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0" name="object 3203">
              <a:extLst>
                <a:ext uri="{FF2B5EF4-FFF2-40B4-BE49-F238E27FC236}">
                  <a16:creationId xmlns:a16="http://schemas.microsoft.com/office/drawing/2014/main" id="{C8BD318A-9061-562A-5E4C-9684CB9532B0}"/>
                </a:ext>
              </a:extLst>
            </p:cNvPr>
            <p:cNvSpPr/>
            <p:nvPr/>
          </p:nvSpPr>
          <p:spPr>
            <a:xfrm>
              <a:off x="1057440" y="7568978"/>
              <a:ext cx="4445" cy="712470"/>
            </a:xfrm>
            <a:custGeom>
              <a:avLst/>
              <a:gdLst/>
              <a:ahLst/>
              <a:cxnLst/>
              <a:rect l="l" t="t" r="r" b="b"/>
              <a:pathLst>
                <a:path w="4444" h="712470">
                  <a:moveTo>
                    <a:pt x="0" y="687056"/>
                  </a:moveTo>
                  <a:lnTo>
                    <a:pt x="0" y="711927"/>
                  </a:lnTo>
                  <a:lnTo>
                    <a:pt x="2832" y="710634"/>
                  </a:lnTo>
                  <a:lnTo>
                    <a:pt x="3962" y="709405"/>
                  </a:lnTo>
                  <a:lnTo>
                    <a:pt x="3962" y="693947"/>
                  </a:lnTo>
                  <a:lnTo>
                    <a:pt x="0" y="687056"/>
                  </a:lnTo>
                  <a:close/>
                </a:path>
                <a:path w="4444" h="712470">
                  <a:moveTo>
                    <a:pt x="3962" y="615561"/>
                  </a:moveTo>
                  <a:lnTo>
                    <a:pt x="0" y="617388"/>
                  </a:lnTo>
                  <a:lnTo>
                    <a:pt x="0" y="644500"/>
                  </a:lnTo>
                  <a:lnTo>
                    <a:pt x="3962" y="642656"/>
                  </a:lnTo>
                  <a:lnTo>
                    <a:pt x="3962" y="615561"/>
                  </a:lnTo>
                  <a:close/>
                </a:path>
                <a:path w="4444" h="712470">
                  <a:moveTo>
                    <a:pt x="0" y="408853"/>
                  </a:moveTo>
                  <a:lnTo>
                    <a:pt x="0" y="432504"/>
                  </a:lnTo>
                  <a:lnTo>
                    <a:pt x="1244" y="432504"/>
                  </a:lnTo>
                  <a:lnTo>
                    <a:pt x="3962" y="433068"/>
                  </a:lnTo>
                  <a:lnTo>
                    <a:pt x="3962" y="409294"/>
                  </a:lnTo>
                  <a:lnTo>
                    <a:pt x="0" y="408853"/>
                  </a:lnTo>
                  <a:close/>
                </a:path>
                <a:path w="4444" h="712470">
                  <a:moveTo>
                    <a:pt x="0" y="368691"/>
                  </a:moveTo>
                  <a:lnTo>
                    <a:pt x="0" y="396224"/>
                  </a:lnTo>
                  <a:lnTo>
                    <a:pt x="3962" y="396595"/>
                  </a:lnTo>
                  <a:lnTo>
                    <a:pt x="3962" y="369589"/>
                  </a:lnTo>
                  <a:lnTo>
                    <a:pt x="783" y="369004"/>
                  </a:lnTo>
                  <a:lnTo>
                    <a:pt x="0" y="368691"/>
                  </a:lnTo>
                  <a:close/>
                </a:path>
                <a:path w="4444" h="712470">
                  <a:moveTo>
                    <a:pt x="3962" y="0"/>
                  </a:moveTo>
                  <a:lnTo>
                    <a:pt x="0" y="302"/>
                  </a:lnTo>
                  <a:lnTo>
                    <a:pt x="0" y="28674"/>
                  </a:lnTo>
                  <a:lnTo>
                    <a:pt x="3962" y="27804"/>
                  </a:lnTo>
                  <a:lnTo>
                    <a:pt x="3962" y="0"/>
                  </a:lnTo>
                  <a:close/>
                </a:path>
                <a:path w="4444" h="712470">
                  <a:moveTo>
                    <a:pt x="0" y="231899"/>
                  </a:moveTo>
                  <a:lnTo>
                    <a:pt x="0" y="280030"/>
                  </a:lnTo>
                  <a:lnTo>
                    <a:pt x="3962" y="285922"/>
                  </a:lnTo>
                  <a:lnTo>
                    <a:pt x="3962" y="237838"/>
                  </a:lnTo>
                  <a:lnTo>
                    <a:pt x="0" y="231899"/>
                  </a:lnTo>
                  <a:close/>
                </a:path>
                <a:path w="4444" h="712470">
                  <a:moveTo>
                    <a:pt x="3962" y="94103"/>
                  </a:moveTo>
                  <a:lnTo>
                    <a:pt x="2400" y="94684"/>
                  </a:lnTo>
                  <a:lnTo>
                    <a:pt x="0" y="95790"/>
                  </a:lnTo>
                  <a:lnTo>
                    <a:pt x="0" y="156914"/>
                  </a:lnTo>
                  <a:lnTo>
                    <a:pt x="3962" y="148851"/>
                  </a:lnTo>
                  <a:lnTo>
                    <a:pt x="3962" y="94103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1" name="object 3204">
              <a:extLst>
                <a:ext uri="{FF2B5EF4-FFF2-40B4-BE49-F238E27FC236}">
                  <a16:creationId xmlns:a16="http://schemas.microsoft.com/office/drawing/2014/main" id="{411E67B5-0FA8-45BE-6108-B6183FE456D3}"/>
                </a:ext>
              </a:extLst>
            </p:cNvPr>
            <p:cNvSpPr/>
            <p:nvPr/>
          </p:nvSpPr>
          <p:spPr>
            <a:xfrm>
              <a:off x="1061389" y="7568676"/>
              <a:ext cx="4445" cy="709930"/>
            </a:xfrm>
            <a:custGeom>
              <a:avLst/>
              <a:gdLst/>
              <a:ahLst/>
              <a:cxnLst/>
              <a:rect l="l" t="t" r="r" b="b"/>
              <a:pathLst>
                <a:path w="4444" h="709929">
                  <a:moveTo>
                    <a:pt x="0" y="694227"/>
                  </a:moveTo>
                  <a:lnTo>
                    <a:pt x="0" y="709721"/>
                  </a:lnTo>
                  <a:lnTo>
                    <a:pt x="1219" y="708396"/>
                  </a:lnTo>
                  <a:lnTo>
                    <a:pt x="3352" y="702046"/>
                  </a:lnTo>
                  <a:lnTo>
                    <a:pt x="3035" y="699506"/>
                  </a:lnTo>
                  <a:lnTo>
                    <a:pt x="0" y="694227"/>
                  </a:lnTo>
                  <a:close/>
                </a:path>
                <a:path w="4444" h="709929">
                  <a:moveTo>
                    <a:pt x="3962" y="614043"/>
                  </a:moveTo>
                  <a:lnTo>
                    <a:pt x="0" y="615869"/>
                  </a:lnTo>
                  <a:lnTo>
                    <a:pt x="0" y="642964"/>
                  </a:lnTo>
                  <a:lnTo>
                    <a:pt x="3962" y="641120"/>
                  </a:lnTo>
                  <a:lnTo>
                    <a:pt x="3962" y="614043"/>
                  </a:lnTo>
                  <a:close/>
                </a:path>
                <a:path w="4444" h="709929">
                  <a:moveTo>
                    <a:pt x="0" y="409594"/>
                  </a:moveTo>
                  <a:lnTo>
                    <a:pt x="0" y="433367"/>
                  </a:lnTo>
                  <a:lnTo>
                    <a:pt x="3962" y="434189"/>
                  </a:lnTo>
                  <a:lnTo>
                    <a:pt x="3962" y="409946"/>
                  </a:lnTo>
                  <a:lnTo>
                    <a:pt x="3162" y="409946"/>
                  </a:lnTo>
                  <a:lnTo>
                    <a:pt x="0" y="409594"/>
                  </a:lnTo>
                  <a:close/>
                </a:path>
                <a:path w="4444" h="709929">
                  <a:moveTo>
                    <a:pt x="0" y="369889"/>
                  </a:moveTo>
                  <a:lnTo>
                    <a:pt x="0" y="396896"/>
                  </a:lnTo>
                  <a:lnTo>
                    <a:pt x="3733" y="397246"/>
                  </a:lnTo>
                  <a:lnTo>
                    <a:pt x="3759" y="409946"/>
                  </a:lnTo>
                  <a:lnTo>
                    <a:pt x="3962" y="409946"/>
                  </a:lnTo>
                  <a:lnTo>
                    <a:pt x="3962" y="370576"/>
                  </a:lnTo>
                  <a:lnTo>
                    <a:pt x="3733" y="370576"/>
                  </a:lnTo>
                  <a:lnTo>
                    <a:pt x="0" y="369889"/>
                  </a:lnTo>
                  <a:close/>
                </a:path>
                <a:path w="4444" h="709929">
                  <a:moveTo>
                    <a:pt x="3962" y="0"/>
                  </a:moveTo>
                  <a:lnTo>
                    <a:pt x="0" y="302"/>
                  </a:lnTo>
                  <a:lnTo>
                    <a:pt x="0" y="28108"/>
                  </a:lnTo>
                  <a:lnTo>
                    <a:pt x="3962" y="27239"/>
                  </a:lnTo>
                  <a:lnTo>
                    <a:pt x="3962" y="0"/>
                  </a:lnTo>
                  <a:close/>
                </a:path>
                <a:path w="4444" h="709929">
                  <a:moveTo>
                    <a:pt x="0" y="238121"/>
                  </a:moveTo>
                  <a:lnTo>
                    <a:pt x="0" y="286205"/>
                  </a:lnTo>
                  <a:lnTo>
                    <a:pt x="3962" y="292098"/>
                  </a:lnTo>
                  <a:lnTo>
                    <a:pt x="3962" y="244059"/>
                  </a:lnTo>
                  <a:lnTo>
                    <a:pt x="0" y="238121"/>
                  </a:lnTo>
                  <a:close/>
                </a:path>
                <a:path w="4444" h="709929">
                  <a:moveTo>
                    <a:pt x="3962" y="92937"/>
                  </a:moveTo>
                  <a:lnTo>
                    <a:pt x="0" y="94410"/>
                  </a:lnTo>
                  <a:lnTo>
                    <a:pt x="0" y="149179"/>
                  </a:lnTo>
                  <a:lnTo>
                    <a:pt x="3962" y="141117"/>
                  </a:lnTo>
                  <a:lnTo>
                    <a:pt x="3962" y="92937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2" name="object 3205">
              <a:extLst>
                <a:ext uri="{FF2B5EF4-FFF2-40B4-BE49-F238E27FC236}">
                  <a16:creationId xmlns:a16="http://schemas.microsoft.com/office/drawing/2014/main" id="{4E946F6E-C565-EFC6-1A84-9207EBF3C0F2}"/>
                </a:ext>
              </a:extLst>
            </p:cNvPr>
            <p:cNvSpPr/>
            <p:nvPr/>
          </p:nvSpPr>
          <p:spPr>
            <a:xfrm>
              <a:off x="1065352" y="7568412"/>
              <a:ext cx="4445" cy="641985"/>
            </a:xfrm>
            <a:custGeom>
              <a:avLst/>
              <a:gdLst/>
              <a:ahLst/>
              <a:cxnLst/>
              <a:rect l="l" t="t" r="r" b="b"/>
              <a:pathLst>
                <a:path w="4444" h="641984">
                  <a:moveTo>
                    <a:pt x="3962" y="612480"/>
                  </a:moveTo>
                  <a:lnTo>
                    <a:pt x="0" y="614306"/>
                  </a:lnTo>
                  <a:lnTo>
                    <a:pt x="0" y="641383"/>
                  </a:lnTo>
                  <a:lnTo>
                    <a:pt x="3962" y="639539"/>
                  </a:lnTo>
                  <a:lnTo>
                    <a:pt x="3962" y="612480"/>
                  </a:lnTo>
                  <a:close/>
                </a:path>
                <a:path w="4444" h="641984">
                  <a:moveTo>
                    <a:pt x="3962" y="370412"/>
                  </a:moveTo>
                  <a:lnTo>
                    <a:pt x="2933" y="370839"/>
                  </a:lnTo>
                  <a:lnTo>
                    <a:pt x="0" y="370839"/>
                  </a:lnTo>
                  <a:lnTo>
                    <a:pt x="0" y="434453"/>
                  </a:lnTo>
                  <a:lnTo>
                    <a:pt x="3962" y="435275"/>
                  </a:lnTo>
                  <a:lnTo>
                    <a:pt x="3962" y="370412"/>
                  </a:lnTo>
                  <a:close/>
                </a:path>
                <a:path w="4444" h="641984">
                  <a:moveTo>
                    <a:pt x="3962" y="0"/>
                  </a:moveTo>
                  <a:lnTo>
                    <a:pt x="3449" y="0"/>
                  </a:lnTo>
                  <a:lnTo>
                    <a:pt x="0" y="263"/>
                  </a:lnTo>
                  <a:lnTo>
                    <a:pt x="0" y="27502"/>
                  </a:lnTo>
                  <a:lnTo>
                    <a:pt x="3792" y="26669"/>
                  </a:lnTo>
                  <a:lnTo>
                    <a:pt x="3962" y="26669"/>
                  </a:lnTo>
                  <a:lnTo>
                    <a:pt x="3962" y="0"/>
                  </a:lnTo>
                  <a:close/>
                </a:path>
                <a:path w="4444" h="641984">
                  <a:moveTo>
                    <a:pt x="3962" y="26669"/>
                  </a:moveTo>
                  <a:lnTo>
                    <a:pt x="3792" y="26669"/>
                  </a:lnTo>
                  <a:lnTo>
                    <a:pt x="3962" y="26688"/>
                  </a:lnTo>
                  <a:close/>
                </a:path>
                <a:path w="4444" h="641984">
                  <a:moveTo>
                    <a:pt x="0" y="244323"/>
                  </a:moveTo>
                  <a:lnTo>
                    <a:pt x="0" y="292361"/>
                  </a:lnTo>
                  <a:lnTo>
                    <a:pt x="3962" y="298254"/>
                  </a:lnTo>
                  <a:lnTo>
                    <a:pt x="3962" y="250261"/>
                  </a:lnTo>
                  <a:lnTo>
                    <a:pt x="0" y="244323"/>
                  </a:lnTo>
                  <a:close/>
                </a:path>
                <a:path w="4444" h="641984">
                  <a:moveTo>
                    <a:pt x="3962" y="92710"/>
                  </a:moveTo>
                  <a:lnTo>
                    <a:pt x="1320" y="92710"/>
                  </a:lnTo>
                  <a:lnTo>
                    <a:pt x="0" y="93201"/>
                  </a:lnTo>
                  <a:lnTo>
                    <a:pt x="0" y="141380"/>
                  </a:lnTo>
                  <a:lnTo>
                    <a:pt x="3962" y="133318"/>
                  </a:lnTo>
                  <a:lnTo>
                    <a:pt x="3962" y="9271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3" name="object 3206">
              <a:extLst>
                <a:ext uri="{FF2B5EF4-FFF2-40B4-BE49-F238E27FC236}">
                  <a16:creationId xmlns:a16="http://schemas.microsoft.com/office/drawing/2014/main" id="{9FA01159-9FF8-3988-2D85-F09ED1FEBF81}"/>
                </a:ext>
              </a:extLst>
            </p:cNvPr>
            <p:cNvSpPr/>
            <p:nvPr/>
          </p:nvSpPr>
          <p:spPr>
            <a:xfrm>
              <a:off x="1069301" y="7568412"/>
              <a:ext cx="4445" cy="640080"/>
            </a:xfrm>
            <a:custGeom>
              <a:avLst/>
              <a:gdLst/>
              <a:ahLst/>
              <a:cxnLst/>
              <a:rect l="l" t="t" r="r" b="b"/>
              <a:pathLst>
                <a:path w="4444" h="640079">
                  <a:moveTo>
                    <a:pt x="3962" y="610659"/>
                  </a:moveTo>
                  <a:lnTo>
                    <a:pt x="0" y="612486"/>
                  </a:lnTo>
                  <a:lnTo>
                    <a:pt x="0" y="639545"/>
                  </a:lnTo>
                  <a:lnTo>
                    <a:pt x="3962" y="637701"/>
                  </a:lnTo>
                  <a:lnTo>
                    <a:pt x="3962" y="610659"/>
                  </a:lnTo>
                  <a:close/>
                </a:path>
                <a:path w="4444" h="640079">
                  <a:moveTo>
                    <a:pt x="3962" y="368769"/>
                  </a:moveTo>
                  <a:lnTo>
                    <a:pt x="0" y="370417"/>
                  </a:lnTo>
                  <a:lnTo>
                    <a:pt x="0" y="435272"/>
                  </a:lnTo>
                  <a:lnTo>
                    <a:pt x="3962" y="436095"/>
                  </a:lnTo>
                  <a:lnTo>
                    <a:pt x="3962" y="368769"/>
                  </a:lnTo>
                  <a:close/>
                </a:path>
                <a:path w="4444" h="640079">
                  <a:moveTo>
                    <a:pt x="3962" y="0"/>
                  </a:moveTo>
                  <a:lnTo>
                    <a:pt x="0" y="0"/>
                  </a:lnTo>
                  <a:lnTo>
                    <a:pt x="0" y="26686"/>
                  </a:lnTo>
                  <a:lnTo>
                    <a:pt x="3962" y="27112"/>
                  </a:lnTo>
                  <a:lnTo>
                    <a:pt x="3962" y="0"/>
                  </a:lnTo>
                  <a:close/>
                </a:path>
                <a:path w="4444" h="640079">
                  <a:moveTo>
                    <a:pt x="0" y="250242"/>
                  </a:moveTo>
                  <a:lnTo>
                    <a:pt x="0" y="298235"/>
                  </a:lnTo>
                  <a:lnTo>
                    <a:pt x="3962" y="304128"/>
                  </a:lnTo>
                  <a:lnTo>
                    <a:pt x="3962" y="256181"/>
                  </a:lnTo>
                  <a:lnTo>
                    <a:pt x="0" y="250242"/>
                  </a:lnTo>
                  <a:close/>
                </a:path>
                <a:path w="4444" h="640079">
                  <a:moveTo>
                    <a:pt x="1041" y="92710"/>
                  </a:moveTo>
                  <a:lnTo>
                    <a:pt x="0" y="92710"/>
                  </a:lnTo>
                  <a:lnTo>
                    <a:pt x="0" y="133344"/>
                  </a:lnTo>
                  <a:lnTo>
                    <a:pt x="3962" y="125281"/>
                  </a:lnTo>
                  <a:lnTo>
                    <a:pt x="3962" y="94206"/>
                  </a:lnTo>
                  <a:lnTo>
                    <a:pt x="1041" y="9271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4" name="object 3207">
              <a:extLst>
                <a:ext uri="{FF2B5EF4-FFF2-40B4-BE49-F238E27FC236}">
                  <a16:creationId xmlns:a16="http://schemas.microsoft.com/office/drawing/2014/main" id="{B4AEAE02-12A9-9AF1-8FBD-401D17A26705}"/>
                </a:ext>
              </a:extLst>
            </p:cNvPr>
            <p:cNvSpPr/>
            <p:nvPr/>
          </p:nvSpPr>
          <p:spPr>
            <a:xfrm>
              <a:off x="1073264" y="7568412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3962" y="608833"/>
                  </a:moveTo>
                  <a:lnTo>
                    <a:pt x="0" y="610659"/>
                  </a:lnTo>
                  <a:lnTo>
                    <a:pt x="0" y="637701"/>
                  </a:lnTo>
                  <a:lnTo>
                    <a:pt x="3962" y="635857"/>
                  </a:lnTo>
                  <a:lnTo>
                    <a:pt x="3962" y="608833"/>
                  </a:lnTo>
                  <a:close/>
                </a:path>
                <a:path w="4444" h="638175">
                  <a:moveTo>
                    <a:pt x="3962" y="367848"/>
                  </a:moveTo>
                  <a:lnTo>
                    <a:pt x="3225" y="368300"/>
                  </a:lnTo>
                  <a:lnTo>
                    <a:pt x="1130" y="368300"/>
                  </a:lnTo>
                  <a:lnTo>
                    <a:pt x="0" y="368769"/>
                  </a:lnTo>
                  <a:lnTo>
                    <a:pt x="0" y="436095"/>
                  </a:lnTo>
                  <a:lnTo>
                    <a:pt x="3962" y="436917"/>
                  </a:lnTo>
                  <a:lnTo>
                    <a:pt x="3962" y="367848"/>
                  </a:lnTo>
                  <a:close/>
                </a:path>
                <a:path w="4444" h="638175">
                  <a:moveTo>
                    <a:pt x="3962" y="0"/>
                  </a:moveTo>
                  <a:lnTo>
                    <a:pt x="0" y="0"/>
                  </a:lnTo>
                  <a:lnTo>
                    <a:pt x="0" y="27112"/>
                  </a:lnTo>
                  <a:lnTo>
                    <a:pt x="3962" y="27538"/>
                  </a:lnTo>
                  <a:lnTo>
                    <a:pt x="3962" y="0"/>
                  </a:lnTo>
                  <a:close/>
                </a:path>
                <a:path w="4444" h="638175">
                  <a:moveTo>
                    <a:pt x="0" y="256181"/>
                  </a:moveTo>
                  <a:lnTo>
                    <a:pt x="0" y="304128"/>
                  </a:lnTo>
                  <a:lnTo>
                    <a:pt x="3962" y="310020"/>
                  </a:lnTo>
                  <a:lnTo>
                    <a:pt x="3962" y="262119"/>
                  </a:lnTo>
                  <a:lnTo>
                    <a:pt x="0" y="256181"/>
                  </a:lnTo>
                  <a:close/>
                </a:path>
                <a:path w="4444" h="638175">
                  <a:moveTo>
                    <a:pt x="0" y="94206"/>
                  </a:moveTo>
                  <a:lnTo>
                    <a:pt x="0" y="125281"/>
                  </a:lnTo>
                  <a:lnTo>
                    <a:pt x="3962" y="117219"/>
                  </a:lnTo>
                  <a:lnTo>
                    <a:pt x="3962" y="96235"/>
                  </a:lnTo>
                  <a:lnTo>
                    <a:pt x="0" y="94206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5" name="object 3208">
              <a:extLst>
                <a:ext uri="{FF2B5EF4-FFF2-40B4-BE49-F238E27FC236}">
                  <a16:creationId xmlns:a16="http://schemas.microsoft.com/office/drawing/2014/main" id="{3C64A0E6-5B5C-0BCC-181E-85AF638CCD29}"/>
                </a:ext>
              </a:extLst>
            </p:cNvPr>
            <p:cNvSpPr/>
            <p:nvPr/>
          </p:nvSpPr>
          <p:spPr>
            <a:xfrm>
              <a:off x="1077214" y="7568412"/>
              <a:ext cx="4445" cy="636270"/>
            </a:xfrm>
            <a:custGeom>
              <a:avLst/>
              <a:gdLst/>
              <a:ahLst/>
              <a:cxnLst/>
              <a:rect l="l" t="t" r="r" b="b"/>
              <a:pathLst>
                <a:path w="4444" h="636270">
                  <a:moveTo>
                    <a:pt x="3962" y="608330"/>
                  </a:moveTo>
                  <a:lnTo>
                    <a:pt x="1104" y="608330"/>
                  </a:lnTo>
                  <a:lnTo>
                    <a:pt x="0" y="608839"/>
                  </a:lnTo>
                  <a:lnTo>
                    <a:pt x="0" y="635863"/>
                  </a:lnTo>
                  <a:lnTo>
                    <a:pt x="3962" y="634019"/>
                  </a:lnTo>
                  <a:lnTo>
                    <a:pt x="3962" y="608330"/>
                  </a:lnTo>
                  <a:close/>
                </a:path>
                <a:path w="4444" h="636270">
                  <a:moveTo>
                    <a:pt x="3962" y="365428"/>
                  </a:moveTo>
                  <a:lnTo>
                    <a:pt x="0" y="367856"/>
                  </a:lnTo>
                  <a:lnTo>
                    <a:pt x="0" y="436914"/>
                  </a:lnTo>
                  <a:lnTo>
                    <a:pt x="3962" y="437736"/>
                  </a:lnTo>
                  <a:lnTo>
                    <a:pt x="3962" y="365428"/>
                  </a:lnTo>
                  <a:close/>
                </a:path>
                <a:path w="4444" h="636270">
                  <a:moveTo>
                    <a:pt x="3962" y="0"/>
                  </a:moveTo>
                  <a:lnTo>
                    <a:pt x="0" y="0"/>
                  </a:lnTo>
                  <a:lnTo>
                    <a:pt x="0" y="27537"/>
                  </a:lnTo>
                  <a:lnTo>
                    <a:pt x="3962" y="27963"/>
                  </a:lnTo>
                  <a:lnTo>
                    <a:pt x="3962" y="0"/>
                  </a:lnTo>
                  <a:close/>
                </a:path>
                <a:path w="4444" h="636270">
                  <a:moveTo>
                    <a:pt x="0" y="262100"/>
                  </a:moveTo>
                  <a:lnTo>
                    <a:pt x="0" y="310001"/>
                  </a:lnTo>
                  <a:lnTo>
                    <a:pt x="3962" y="315894"/>
                  </a:lnTo>
                  <a:lnTo>
                    <a:pt x="3962" y="268039"/>
                  </a:lnTo>
                  <a:lnTo>
                    <a:pt x="0" y="262100"/>
                  </a:lnTo>
                  <a:close/>
                </a:path>
                <a:path w="4444" h="636270">
                  <a:moveTo>
                    <a:pt x="0" y="96228"/>
                  </a:moveTo>
                  <a:lnTo>
                    <a:pt x="0" y="117245"/>
                  </a:lnTo>
                  <a:lnTo>
                    <a:pt x="3962" y="109182"/>
                  </a:lnTo>
                  <a:lnTo>
                    <a:pt x="3962" y="100306"/>
                  </a:lnTo>
                  <a:lnTo>
                    <a:pt x="3047" y="97789"/>
                  </a:lnTo>
                  <a:lnTo>
                    <a:pt x="0" y="96228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6" name="object 3209">
              <a:extLst>
                <a:ext uri="{FF2B5EF4-FFF2-40B4-BE49-F238E27FC236}">
                  <a16:creationId xmlns:a16="http://schemas.microsoft.com/office/drawing/2014/main" id="{ED45ED17-5873-0788-1D5E-6F20DFAA92C7}"/>
                </a:ext>
              </a:extLst>
            </p:cNvPr>
            <p:cNvSpPr/>
            <p:nvPr/>
          </p:nvSpPr>
          <p:spPr>
            <a:xfrm>
              <a:off x="1081176" y="7568412"/>
              <a:ext cx="4445" cy="635000"/>
            </a:xfrm>
            <a:custGeom>
              <a:avLst/>
              <a:gdLst/>
              <a:ahLst/>
              <a:cxnLst/>
              <a:rect l="l" t="t" r="r" b="b"/>
              <a:pathLst>
                <a:path w="4444" h="635000">
                  <a:moveTo>
                    <a:pt x="3962" y="633730"/>
                  </a:moveTo>
                  <a:lnTo>
                    <a:pt x="622" y="633730"/>
                  </a:lnTo>
                  <a:lnTo>
                    <a:pt x="3962" y="634863"/>
                  </a:lnTo>
                  <a:lnTo>
                    <a:pt x="3962" y="633730"/>
                  </a:lnTo>
                  <a:close/>
                </a:path>
                <a:path w="4444" h="635000">
                  <a:moveTo>
                    <a:pt x="1054" y="608330"/>
                  </a:moveTo>
                  <a:lnTo>
                    <a:pt x="0" y="608330"/>
                  </a:lnTo>
                  <a:lnTo>
                    <a:pt x="0" y="634019"/>
                  </a:lnTo>
                  <a:lnTo>
                    <a:pt x="622" y="633730"/>
                  </a:lnTo>
                  <a:lnTo>
                    <a:pt x="3962" y="633730"/>
                  </a:lnTo>
                  <a:lnTo>
                    <a:pt x="3962" y="609348"/>
                  </a:lnTo>
                  <a:lnTo>
                    <a:pt x="1054" y="608330"/>
                  </a:lnTo>
                  <a:close/>
                </a:path>
                <a:path w="4444" h="635000">
                  <a:moveTo>
                    <a:pt x="3962" y="363000"/>
                  </a:moveTo>
                  <a:lnTo>
                    <a:pt x="0" y="365428"/>
                  </a:lnTo>
                  <a:lnTo>
                    <a:pt x="0" y="437736"/>
                  </a:lnTo>
                  <a:lnTo>
                    <a:pt x="3962" y="438559"/>
                  </a:lnTo>
                  <a:lnTo>
                    <a:pt x="3962" y="363000"/>
                  </a:lnTo>
                  <a:close/>
                </a:path>
                <a:path w="4444" h="635000">
                  <a:moveTo>
                    <a:pt x="3962" y="0"/>
                  </a:moveTo>
                  <a:lnTo>
                    <a:pt x="0" y="0"/>
                  </a:lnTo>
                  <a:lnTo>
                    <a:pt x="0" y="27963"/>
                  </a:lnTo>
                  <a:lnTo>
                    <a:pt x="3962" y="28389"/>
                  </a:lnTo>
                  <a:lnTo>
                    <a:pt x="3962" y="0"/>
                  </a:lnTo>
                  <a:close/>
                </a:path>
                <a:path w="4444" h="635000">
                  <a:moveTo>
                    <a:pt x="0" y="268039"/>
                  </a:moveTo>
                  <a:lnTo>
                    <a:pt x="0" y="315894"/>
                  </a:lnTo>
                  <a:lnTo>
                    <a:pt x="3962" y="321786"/>
                  </a:lnTo>
                  <a:lnTo>
                    <a:pt x="3962" y="273977"/>
                  </a:lnTo>
                  <a:lnTo>
                    <a:pt x="0" y="268039"/>
                  </a:lnTo>
                  <a:close/>
                </a:path>
                <a:path w="4444" h="635000">
                  <a:moveTo>
                    <a:pt x="0" y="100306"/>
                  </a:moveTo>
                  <a:lnTo>
                    <a:pt x="0" y="109182"/>
                  </a:lnTo>
                  <a:lnTo>
                    <a:pt x="1854" y="105410"/>
                  </a:lnTo>
                  <a:lnTo>
                    <a:pt x="0" y="100306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7" name="object 3210">
              <a:extLst>
                <a:ext uri="{FF2B5EF4-FFF2-40B4-BE49-F238E27FC236}">
                  <a16:creationId xmlns:a16="http://schemas.microsoft.com/office/drawing/2014/main" id="{2EBFBBD3-451F-E0FC-9B82-E831ABDF121B}"/>
                </a:ext>
              </a:extLst>
            </p:cNvPr>
            <p:cNvSpPr/>
            <p:nvPr/>
          </p:nvSpPr>
          <p:spPr>
            <a:xfrm>
              <a:off x="1085126" y="7568412"/>
              <a:ext cx="4445" cy="636270"/>
            </a:xfrm>
            <a:custGeom>
              <a:avLst/>
              <a:gdLst/>
              <a:ahLst/>
              <a:cxnLst/>
              <a:rect l="l" t="t" r="r" b="b"/>
              <a:pathLst>
                <a:path w="4444" h="636270">
                  <a:moveTo>
                    <a:pt x="0" y="609344"/>
                  </a:moveTo>
                  <a:lnTo>
                    <a:pt x="0" y="634859"/>
                  </a:lnTo>
                  <a:lnTo>
                    <a:pt x="3962" y="636204"/>
                  </a:lnTo>
                  <a:lnTo>
                    <a:pt x="3962" y="610732"/>
                  </a:lnTo>
                  <a:lnTo>
                    <a:pt x="0" y="609344"/>
                  </a:lnTo>
                  <a:close/>
                </a:path>
                <a:path w="4444" h="636270">
                  <a:moveTo>
                    <a:pt x="3962" y="358593"/>
                  </a:moveTo>
                  <a:lnTo>
                    <a:pt x="1727" y="361950"/>
                  </a:lnTo>
                  <a:lnTo>
                    <a:pt x="0" y="363008"/>
                  </a:lnTo>
                  <a:lnTo>
                    <a:pt x="0" y="438556"/>
                  </a:lnTo>
                  <a:lnTo>
                    <a:pt x="3962" y="439378"/>
                  </a:lnTo>
                  <a:lnTo>
                    <a:pt x="3962" y="358593"/>
                  </a:lnTo>
                  <a:close/>
                </a:path>
                <a:path w="4444" h="636270">
                  <a:moveTo>
                    <a:pt x="200" y="0"/>
                  </a:moveTo>
                  <a:lnTo>
                    <a:pt x="0" y="0"/>
                  </a:lnTo>
                  <a:lnTo>
                    <a:pt x="0" y="28388"/>
                  </a:lnTo>
                  <a:lnTo>
                    <a:pt x="3962" y="28814"/>
                  </a:lnTo>
                  <a:lnTo>
                    <a:pt x="3962" y="894"/>
                  </a:lnTo>
                  <a:lnTo>
                    <a:pt x="200" y="0"/>
                  </a:lnTo>
                  <a:close/>
                </a:path>
                <a:path w="4444" h="636270">
                  <a:moveTo>
                    <a:pt x="0" y="273958"/>
                  </a:moveTo>
                  <a:lnTo>
                    <a:pt x="0" y="321767"/>
                  </a:lnTo>
                  <a:lnTo>
                    <a:pt x="3162" y="326389"/>
                  </a:lnTo>
                  <a:lnTo>
                    <a:pt x="3962" y="327613"/>
                  </a:lnTo>
                  <a:lnTo>
                    <a:pt x="3962" y="279897"/>
                  </a:lnTo>
                  <a:lnTo>
                    <a:pt x="0" y="273958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8" name="object 3211">
              <a:extLst>
                <a:ext uri="{FF2B5EF4-FFF2-40B4-BE49-F238E27FC236}">
                  <a16:creationId xmlns:a16="http://schemas.microsoft.com/office/drawing/2014/main" id="{AAD4BB15-C779-9428-CFFE-556666CE06AE}"/>
                </a:ext>
              </a:extLst>
            </p:cNvPr>
            <p:cNvSpPr/>
            <p:nvPr/>
          </p:nvSpPr>
          <p:spPr>
            <a:xfrm>
              <a:off x="1089101" y="7569309"/>
              <a:ext cx="4445" cy="636905"/>
            </a:xfrm>
            <a:custGeom>
              <a:avLst/>
              <a:gdLst/>
              <a:ahLst/>
              <a:cxnLst/>
              <a:rect l="l" t="t" r="r" b="b"/>
              <a:pathLst>
                <a:path w="4444" h="636904">
                  <a:moveTo>
                    <a:pt x="0" y="609839"/>
                  </a:moveTo>
                  <a:lnTo>
                    <a:pt x="0" y="635311"/>
                  </a:lnTo>
                  <a:lnTo>
                    <a:pt x="3949" y="636652"/>
                  </a:lnTo>
                  <a:lnTo>
                    <a:pt x="3949" y="611223"/>
                  </a:lnTo>
                  <a:lnTo>
                    <a:pt x="0" y="609839"/>
                  </a:lnTo>
                  <a:close/>
                </a:path>
                <a:path w="4444" h="636904">
                  <a:moveTo>
                    <a:pt x="3949" y="344204"/>
                  </a:moveTo>
                  <a:lnTo>
                    <a:pt x="1981" y="354702"/>
                  </a:lnTo>
                  <a:lnTo>
                    <a:pt x="0" y="357677"/>
                  </a:lnTo>
                  <a:lnTo>
                    <a:pt x="0" y="438484"/>
                  </a:lnTo>
                  <a:lnTo>
                    <a:pt x="3949" y="439303"/>
                  </a:lnTo>
                  <a:lnTo>
                    <a:pt x="3949" y="414590"/>
                  </a:lnTo>
                  <a:lnTo>
                    <a:pt x="3086" y="414392"/>
                  </a:lnTo>
                  <a:lnTo>
                    <a:pt x="3086" y="388992"/>
                  </a:lnTo>
                  <a:lnTo>
                    <a:pt x="3949" y="388992"/>
                  </a:lnTo>
                  <a:lnTo>
                    <a:pt x="3949" y="344204"/>
                  </a:lnTo>
                  <a:close/>
                </a:path>
                <a:path w="4444" h="636904">
                  <a:moveTo>
                    <a:pt x="0" y="0"/>
                  </a:moveTo>
                  <a:lnTo>
                    <a:pt x="0" y="27918"/>
                  </a:lnTo>
                  <a:lnTo>
                    <a:pt x="3670" y="28312"/>
                  </a:lnTo>
                  <a:lnTo>
                    <a:pt x="3949" y="28420"/>
                  </a:lnTo>
                  <a:lnTo>
                    <a:pt x="3949" y="938"/>
                  </a:lnTo>
                  <a:lnTo>
                    <a:pt x="0" y="0"/>
                  </a:lnTo>
                  <a:close/>
                </a:path>
                <a:path w="4444" h="636904">
                  <a:moveTo>
                    <a:pt x="0" y="279019"/>
                  </a:moveTo>
                  <a:lnTo>
                    <a:pt x="0" y="326735"/>
                  </a:lnTo>
                  <a:lnTo>
                    <a:pt x="3340" y="331842"/>
                  </a:lnTo>
                  <a:lnTo>
                    <a:pt x="3949" y="334942"/>
                  </a:lnTo>
                  <a:lnTo>
                    <a:pt x="3949" y="284938"/>
                  </a:lnTo>
                  <a:lnTo>
                    <a:pt x="0" y="279019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9" name="object 3212">
              <a:extLst>
                <a:ext uri="{FF2B5EF4-FFF2-40B4-BE49-F238E27FC236}">
                  <a16:creationId xmlns:a16="http://schemas.microsoft.com/office/drawing/2014/main" id="{3DB0D4F2-BE37-D7CD-0D96-A86278DB1BB0}"/>
                </a:ext>
              </a:extLst>
            </p:cNvPr>
            <p:cNvSpPr/>
            <p:nvPr/>
          </p:nvSpPr>
          <p:spPr>
            <a:xfrm>
              <a:off x="1093038" y="7570245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0" y="610283"/>
                  </a:moveTo>
                  <a:lnTo>
                    <a:pt x="0" y="635712"/>
                  </a:lnTo>
                  <a:lnTo>
                    <a:pt x="3962" y="637057"/>
                  </a:lnTo>
                  <a:lnTo>
                    <a:pt x="3962" y="611671"/>
                  </a:lnTo>
                  <a:lnTo>
                    <a:pt x="0" y="610283"/>
                  </a:lnTo>
                  <a:close/>
                </a:path>
                <a:path w="4444" h="637540">
                  <a:moveTo>
                    <a:pt x="0" y="413651"/>
                  </a:moveTo>
                  <a:lnTo>
                    <a:pt x="0" y="438365"/>
                  </a:lnTo>
                  <a:lnTo>
                    <a:pt x="3962" y="439187"/>
                  </a:lnTo>
                  <a:lnTo>
                    <a:pt x="3962" y="414558"/>
                  </a:lnTo>
                  <a:lnTo>
                    <a:pt x="0" y="413651"/>
                  </a:lnTo>
                  <a:close/>
                </a:path>
                <a:path w="4444" h="637540">
                  <a:moveTo>
                    <a:pt x="0" y="283983"/>
                  </a:moveTo>
                  <a:lnTo>
                    <a:pt x="0" y="333942"/>
                  </a:lnTo>
                  <a:lnTo>
                    <a:pt x="901" y="338527"/>
                  </a:lnTo>
                  <a:lnTo>
                    <a:pt x="0" y="343336"/>
                  </a:lnTo>
                  <a:lnTo>
                    <a:pt x="0" y="388057"/>
                  </a:lnTo>
                  <a:lnTo>
                    <a:pt x="317" y="388057"/>
                  </a:lnTo>
                  <a:lnTo>
                    <a:pt x="1485" y="386787"/>
                  </a:lnTo>
                  <a:lnTo>
                    <a:pt x="2616" y="386787"/>
                  </a:lnTo>
                  <a:lnTo>
                    <a:pt x="3962" y="385570"/>
                  </a:lnTo>
                  <a:lnTo>
                    <a:pt x="3962" y="289922"/>
                  </a:lnTo>
                  <a:lnTo>
                    <a:pt x="0" y="283983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27480"/>
                  </a:lnTo>
                  <a:lnTo>
                    <a:pt x="3962" y="28998"/>
                  </a:lnTo>
                  <a:lnTo>
                    <a:pt x="3962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0" name="object 3213">
              <a:extLst>
                <a:ext uri="{FF2B5EF4-FFF2-40B4-BE49-F238E27FC236}">
                  <a16:creationId xmlns:a16="http://schemas.microsoft.com/office/drawing/2014/main" id="{88C3E5F2-86E3-E557-00A2-81C13BD21692}"/>
                </a:ext>
              </a:extLst>
            </p:cNvPr>
            <p:cNvSpPr/>
            <p:nvPr/>
          </p:nvSpPr>
          <p:spPr>
            <a:xfrm>
              <a:off x="1097000" y="7571187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0" y="610729"/>
                  </a:moveTo>
                  <a:lnTo>
                    <a:pt x="0" y="636115"/>
                  </a:lnTo>
                  <a:lnTo>
                    <a:pt x="3962" y="637460"/>
                  </a:lnTo>
                  <a:lnTo>
                    <a:pt x="3962" y="612117"/>
                  </a:lnTo>
                  <a:lnTo>
                    <a:pt x="0" y="610729"/>
                  </a:lnTo>
                  <a:close/>
                </a:path>
                <a:path w="4444" h="637540">
                  <a:moveTo>
                    <a:pt x="0" y="413616"/>
                  </a:moveTo>
                  <a:lnTo>
                    <a:pt x="0" y="438245"/>
                  </a:lnTo>
                  <a:lnTo>
                    <a:pt x="3962" y="439067"/>
                  </a:lnTo>
                  <a:lnTo>
                    <a:pt x="3962" y="414523"/>
                  </a:lnTo>
                  <a:lnTo>
                    <a:pt x="0" y="413616"/>
                  </a:lnTo>
                  <a:close/>
                </a:path>
                <a:path w="4444" h="637540">
                  <a:moveTo>
                    <a:pt x="0" y="288980"/>
                  </a:moveTo>
                  <a:lnTo>
                    <a:pt x="0" y="384629"/>
                  </a:lnTo>
                  <a:lnTo>
                    <a:pt x="3962" y="381049"/>
                  </a:lnTo>
                  <a:lnTo>
                    <a:pt x="3962" y="294405"/>
                  </a:lnTo>
                  <a:lnTo>
                    <a:pt x="3619" y="294405"/>
                  </a:lnTo>
                  <a:lnTo>
                    <a:pt x="0" y="288980"/>
                  </a:lnTo>
                  <a:close/>
                </a:path>
                <a:path w="4444" h="637540">
                  <a:moveTo>
                    <a:pt x="3962" y="294237"/>
                  </a:moveTo>
                  <a:lnTo>
                    <a:pt x="3619" y="294405"/>
                  </a:lnTo>
                  <a:lnTo>
                    <a:pt x="3962" y="294405"/>
                  </a:lnTo>
                  <a:lnTo>
                    <a:pt x="3962" y="294237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28056"/>
                  </a:lnTo>
                  <a:lnTo>
                    <a:pt x="3962" y="29537"/>
                  </a:lnTo>
                  <a:lnTo>
                    <a:pt x="3962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1" name="object 3214">
              <a:extLst>
                <a:ext uri="{FF2B5EF4-FFF2-40B4-BE49-F238E27FC236}">
                  <a16:creationId xmlns:a16="http://schemas.microsoft.com/office/drawing/2014/main" id="{E0B84C2E-0DA6-4760-3FCE-1A9CEDBAFF8B}"/>
                </a:ext>
              </a:extLst>
            </p:cNvPr>
            <p:cNvSpPr/>
            <p:nvPr/>
          </p:nvSpPr>
          <p:spPr>
            <a:xfrm>
              <a:off x="1100950" y="7572125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174"/>
                  </a:moveTo>
                  <a:lnTo>
                    <a:pt x="0" y="636517"/>
                  </a:lnTo>
                  <a:lnTo>
                    <a:pt x="3962" y="637862"/>
                  </a:lnTo>
                  <a:lnTo>
                    <a:pt x="3962" y="612562"/>
                  </a:lnTo>
                  <a:lnTo>
                    <a:pt x="0" y="611174"/>
                  </a:lnTo>
                  <a:close/>
                </a:path>
                <a:path w="4444" h="638175">
                  <a:moveTo>
                    <a:pt x="3962" y="518229"/>
                  </a:moveTo>
                  <a:lnTo>
                    <a:pt x="2539" y="525876"/>
                  </a:lnTo>
                  <a:lnTo>
                    <a:pt x="3962" y="527743"/>
                  </a:lnTo>
                  <a:lnTo>
                    <a:pt x="3962" y="518229"/>
                  </a:lnTo>
                  <a:close/>
                </a:path>
                <a:path w="4444" h="638175">
                  <a:moveTo>
                    <a:pt x="0" y="413581"/>
                  </a:moveTo>
                  <a:lnTo>
                    <a:pt x="0" y="438126"/>
                  </a:lnTo>
                  <a:lnTo>
                    <a:pt x="3962" y="438948"/>
                  </a:lnTo>
                  <a:lnTo>
                    <a:pt x="3962" y="414488"/>
                  </a:lnTo>
                  <a:lnTo>
                    <a:pt x="0" y="413581"/>
                  </a:lnTo>
                  <a:close/>
                </a:path>
                <a:path w="4444" h="638175">
                  <a:moveTo>
                    <a:pt x="3962" y="291365"/>
                  </a:moveTo>
                  <a:lnTo>
                    <a:pt x="0" y="293305"/>
                  </a:lnTo>
                  <a:lnTo>
                    <a:pt x="0" y="380122"/>
                  </a:lnTo>
                  <a:lnTo>
                    <a:pt x="3138" y="377286"/>
                  </a:lnTo>
                  <a:lnTo>
                    <a:pt x="3962" y="376364"/>
                  </a:lnTo>
                  <a:lnTo>
                    <a:pt x="3962" y="291365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594"/>
                  </a:lnTo>
                  <a:lnTo>
                    <a:pt x="3962" y="30075"/>
                  </a:lnTo>
                  <a:lnTo>
                    <a:pt x="3962" y="1379"/>
                  </a:lnTo>
                  <a:lnTo>
                    <a:pt x="40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2" name="object 3215">
              <a:extLst>
                <a:ext uri="{FF2B5EF4-FFF2-40B4-BE49-F238E27FC236}">
                  <a16:creationId xmlns:a16="http://schemas.microsoft.com/office/drawing/2014/main" id="{8AD4111F-66DE-5592-B140-2113F0185AE3}"/>
                </a:ext>
              </a:extLst>
            </p:cNvPr>
            <p:cNvSpPr/>
            <p:nvPr/>
          </p:nvSpPr>
          <p:spPr>
            <a:xfrm>
              <a:off x="1104912" y="7573505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183"/>
                  </a:moveTo>
                  <a:lnTo>
                    <a:pt x="0" y="636483"/>
                  </a:lnTo>
                  <a:lnTo>
                    <a:pt x="3962" y="637828"/>
                  </a:lnTo>
                  <a:lnTo>
                    <a:pt x="3962" y="612571"/>
                  </a:lnTo>
                  <a:lnTo>
                    <a:pt x="0" y="611183"/>
                  </a:lnTo>
                  <a:close/>
                </a:path>
                <a:path w="4444" h="638175">
                  <a:moveTo>
                    <a:pt x="3962" y="509537"/>
                  </a:moveTo>
                  <a:lnTo>
                    <a:pt x="939" y="511797"/>
                  </a:lnTo>
                  <a:lnTo>
                    <a:pt x="0" y="516850"/>
                  </a:lnTo>
                  <a:lnTo>
                    <a:pt x="0" y="526364"/>
                  </a:lnTo>
                  <a:lnTo>
                    <a:pt x="3416" y="530847"/>
                  </a:lnTo>
                  <a:lnTo>
                    <a:pt x="3962" y="530928"/>
                  </a:lnTo>
                  <a:lnTo>
                    <a:pt x="3962" y="509537"/>
                  </a:lnTo>
                  <a:close/>
                </a:path>
                <a:path w="4444" h="638175">
                  <a:moveTo>
                    <a:pt x="0" y="413109"/>
                  </a:moveTo>
                  <a:lnTo>
                    <a:pt x="0" y="437569"/>
                  </a:lnTo>
                  <a:lnTo>
                    <a:pt x="3962" y="438391"/>
                  </a:lnTo>
                  <a:lnTo>
                    <a:pt x="3962" y="414016"/>
                  </a:lnTo>
                  <a:lnTo>
                    <a:pt x="0" y="413109"/>
                  </a:lnTo>
                  <a:close/>
                </a:path>
                <a:path w="4444" h="638175">
                  <a:moveTo>
                    <a:pt x="3962" y="288131"/>
                  </a:moveTo>
                  <a:lnTo>
                    <a:pt x="3492" y="288277"/>
                  </a:lnTo>
                  <a:lnTo>
                    <a:pt x="0" y="289986"/>
                  </a:lnTo>
                  <a:lnTo>
                    <a:pt x="0" y="374985"/>
                  </a:lnTo>
                  <a:lnTo>
                    <a:pt x="3962" y="370549"/>
                  </a:lnTo>
                  <a:lnTo>
                    <a:pt x="3962" y="288131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696"/>
                  </a:lnTo>
                  <a:lnTo>
                    <a:pt x="3962" y="30177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3" name="object 3216">
              <a:extLst>
                <a:ext uri="{FF2B5EF4-FFF2-40B4-BE49-F238E27FC236}">
                  <a16:creationId xmlns:a16="http://schemas.microsoft.com/office/drawing/2014/main" id="{F32482C5-3687-689C-90A8-8D0E8D016FAE}"/>
                </a:ext>
              </a:extLst>
            </p:cNvPr>
            <p:cNvSpPr/>
            <p:nvPr/>
          </p:nvSpPr>
          <p:spPr>
            <a:xfrm>
              <a:off x="1108862" y="7574809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263"/>
                  </a:moveTo>
                  <a:lnTo>
                    <a:pt x="0" y="636519"/>
                  </a:lnTo>
                  <a:lnTo>
                    <a:pt x="3962" y="637864"/>
                  </a:lnTo>
                  <a:lnTo>
                    <a:pt x="3962" y="612651"/>
                  </a:lnTo>
                  <a:lnTo>
                    <a:pt x="0" y="611263"/>
                  </a:lnTo>
                  <a:close/>
                </a:path>
                <a:path w="4444" h="638175">
                  <a:moveTo>
                    <a:pt x="3784" y="505413"/>
                  </a:moveTo>
                  <a:lnTo>
                    <a:pt x="0" y="508242"/>
                  </a:lnTo>
                  <a:lnTo>
                    <a:pt x="0" y="529622"/>
                  </a:lnTo>
                  <a:lnTo>
                    <a:pt x="3962" y="530213"/>
                  </a:lnTo>
                  <a:lnTo>
                    <a:pt x="3962" y="505444"/>
                  </a:lnTo>
                  <a:lnTo>
                    <a:pt x="3784" y="505413"/>
                  </a:lnTo>
                  <a:close/>
                </a:path>
                <a:path w="4444" h="638175">
                  <a:moveTo>
                    <a:pt x="0" y="412709"/>
                  </a:moveTo>
                  <a:lnTo>
                    <a:pt x="0" y="437084"/>
                  </a:lnTo>
                  <a:lnTo>
                    <a:pt x="3962" y="437907"/>
                  </a:lnTo>
                  <a:lnTo>
                    <a:pt x="3962" y="413615"/>
                  </a:lnTo>
                  <a:lnTo>
                    <a:pt x="0" y="412709"/>
                  </a:lnTo>
                  <a:close/>
                </a:path>
                <a:path w="4444" h="638175">
                  <a:moveTo>
                    <a:pt x="3962" y="285599"/>
                  </a:moveTo>
                  <a:lnTo>
                    <a:pt x="0" y="286831"/>
                  </a:lnTo>
                  <a:lnTo>
                    <a:pt x="0" y="369259"/>
                  </a:lnTo>
                  <a:lnTo>
                    <a:pt x="2033" y="366983"/>
                  </a:lnTo>
                  <a:lnTo>
                    <a:pt x="3962" y="363093"/>
                  </a:lnTo>
                  <a:lnTo>
                    <a:pt x="3962" y="285599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868"/>
                  </a:lnTo>
                  <a:lnTo>
                    <a:pt x="789" y="29163"/>
                  </a:lnTo>
                  <a:lnTo>
                    <a:pt x="3962" y="30025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4" name="object 3217">
              <a:extLst>
                <a:ext uri="{FF2B5EF4-FFF2-40B4-BE49-F238E27FC236}">
                  <a16:creationId xmlns:a16="http://schemas.microsoft.com/office/drawing/2014/main" id="{6A3DC169-EDC3-8E5B-4489-F1F680815D5B}"/>
                </a:ext>
              </a:extLst>
            </p:cNvPr>
            <p:cNvSpPr/>
            <p:nvPr/>
          </p:nvSpPr>
          <p:spPr>
            <a:xfrm>
              <a:off x="1112824" y="7576117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343"/>
                  </a:moveTo>
                  <a:lnTo>
                    <a:pt x="0" y="636556"/>
                  </a:lnTo>
                  <a:lnTo>
                    <a:pt x="3962" y="637901"/>
                  </a:lnTo>
                  <a:lnTo>
                    <a:pt x="3962" y="612731"/>
                  </a:lnTo>
                  <a:lnTo>
                    <a:pt x="0" y="611343"/>
                  </a:lnTo>
                  <a:close/>
                </a:path>
                <a:path w="4444" h="638175">
                  <a:moveTo>
                    <a:pt x="0" y="504136"/>
                  </a:moveTo>
                  <a:lnTo>
                    <a:pt x="0" y="528905"/>
                  </a:lnTo>
                  <a:lnTo>
                    <a:pt x="3962" y="529496"/>
                  </a:lnTo>
                  <a:lnTo>
                    <a:pt x="3962" y="504835"/>
                  </a:lnTo>
                  <a:lnTo>
                    <a:pt x="0" y="504136"/>
                  </a:lnTo>
                  <a:close/>
                </a:path>
                <a:path w="4444" h="638175">
                  <a:moveTo>
                    <a:pt x="0" y="412307"/>
                  </a:moveTo>
                  <a:lnTo>
                    <a:pt x="0" y="436598"/>
                  </a:lnTo>
                  <a:lnTo>
                    <a:pt x="3962" y="437420"/>
                  </a:lnTo>
                  <a:lnTo>
                    <a:pt x="3962" y="413214"/>
                  </a:lnTo>
                  <a:lnTo>
                    <a:pt x="0" y="412307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717"/>
                  </a:lnTo>
                  <a:lnTo>
                    <a:pt x="3962" y="29793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83061"/>
                  </a:moveTo>
                  <a:lnTo>
                    <a:pt x="0" y="284290"/>
                  </a:lnTo>
                  <a:lnTo>
                    <a:pt x="0" y="361785"/>
                  </a:lnTo>
                  <a:lnTo>
                    <a:pt x="3108" y="355515"/>
                  </a:lnTo>
                  <a:lnTo>
                    <a:pt x="3962" y="352741"/>
                  </a:lnTo>
                  <a:lnTo>
                    <a:pt x="3962" y="316563"/>
                  </a:lnTo>
                  <a:lnTo>
                    <a:pt x="2336" y="312335"/>
                  </a:lnTo>
                  <a:lnTo>
                    <a:pt x="3962" y="311612"/>
                  </a:lnTo>
                  <a:lnTo>
                    <a:pt x="3962" y="283061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5" name="object 3218">
              <a:extLst>
                <a:ext uri="{FF2B5EF4-FFF2-40B4-BE49-F238E27FC236}">
                  <a16:creationId xmlns:a16="http://schemas.microsoft.com/office/drawing/2014/main" id="{F64A4685-56AE-B747-E9D1-30672F9FAC4A}"/>
                </a:ext>
              </a:extLst>
            </p:cNvPr>
            <p:cNvSpPr/>
            <p:nvPr/>
          </p:nvSpPr>
          <p:spPr>
            <a:xfrm>
              <a:off x="1116774" y="7577421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422"/>
                  </a:moveTo>
                  <a:lnTo>
                    <a:pt x="0" y="636592"/>
                  </a:lnTo>
                  <a:lnTo>
                    <a:pt x="3962" y="637937"/>
                  </a:lnTo>
                  <a:lnTo>
                    <a:pt x="3962" y="612810"/>
                  </a:lnTo>
                  <a:lnTo>
                    <a:pt x="0" y="611422"/>
                  </a:lnTo>
                  <a:close/>
                </a:path>
                <a:path w="4444" h="638175">
                  <a:moveTo>
                    <a:pt x="0" y="503528"/>
                  </a:moveTo>
                  <a:lnTo>
                    <a:pt x="0" y="528190"/>
                  </a:lnTo>
                  <a:lnTo>
                    <a:pt x="3962" y="528781"/>
                  </a:lnTo>
                  <a:lnTo>
                    <a:pt x="3962" y="504202"/>
                  </a:lnTo>
                  <a:lnTo>
                    <a:pt x="3073" y="504070"/>
                  </a:lnTo>
                  <a:lnTo>
                    <a:pt x="0" y="503528"/>
                  </a:lnTo>
                  <a:close/>
                </a:path>
                <a:path w="4444" h="638175">
                  <a:moveTo>
                    <a:pt x="0" y="411907"/>
                  </a:moveTo>
                  <a:lnTo>
                    <a:pt x="0" y="436114"/>
                  </a:lnTo>
                  <a:lnTo>
                    <a:pt x="3962" y="436936"/>
                  </a:lnTo>
                  <a:lnTo>
                    <a:pt x="3962" y="412630"/>
                  </a:lnTo>
                  <a:lnTo>
                    <a:pt x="3162" y="412630"/>
                  </a:lnTo>
                  <a:lnTo>
                    <a:pt x="0" y="411907"/>
                  </a:lnTo>
                  <a:close/>
                </a:path>
                <a:path w="4444" h="638175">
                  <a:moveTo>
                    <a:pt x="3962" y="369882"/>
                  </a:moveTo>
                  <a:lnTo>
                    <a:pt x="3162" y="370720"/>
                  </a:lnTo>
                  <a:lnTo>
                    <a:pt x="3162" y="412630"/>
                  </a:lnTo>
                  <a:lnTo>
                    <a:pt x="3962" y="412630"/>
                  </a:lnTo>
                  <a:lnTo>
                    <a:pt x="3962" y="369882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486"/>
                  </a:lnTo>
                  <a:lnTo>
                    <a:pt x="3962" y="29562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0" y="315226"/>
                  </a:moveTo>
                  <a:lnTo>
                    <a:pt x="0" y="351478"/>
                  </a:lnTo>
                  <a:lnTo>
                    <a:pt x="2285" y="344050"/>
                  </a:lnTo>
                  <a:lnTo>
                    <a:pt x="3278" y="335160"/>
                  </a:lnTo>
                  <a:lnTo>
                    <a:pt x="2951" y="327540"/>
                  </a:lnTo>
                  <a:lnTo>
                    <a:pt x="1316" y="318650"/>
                  </a:lnTo>
                  <a:lnTo>
                    <a:pt x="0" y="315226"/>
                  </a:lnTo>
                  <a:close/>
                </a:path>
                <a:path w="4444" h="638175">
                  <a:moveTo>
                    <a:pt x="3962" y="280571"/>
                  </a:moveTo>
                  <a:lnTo>
                    <a:pt x="0" y="281760"/>
                  </a:lnTo>
                  <a:lnTo>
                    <a:pt x="0" y="310314"/>
                  </a:lnTo>
                  <a:lnTo>
                    <a:pt x="3962" y="308552"/>
                  </a:lnTo>
                  <a:lnTo>
                    <a:pt x="3962" y="280571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6" name="object 3219">
              <a:extLst>
                <a:ext uri="{FF2B5EF4-FFF2-40B4-BE49-F238E27FC236}">
                  <a16:creationId xmlns:a16="http://schemas.microsoft.com/office/drawing/2014/main" id="{44BA50FE-826B-D546-7E38-F0AB42A5FE80}"/>
                </a:ext>
              </a:extLst>
            </p:cNvPr>
            <p:cNvSpPr/>
            <p:nvPr/>
          </p:nvSpPr>
          <p:spPr>
            <a:xfrm>
              <a:off x="1120736" y="7578729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502"/>
                  </a:moveTo>
                  <a:lnTo>
                    <a:pt x="0" y="636629"/>
                  </a:lnTo>
                  <a:lnTo>
                    <a:pt x="3962" y="637974"/>
                  </a:lnTo>
                  <a:lnTo>
                    <a:pt x="3962" y="612890"/>
                  </a:lnTo>
                  <a:lnTo>
                    <a:pt x="0" y="611502"/>
                  </a:lnTo>
                  <a:close/>
                </a:path>
                <a:path w="4444" h="638175">
                  <a:moveTo>
                    <a:pt x="0" y="502894"/>
                  </a:moveTo>
                  <a:lnTo>
                    <a:pt x="0" y="527473"/>
                  </a:lnTo>
                  <a:lnTo>
                    <a:pt x="3962" y="528064"/>
                  </a:lnTo>
                  <a:lnTo>
                    <a:pt x="3962" y="503482"/>
                  </a:lnTo>
                  <a:lnTo>
                    <a:pt x="0" y="502894"/>
                  </a:lnTo>
                  <a:close/>
                </a:path>
                <a:path w="4444" h="638175">
                  <a:moveTo>
                    <a:pt x="3962" y="364420"/>
                  </a:moveTo>
                  <a:lnTo>
                    <a:pt x="0" y="368573"/>
                  </a:lnTo>
                  <a:lnTo>
                    <a:pt x="0" y="435628"/>
                  </a:lnTo>
                  <a:lnTo>
                    <a:pt x="3962" y="436450"/>
                  </a:lnTo>
                  <a:lnTo>
                    <a:pt x="3962" y="364420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254"/>
                  </a:lnTo>
                  <a:lnTo>
                    <a:pt x="3962" y="29331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8073"/>
                  </a:moveTo>
                  <a:lnTo>
                    <a:pt x="0" y="279262"/>
                  </a:lnTo>
                  <a:lnTo>
                    <a:pt x="0" y="307244"/>
                  </a:lnTo>
                  <a:lnTo>
                    <a:pt x="3962" y="305650"/>
                  </a:lnTo>
                  <a:lnTo>
                    <a:pt x="3962" y="278073"/>
                  </a:lnTo>
                  <a:close/>
                </a:path>
                <a:path w="4444" h="638175">
                  <a:moveTo>
                    <a:pt x="3962" y="196820"/>
                  </a:moveTo>
                  <a:lnTo>
                    <a:pt x="1396" y="209392"/>
                  </a:lnTo>
                  <a:lnTo>
                    <a:pt x="3962" y="221965"/>
                  </a:lnTo>
                  <a:lnTo>
                    <a:pt x="3962" y="19682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7" name="object 3220">
              <a:extLst>
                <a:ext uri="{FF2B5EF4-FFF2-40B4-BE49-F238E27FC236}">
                  <a16:creationId xmlns:a16="http://schemas.microsoft.com/office/drawing/2014/main" id="{48886D2E-3A81-EC2B-F93E-00133B2FDAC6}"/>
                </a:ext>
              </a:extLst>
            </p:cNvPr>
            <p:cNvSpPr/>
            <p:nvPr/>
          </p:nvSpPr>
          <p:spPr>
            <a:xfrm>
              <a:off x="1124686" y="7580034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582"/>
                  </a:moveTo>
                  <a:lnTo>
                    <a:pt x="0" y="636666"/>
                  </a:lnTo>
                  <a:lnTo>
                    <a:pt x="3962" y="638011"/>
                  </a:lnTo>
                  <a:lnTo>
                    <a:pt x="3962" y="612970"/>
                  </a:lnTo>
                  <a:lnTo>
                    <a:pt x="0" y="611582"/>
                  </a:lnTo>
                  <a:close/>
                </a:path>
                <a:path w="4444" h="638175">
                  <a:moveTo>
                    <a:pt x="0" y="502176"/>
                  </a:moveTo>
                  <a:lnTo>
                    <a:pt x="0" y="526758"/>
                  </a:lnTo>
                  <a:lnTo>
                    <a:pt x="3962" y="527349"/>
                  </a:lnTo>
                  <a:lnTo>
                    <a:pt x="3962" y="502764"/>
                  </a:lnTo>
                  <a:lnTo>
                    <a:pt x="0" y="502176"/>
                  </a:lnTo>
                  <a:close/>
                </a:path>
                <a:path w="4444" h="638175">
                  <a:moveTo>
                    <a:pt x="3962" y="361758"/>
                  </a:moveTo>
                  <a:lnTo>
                    <a:pt x="1308" y="361758"/>
                  </a:lnTo>
                  <a:lnTo>
                    <a:pt x="0" y="363129"/>
                  </a:lnTo>
                  <a:lnTo>
                    <a:pt x="0" y="435143"/>
                  </a:lnTo>
                  <a:lnTo>
                    <a:pt x="3962" y="435965"/>
                  </a:lnTo>
                  <a:lnTo>
                    <a:pt x="3962" y="361758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023"/>
                  </a:lnTo>
                  <a:lnTo>
                    <a:pt x="3662" y="29018"/>
                  </a:lnTo>
                  <a:lnTo>
                    <a:pt x="3962" y="29070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6668"/>
                  </a:moveTo>
                  <a:lnTo>
                    <a:pt x="347" y="276668"/>
                  </a:lnTo>
                  <a:lnTo>
                    <a:pt x="0" y="276772"/>
                  </a:lnTo>
                  <a:lnTo>
                    <a:pt x="0" y="304351"/>
                  </a:lnTo>
                  <a:lnTo>
                    <a:pt x="2527" y="303338"/>
                  </a:lnTo>
                  <a:lnTo>
                    <a:pt x="3962" y="303338"/>
                  </a:lnTo>
                  <a:lnTo>
                    <a:pt x="3962" y="276668"/>
                  </a:lnTo>
                  <a:close/>
                </a:path>
                <a:path w="4444" h="638175">
                  <a:moveTo>
                    <a:pt x="3962" y="177165"/>
                  </a:moveTo>
                  <a:lnTo>
                    <a:pt x="3666" y="177608"/>
                  </a:lnTo>
                  <a:lnTo>
                    <a:pt x="0" y="195578"/>
                  </a:lnTo>
                  <a:lnTo>
                    <a:pt x="0" y="220598"/>
                  </a:lnTo>
                  <a:lnTo>
                    <a:pt x="3666" y="238568"/>
                  </a:lnTo>
                  <a:lnTo>
                    <a:pt x="3962" y="239011"/>
                  </a:lnTo>
                  <a:lnTo>
                    <a:pt x="3962" y="17716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8" name="object 3221">
              <a:extLst>
                <a:ext uri="{FF2B5EF4-FFF2-40B4-BE49-F238E27FC236}">
                  <a16:creationId xmlns:a16="http://schemas.microsoft.com/office/drawing/2014/main" id="{8A91CE43-3AE6-F9B9-AF93-E21D8BEAB59A}"/>
                </a:ext>
              </a:extLst>
            </p:cNvPr>
            <p:cNvSpPr/>
            <p:nvPr/>
          </p:nvSpPr>
          <p:spPr>
            <a:xfrm>
              <a:off x="1128649" y="7581342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662"/>
                  </a:moveTo>
                  <a:lnTo>
                    <a:pt x="0" y="636702"/>
                  </a:lnTo>
                  <a:lnTo>
                    <a:pt x="3962" y="638047"/>
                  </a:lnTo>
                  <a:lnTo>
                    <a:pt x="3962" y="613050"/>
                  </a:lnTo>
                  <a:lnTo>
                    <a:pt x="0" y="611662"/>
                  </a:lnTo>
                  <a:close/>
                </a:path>
                <a:path w="4444" h="638175">
                  <a:moveTo>
                    <a:pt x="0" y="501455"/>
                  </a:moveTo>
                  <a:lnTo>
                    <a:pt x="0" y="526041"/>
                  </a:lnTo>
                  <a:lnTo>
                    <a:pt x="3962" y="526632"/>
                  </a:lnTo>
                  <a:lnTo>
                    <a:pt x="3962" y="502043"/>
                  </a:lnTo>
                  <a:lnTo>
                    <a:pt x="0" y="501455"/>
                  </a:lnTo>
                  <a:close/>
                </a:path>
                <a:path w="4444" h="638175">
                  <a:moveTo>
                    <a:pt x="3962" y="360450"/>
                  </a:moveTo>
                  <a:lnTo>
                    <a:pt x="0" y="360450"/>
                  </a:lnTo>
                  <a:lnTo>
                    <a:pt x="0" y="434657"/>
                  </a:lnTo>
                  <a:lnTo>
                    <a:pt x="3962" y="435479"/>
                  </a:lnTo>
                  <a:lnTo>
                    <a:pt x="3962" y="360450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7762"/>
                  </a:lnTo>
                  <a:lnTo>
                    <a:pt x="3962" y="28450"/>
                  </a:lnTo>
                  <a:lnTo>
                    <a:pt x="3962" y="1199"/>
                  </a:lnTo>
                  <a:lnTo>
                    <a:pt x="3150" y="1040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5360"/>
                  </a:moveTo>
                  <a:lnTo>
                    <a:pt x="0" y="275360"/>
                  </a:lnTo>
                  <a:lnTo>
                    <a:pt x="0" y="302030"/>
                  </a:lnTo>
                  <a:lnTo>
                    <a:pt x="3962" y="302030"/>
                  </a:lnTo>
                  <a:lnTo>
                    <a:pt x="3962" y="275360"/>
                  </a:lnTo>
                  <a:close/>
                </a:path>
                <a:path w="4444" h="638175">
                  <a:moveTo>
                    <a:pt x="3962" y="169920"/>
                  </a:moveTo>
                  <a:lnTo>
                    <a:pt x="0" y="175857"/>
                  </a:lnTo>
                  <a:lnTo>
                    <a:pt x="0" y="237703"/>
                  </a:lnTo>
                  <a:lnTo>
                    <a:pt x="3962" y="243640"/>
                  </a:lnTo>
                  <a:lnTo>
                    <a:pt x="3962" y="16992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9" name="object 3222">
              <a:extLst>
                <a:ext uri="{FF2B5EF4-FFF2-40B4-BE49-F238E27FC236}">
                  <a16:creationId xmlns:a16="http://schemas.microsoft.com/office/drawing/2014/main" id="{011F30DF-B791-2E5C-DD48-98F42CBD50F9}"/>
                </a:ext>
              </a:extLst>
            </p:cNvPr>
            <p:cNvSpPr/>
            <p:nvPr/>
          </p:nvSpPr>
          <p:spPr>
            <a:xfrm>
              <a:off x="1132598" y="7582539"/>
              <a:ext cx="4445" cy="638810"/>
            </a:xfrm>
            <a:custGeom>
              <a:avLst/>
              <a:gdLst/>
              <a:ahLst/>
              <a:cxnLst/>
              <a:rect l="l" t="t" r="r" b="b"/>
              <a:pathLst>
                <a:path w="4444" h="638809">
                  <a:moveTo>
                    <a:pt x="0" y="611848"/>
                  </a:moveTo>
                  <a:lnTo>
                    <a:pt x="0" y="636846"/>
                  </a:lnTo>
                  <a:lnTo>
                    <a:pt x="3962" y="638191"/>
                  </a:lnTo>
                  <a:lnTo>
                    <a:pt x="3962" y="613236"/>
                  </a:lnTo>
                  <a:lnTo>
                    <a:pt x="0" y="611848"/>
                  </a:lnTo>
                  <a:close/>
                </a:path>
                <a:path w="4444" h="638809">
                  <a:moveTo>
                    <a:pt x="0" y="500844"/>
                  </a:moveTo>
                  <a:lnTo>
                    <a:pt x="0" y="525432"/>
                  </a:lnTo>
                  <a:lnTo>
                    <a:pt x="3962" y="526023"/>
                  </a:lnTo>
                  <a:lnTo>
                    <a:pt x="3962" y="501432"/>
                  </a:lnTo>
                  <a:lnTo>
                    <a:pt x="0" y="500844"/>
                  </a:lnTo>
                  <a:close/>
                </a:path>
                <a:path w="4444" h="638809">
                  <a:moveTo>
                    <a:pt x="3962" y="359252"/>
                  </a:moveTo>
                  <a:lnTo>
                    <a:pt x="0" y="359252"/>
                  </a:lnTo>
                  <a:lnTo>
                    <a:pt x="0" y="434279"/>
                  </a:lnTo>
                  <a:lnTo>
                    <a:pt x="3962" y="435101"/>
                  </a:lnTo>
                  <a:lnTo>
                    <a:pt x="3962" y="359252"/>
                  </a:lnTo>
                  <a:close/>
                </a:path>
                <a:path w="4444" h="638809">
                  <a:moveTo>
                    <a:pt x="0" y="0"/>
                  </a:moveTo>
                  <a:lnTo>
                    <a:pt x="0" y="27251"/>
                  </a:lnTo>
                  <a:lnTo>
                    <a:pt x="3962" y="27940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38809">
                  <a:moveTo>
                    <a:pt x="3962" y="274162"/>
                  </a:moveTo>
                  <a:lnTo>
                    <a:pt x="0" y="274162"/>
                  </a:lnTo>
                  <a:lnTo>
                    <a:pt x="0" y="300832"/>
                  </a:lnTo>
                  <a:lnTo>
                    <a:pt x="3962" y="300832"/>
                  </a:lnTo>
                  <a:lnTo>
                    <a:pt x="3962" y="274162"/>
                  </a:lnTo>
                  <a:close/>
                </a:path>
                <a:path w="4444" h="638809">
                  <a:moveTo>
                    <a:pt x="3962" y="162804"/>
                  </a:moveTo>
                  <a:lnTo>
                    <a:pt x="0" y="168741"/>
                  </a:lnTo>
                  <a:lnTo>
                    <a:pt x="0" y="242424"/>
                  </a:lnTo>
                  <a:lnTo>
                    <a:pt x="3962" y="248361"/>
                  </a:lnTo>
                  <a:lnTo>
                    <a:pt x="3962" y="162804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0" name="object 3223">
              <a:extLst>
                <a:ext uri="{FF2B5EF4-FFF2-40B4-BE49-F238E27FC236}">
                  <a16:creationId xmlns:a16="http://schemas.microsoft.com/office/drawing/2014/main" id="{070D6871-87A7-A38E-70B3-B44C60F95DCA}"/>
                </a:ext>
              </a:extLst>
            </p:cNvPr>
            <p:cNvSpPr/>
            <p:nvPr/>
          </p:nvSpPr>
          <p:spPr>
            <a:xfrm>
              <a:off x="1136561" y="7583318"/>
              <a:ext cx="4445" cy="638810"/>
            </a:xfrm>
            <a:custGeom>
              <a:avLst/>
              <a:gdLst/>
              <a:ahLst/>
              <a:cxnLst/>
              <a:rect l="l" t="t" r="r" b="b"/>
              <a:pathLst>
                <a:path w="4444" h="638809">
                  <a:moveTo>
                    <a:pt x="0" y="612457"/>
                  </a:moveTo>
                  <a:lnTo>
                    <a:pt x="0" y="637412"/>
                  </a:lnTo>
                  <a:lnTo>
                    <a:pt x="3962" y="638757"/>
                  </a:lnTo>
                  <a:lnTo>
                    <a:pt x="3962" y="613846"/>
                  </a:lnTo>
                  <a:lnTo>
                    <a:pt x="0" y="612457"/>
                  </a:lnTo>
                  <a:close/>
                </a:path>
                <a:path w="4444" h="638809">
                  <a:moveTo>
                    <a:pt x="0" y="500653"/>
                  </a:moveTo>
                  <a:lnTo>
                    <a:pt x="0" y="525245"/>
                  </a:lnTo>
                  <a:lnTo>
                    <a:pt x="3962" y="525836"/>
                  </a:lnTo>
                  <a:lnTo>
                    <a:pt x="3962" y="501241"/>
                  </a:lnTo>
                  <a:lnTo>
                    <a:pt x="0" y="500653"/>
                  </a:lnTo>
                  <a:close/>
                </a:path>
                <a:path w="4444" h="638809">
                  <a:moveTo>
                    <a:pt x="3962" y="358474"/>
                  </a:moveTo>
                  <a:lnTo>
                    <a:pt x="0" y="358474"/>
                  </a:lnTo>
                  <a:lnTo>
                    <a:pt x="0" y="434322"/>
                  </a:lnTo>
                  <a:lnTo>
                    <a:pt x="3962" y="435145"/>
                  </a:lnTo>
                  <a:lnTo>
                    <a:pt x="3962" y="358474"/>
                  </a:lnTo>
                  <a:close/>
                </a:path>
                <a:path w="4444" h="638809">
                  <a:moveTo>
                    <a:pt x="0" y="0"/>
                  </a:moveTo>
                  <a:lnTo>
                    <a:pt x="0" y="27161"/>
                  </a:lnTo>
                  <a:lnTo>
                    <a:pt x="3962" y="27849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38809">
                  <a:moveTo>
                    <a:pt x="3962" y="273384"/>
                  </a:moveTo>
                  <a:lnTo>
                    <a:pt x="0" y="273384"/>
                  </a:lnTo>
                  <a:lnTo>
                    <a:pt x="0" y="300054"/>
                  </a:lnTo>
                  <a:lnTo>
                    <a:pt x="3962" y="300054"/>
                  </a:lnTo>
                  <a:lnTo>
                    <a:pt x="3962" y="273384"/>
                  </a:lnTo>
                  <a:close/>
                </a:path>
                <a:path w="4444" h="638809">
                  <a:moveTo>
                    <a:pt x="3962" y="156088"/>
                  </a:moveTo>
                  <a:lnTo>
                    <a:pt x="0" y="162025"/>
                  </a:lnTo>
                  <a:lnTo>
                    <a:pt x="0" y="247582"/>
                  </a:lnTo>
                  <a:lnTo>
                    <a:pt x="3962" y="253519"/>
                  </a:lnTo>
                  <a:lnTo>
                    <a:pt x="3962" y="156088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1" name="object 3224">
              <a:extLst>
                <a:ext uri="{FF2B5EF4-FFF2-40B4-BE49-F238E27FC236}">
                  <a16:creationId xmlns:a16="http://schemas.microsoft.com/office/drawing/2014/main" id="{C4ADB3F1-05C9-16FE-1549-7226C42E32D5}"/>
                </a:ext>
              </a:extLst>
            </p:cNvPr>
            <p:cNvSpPr/>
            <p:nvPr/>
          </p:nvSpPr>
          <p:spPr>
            <a:xfrm>
              <a:off x="1140536" y="7584099"/>
              <a:ext cx="4445" cy="639445"/>
            </a:xfrm>
            <a:custGeom>
              <a:avLst/>
              <a:gdLst/>
              <a:ahLst/>
              <a:cxnLst/>
              <a:rect l="l" t="t" r="r" b="b"/>
              <a:pathLst>
                <a:path w="4444" h="639445">
                  <a:moveTo>
                    <a:pt x="0" y="613069"/>
                  </a:moveTo>
                  <a:lnTo>
                    <a:pt x="0" y="637980"/>
                  </a:lnTo>
                  <a:lnTo>
                    <a:pt x="3949" y="639321"/>
                  </a:lnTo>
                  <a:lnTo>
                    <a:pt x="3949" y="614453"/>
                  </a:lnTo>
                  <a:lnTo>
                    <a:pt x="0" y="613069"/>
                  </a:lnTo>
                  <a:close/>
                </a:path>
                <a:path w="4444" h="639445">
                  <a:moveTo>
                    <a:pt x="0" y="500462"/>
                  </a:moveTo>
                  <a:lnTo>
                    <a:pt x="0" y="525056"/>
                  </a:lnTo>
                  <a:lnTo>
                    <a:pt x="3949" y="525645"/>
                  </a:lnTo>
                  <a:lnTo>
                    <a:pt x="3949" y="501048"/>
                  </a:lnTo>
                  <a:lnTo>
                    <a:pt x="0" y="500462"/>
                  </a:lnTo>
                  <a:close/>
                </a:path>
                <a:path w="4444" h="639445">
                  <a:moveTo>
                    <a:pt x="355" y="357692"/>
                  </a:moveTo>
                  <a:lnTo>
                    <a:pt x="0" y="357692"/>
                  </a:lnTo>
                  <a:lnTo>
                    <a:pt x="0" y="434366"/>
                  </a:lnTo>
                  <a:lnTo>
                    <a:pt x="3949" y="435186"/>
                  </a:lnTo>
                  <a:lnTo>
                    <a:pt x="3949" y="361460"/>
                  </a:lnTo>
                  <a:lnTo>
                    <a:pt x="355" y="357692"/>
                  </a:lnTo>
                  <a:close/>
                </a:path>
                <a:path w="4444" h="639445">
                  <a:moveTo>
                    <a:pt x="0" y="0"/>
                  </a:moveTo>
                  <a:lnTo>
                    <a:pt x="0" y="27070"/>
                  </a:lnTo>
                  <a:lnTo>
                    <a:pt x="3949" y="27757"/>
                  </a:lnTo>
                  <a:lnTo>
                    <a:pt x="3949" y="776"/>
                  </a:lnTo>
                  <a:lnTo>
                    <a:pt x="0" y="0"/>
                  </a:lnTo>
                  <a:close/>
                </a:path>
                <a:path w="4444" h="639445">
                  <a:moveTo>
                    <a:pt x="1551" y="272602"/>
                  </a:moveTo>
                  <a:lnTo>
                    <a:pt x="0" y="272602"/>
                  </a:lnTo>
                  <a:lnTo>
                    <a:pt x="0" y="299272"/>
                  </a:lnTo>
                  <a:lnTo>
                    <a:pt x="3949" y="300841"/>
                  </a:lnTo>
                  <a:lnTo>
                    <a:pt x="3949" y="273355"/>
                  </a:lnTo>
                  <a:lnTo>
                    <a:pt x="1551" y="272602"/>
                  </a:lnTo>
                  <a:close/>
                </a:path>
                <a:path w="4444" h="639445">
                  <a:moveTo>
                    <a:pt x="3949" y="149370"/>
                  </a:moveTo>
                  <a:lnTo>
                    <a:pt x="0" y="155288"/>
                  </a:lnTo>
                  <a:lnTo>
                    <a:pt x="0" y="252757"/>
                  </a:lnTo>
                  <a:lnTo>
                    <a:pt x="3949" y="258675"/>
                  </a:lnTo>
                  <a:lnTo>
                    <a:pt x="3949" y="14937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2" name="object 3225">
              <a:extLst>
                <a:ext uri="{FF2B5EF4-FFF2-40B4-BE49-F238E27FC236}">
                  <a16:creationId xmlns:a16="http://schemas.microsoft.com/office/drawing/2014/main" id="{5D06E21C-9B64-0CD1-36AB-7B5766ABEB98}"/>
                </a:ext>
              </a:extLst>
            </p:cNvPr>
            <p:cNvSpPr/>
            <p:nvPr/>
          </p:nvSpPr>
          <p:spPr>
            <a:xfrm>
              <a:off x="1144473" y="7584873"/>
              <a:ext cx="4445" cy="640080"/>
            </a:xfrm>
            <a:custGeom>
              <a:avLst/>
              <a:gdLst/>
              <a:ahLst/>
              <a:cxnLst/>
              <a:rect l="l" t="t" r="r" b="b"/>
              <a:pathLst>
                <a:path w="4444" h="640079">
                  <a:moveTo>
                    <a:pt x="0" y="613674"/>
                  </a:moveTo>
                  <a:lnTo>
                    <a:pt x="0" y="638543"/>
                  </a:lnTo>
                  <a:lnTo>
                    <a:pt x="3962" y="639888"/>
                  </a:lnTo>
                  <a:lnTo>
                    <a:pt x="3962" y="615063"/>
                  </a:lnTo>
                  <a:lnTo>
                    <a:pt x="0" y="613674"/>
                  </a:lnTo>
                  <a:close/>
                </a:path>
                <a:path w="4444" h="640079">
                  <a:moveTo>
                    <a:pt x="0" y="500272"/>
                  </a:moveTo>
                  <a:lnTo>
                    <a:pt x="0" y="524870"/>
                  </a:lnTo>
                  <a:lnTo>
                    <a:pt x="3962" y="525461"/>
                  </a:lnTo>
                  <a:lnTo>
                    <a:pt x="3962" y="500860"/>
                  </a:lnTo>
                  <a:lnTo>
                    <a:pt x="0" y="500272"/>
                  </a:lnTo>
                  <a:close/>
                </a:path>
                <a:path w="4444" h="640079">
                  <a:moveTo>
                    <a:pt x="0" y="360673"/>
                  </a:moveTo>
                  <a:lnTo>
                    <a:pt x="0" y="434409"/>
                  </a:lnTo>
                  <a:lnTo>
                    <a:pt x="3962" y="435231"/>
                  </a:lnTo>
                  <a:lnTo>
                    <a:pt x="3962" y="410723"/>
                  </a:lnTo>
                  <a:lnTo>
                    <a:pt x="1676" y="410259"/>
                  </a:lnTo>
                  <a:lnTo>
                    <a:pt x="2184" y="408989"/>
                  </a:lnTo>
                  <a:lnTo>
                    <a:pt x="2476" y="407719"/>
                  </a:lnTo>
                  <a:lnTo>
                    <a:pt x="2476" y="363269"/>
                  </a:lnTo>
                  <a:lnTo>
                    <a:pt x="0" y="360673"/>
                  </a:lnTo>
                  <a:close/>
                </a:path>
                <a:path w="4444" h="640079">
                  <a:moveTo>
                    <a:pt x="0" y="0"/>
                  </a:moveTo>
                  <a:lnTo>
                    <a:pt x="0" y="26981"/>
                  </a:lnTo>
                  <a:lnTo>
                    <a:pt x="3962" y="27669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40079">
                  <a:moveTo>
                    <a:pt x="0" y="272578"/>
                  </a:moveTo>
                  <a:lnTo>
                    <a:pt x="0" y="300062"/>
                  </a:lnTo>
                  <a:lnTo>
                    <a:pt x="2451" y="301039"/>
                  </a:lnTo>
                  <a:lnTo>
                    <a:pt x="3962" y="301765"/>
                  </a:lnTo>
                  <a:lnTo>
                    <a:pt x="3962" y="273822"/>
                  </a:lnTo>
                  <a:lnTo>
                    <a:pt x="0" y="272578"/>
                  </a:lnTo>
                  <a:close/>
                </a:path>
                <a:path w="4444" h="640079">
                  <a:moveTo>
                    <a:pt x="3962" y="145311"/>
                  </a:moveTo>
                  <a:lnTo>
                    <a:pt x="831" y="147369"/>
                  </a:lnTo>
                  <a:lnTo>
                    <a:pt x="0" y="148615"/>
                  </a:lnTo>
                  <a:lnTo>
                    <a:pt x="0" y="257882"/>
                  </a:lnTo>
                  <a:lnTo>
                    <a:pt x="831" y="259129"/>
                  </a:lnTo>
                  <a:lnTo>
                    <a:pt x="3962" y="261186"/>
                  </a:lnTo>
                  <a:lnTo>
                    <a:pt x="3962" y="145311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3" name="object 3226">
              <a:extLst>
                <a:ext uri="{FF2B5EF4-FFF2-40B4-BE49-F238E27FC236}">
                  <a16:creationId xmlns:a16="http://schemas.microsoft.com/office/drawing/2014/main" id="{419A2095-393C-6387-356D-03B8A996F1F2}"/>
                </a:ext>
              </a:extLst>
            </p:cNvPr>
            <p:cNvSpPr/>
            <p:nvPr/>
          </p:nvSpPr>
          <p:spPr>
            <a:xfrm>
              <a:off x="1148435" y="7585652"/>
              <a:ext cx="4445" cy="640715"/>
            </a:xfrm>
            <a:custGeom>
              <a:avLst/>
              <a:gdLst/>
              <a:ahLst/>
              <a:cxnLst/>
              <a:rect l="l" t="t" r="r" b="b"/>
              <a:pathLst>
                <a:path w="4444" h="640715">
                  <a:moveTo>
                    <a:pt x="0" y="614284"/>
                  </a:moveTo>
                  <a:lnTo>
                    <a:pt x="0" y="639109"/>
                  </a:lnTo>
                  <a:lnTo>
                    <a:pt x="3962" y="640454"/>
                  </a:lnTo>
                  <a:lnTo>
                    <a:pt x="3962" y="615671"/>
                  </a:lnTo>
                  <a:lnTo>
                    <a:pt x="0" y="614284"/>
                  </a:lnTo>
                  <a:close/>
                </a:path>
                <a:path w="4444" h="640715">
                  <a:moveTo>
                    <a:pt x="0" y="500081"/>
                  </a:moveTo>
                  <a:lnTo>
                    <a:pt x="0" y="524682"/>
                  </a:lnTo>
                  <a:lnTo>
                    <a:pt x="3962" y="525273"/>
                  </a:lnTo>
                  <a:lnTo>
                    <a:pt x="3962" y="500669"/>
                  </a:lnTo>
                  <a:lnTo>
                    <a:pt x="0" y="500081"/>
                  </a:lnTo>
                  <a:close/>
                </a:path>
                <a:path w="4444" h="640715">
                  <a:moveTo>
                    <a:pt x="0" y="409944"/>
                  </a:moveTo>
                  <a:lnTo>
                    <a:pt x="0" y="434453"/>
                  </a:lnTo>
                  <a:lnTo>
                    <a:pt x="3962" y="435275"/>
                  </a:lnTo>
                  <a:lnTo>
                    <a:pt x="3962" y="410748"/>
                  </a:lnTo>
                  <a:lnTo>
                    <a:pt x="0" y="409944"/>
                  </a:lnTo>
                  <a:close/>
                </a:path>
                <a:path w="4444" h="640715">
                  <a:moveTo>
                    <a:pt x="0" y="0"/>
                  </a:moveTo>
                  <a:lnTo>
                    <a:pt x="0" y="26891"/>
                  </a:lnTo>
                  <a:lnTo>
                    <a:pt x="1837" y="27210"/>
                  </a:lnTo>
                  <a:lnTo>
                    <a:pt x="3962" y="27326"/>
                  </a:lnTo>
                  <a:lnTo>
                    <a:pt x="3962" y="658"/>
                  </a:lnTo>
                  <a:lnTo>
                    <a:pt x="2749" y="540"/>
                  </a:lnTo>
                  <a:lnTo>
                    <a:pt x="0" y="0"/>
                  </a:lnTo>
                  <a:close/>
                </a:path>
                <a:path w="4444" h="640715">
                  <a:moveTo>
                    <a:pt x="0" y="273043"/>
                  </a:moveTo>
                  <a:lnTo>
                    <a:pt x="0" y="300986"/>
                  </a:lnTo>
                  <a:lnTo>
                    <a:pt x="3962" y="302884"/>
                  </a:lnTo>
                  <a:lnTo>
                    <a:pt x="3962" y="273958"/>
                  </a:lnTo>
                  <a:lnTo>
                    <a:pt x="1741" y="273590"/>
                  </a:lnTo>
                  <a:lnTo>
                    <a:pt x="0" y="273043"/>
                  </a:lnTo>
                  <a:close/>
                </a:path>
                <a:path w="4444" h="640715">
                  <a:moveTo>
                    <a:pt x="3962" y="141929"/>
                  </a:moveTo>
                  <a:lnTo>
                    <a:pt x="0" y="144533"/>
                  </a:lnTo>
                  <a:lnTo>
                    <a:pt x="0" y="260407"/>
                  </a:lnTo>
                  <a:lnTo>
                    <a:pt x="3962" y="263011"/>
                  </a:lnTo>
                  <a:lnTo>
                    <a:pt x="3962" y="218601"/>
                  </a:lnTo>
                  <a:lnTo>
                    <a:pt x="711" y="202470"/>
                  </a:lnTo>
                  <a:lnTo>
                    <a:pt x="3962" y="186338"/>
                  </a:lnTo>
                  <a:lnTo>
                    <a:pt x="3962" y="141929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4" name="object 3227">
              <a:extLst>
                <a:ext uri="{FF2B5EF4-FFF2-40B4-BE49-F238E27FC236}">
                  <a16:creationId xmlns:a16="http://schemas.microsoft.com/office/drawing/2014/main" id="{9CB6158D-0DA0-7624-1393-4A75E7471B40}"/>
                </a:ext>
              </a:extLst>
            </p:cNvPr>
            <p:cNvSpPr/>
            <p:nvPr/>
          </p:nvSpPr>
          <p:spPr>
            <a:xfrm>
              <a:off x="1152385" y="7586309"/>
              <a:ext cx="4445" cy="641350"/>
            </a:xfrm>
            <a:custGeom>
              <a:avLst/>
              <a:gdLst/>
              <a:ahLst/>
              <a:cxnLst/>
              <a:rect l="l" t="t" r="r" b="b"/>
              <a:pathLst>
                <a:path w="4444" h="641350">
                  <a:moveTo>
                    <a:pt x="0" y="615010"/>
                  </a:moveTo>
                  <a:lnTo>
                    <a:pt x="0" y="639792"/>
                  </a:lnTo>
                  <a:lnTo>
                    <a:pt x="3962" y="641137"/>
                  </a:lnTo>
                  <a:lnTo>
                    <a:pt x="3962" y="616396"/>
                  </a:lnTo>
                  <a:lnTo>
                    <a:pt x="0" y="615010"/>
                  </a:lnTo>
                  <a:close/>
                </a:path>
                <a:path w="4444" h="641350">
                  <a:moveTo>
                    <a:pt x="0" y="500010"/>
                  </a:moveTo>
                  <a:lnTo>
                    <a:pt x="0" y="524614"/>
                  </a:lnTo>
                  <a:lnTo>
                    <a:pt x="3962" y="525205"/>
                  </a:lnTo>
                  <a:lnTo>
                    <a:pt x="3962" y="500598"/>
                  </a:lnTo>
                  <a:lnTo>
                    <a:pt x="0" y="500010"/>
                  </a:lnTo>
                  <a:close/>
                </a:path>
                <a:path w="4444" h="641350">
                  <a:moveTo>
                    <a:pt x="0" y="410088"/>
                  </a:moveTo>
                  <a:lnTo>
                    <a:pt x="0" y="434615"/>
                  </a:lnTo>
                  <a:lnTo>
                    <a:pt x="3962" y="435437"/>
                  </a:lnTo>
                  <a:lnTo>
                    <a:pt x="3962" y="410893"/>
                  </a:lnTo>
                  <a:lnTo>
                    <a:pt x="0" y="410088"/>
                  </a:lnTo>
                  <a:close/>
                </a:path>
                <a:path w="4444" h="641350">
                  <a:moveTo>
                    <a:pt x="0" y="0"/>
                  </a:moveTo>
                  <a:lnTo>
                    <a:pt x="0" y="26668"/>
                  </a:lnTo>
                  <a:lnTo>
                    <a:pt x="3962" y="26884"/>
                  </a:lnTo>
                  <a:lnTo>
                    <a:pt x="3962" y="385"/>
                  </a:lnTo>
                  <a:lnTo>
                    <a:pt x="0" y="0"/>
                  </a:lnTo>
                  <a:close/>
                </a:path>
                <a:path w="4444" h="641350">
                  <a:moveTo>
                    <a:pt x="0" y="273298"/>
                  </a:moveTo>
                  <a:lnTo>
                    <a:pt x="0" y="302221"/>
                  </a:lnTo>
                  <a:lnTo>
                    <a:pt x="3962" y="303962"/>
                  </a:lnTo>
                  <a:lnTo>
                    <a:pt x="3962" y="273954"/>
                  </a:lnTo>
                  <a:lnTo>
                    <a:pt x="0" y="273298"/>
                  </a:lnTo>
                  <a:close/>
                </a:path>
                <a:path w="4444" h="641350">
                  <a:moveTo>
                    <a:pt x="0" y="217881"/>
                  </a:moveTo>
                  <a:lnTo>
                    <a:pt x="0" y="262345"/>
                  </a:lnTo>
                  <a:lnTo>
                    <a:pt x="3962" y="264949"/>
                  </a:lnTo>
                  <a:lnTo>
                    <a:pt x="3962" y="226727"/>
                  </a:lnTo>
                  <a:lnTo>
                    <a:pt x="856" y="222133"/>
                  </a:lnTo>
                  <a:lnTo>
                    <a:pt x="0" y="217881"/>
                  </a:lnTo>
                  <a:close/>
                </a:path>
                <a:path w="4444" h="641350">
                  <a:moveTo>
                    <a:pt x="3962" y="138676"/>
                  </a:moveTo>
                  <a:lnTo>
                    <a:pt x="0" y="141280"/>
                  </a:lnTo>
                  <a:lnTo>
                    <a:pt x="0" y="185744"/>
                  </a:lnTo>
                  <a:lnTo>
                    <a:pt x="856" y="181493"/>
                  </a:lnTo>
                  <a:lnTo>
                    <a:pt x="3962" y="176899"/>
                  </a:lnTo>
                  <a:lnTo>
                    <a:pt x="3962" y="138676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5" name="object 3228">
              <a:extLst>
                <a:ext uri="{FF2B5EF4-FFF2-40B4-BE49-F238E27FC236}">
                  <a16:creationId xmlns:a16="http://schemas.microsoft.com/office/drawing/2014/main" id="{3C4E6764-9D98-C5EB-5236-59AEB178857D}"/>
                </a:ext>
              </a:extLst>
            </p:cNvPr>
            <p:cNvSpPr/>
            <p:nvPr/>
          </p:nvSpPr>
          <p:spPr>
            <a:xfrm>
              <a:off x="1156347" y="7586694"/>
              <a:ext cx="4445" cy="642620"/>
            </a:xfrm>
            <a:custGeom>
              <a:avLst/>
              <a:gdLst/>
              <a:ahLst/>
              <a:cxnLst/>
              <a:rect l="l" t="t" r="r" b="b"/>
              <a:pathLst>
                <a:path w="4444" h="642620">
                  <a:moveTo>
                    <a:pt x="0" y="616011"/>
                  </a:moveTo>
                  <a:lnTo>
                    <a:pt x="0" y="640752"/>
                  </a:lnTo>
                  <a:lnTo>
                    <a:pt x="3962" y="642097"/>
                  </a:lnTo>
                  <a:lnTo>
                    <a:pt x="3962" y="617397"/>
                  </a:lnTo>
                  <a:lnTo>
                    <a:pt x="0" y="616011"/>
                  </a:lnTo>
                  <a:close/>
                </a:path>
                <a:path w="4444" h="642620">
                  <a:moveTo>
                    <a:pt x="0" y="500213"/>
                  </a:moveTo>
                  <a:lnTo>
                    <a:pt x="0" y="524820"/>
                  </a:lnTo>
                  <a:lnTo>
                    <a:pt x="3962" y="525411"/>
                  </a:lnTo>
                  <a:lnTo>
                    <a:pt x="3962" y="500801"/>
                  </a:lnTo>
                  <a:lnTo>
                    <a:pt x="0" y="500213"/>
                  </a:lnTo>
                  <a:close/>
                </a:path>
                <a:path w="4444" h="642620">
                  <a:moveTo>
                    <a:pt x="0" y="410507"/>
                  </a:moveTo>
                  <a:lnTo>
                    <a:pt x="0" y="435052"/>
                  </a:lnTo>
                  <a:lnTo>
                    <a:pt x="3962" y="435874"/>
                  </a:lnTo>
                  <a:lnTo>
                    <a:pt x="3962" y="411311"/>
                  </a:lnTo>
                  <a:lnTo>
                    <a:pt x="0" y="410507"/>
                  </a:lnTo>
                  <a:close/>
                </a:path>
                <a:path w="4444" h="642620">
                  <a:moveTo>
                    <a:pt x="0" y="0"/>
                  </a:moveTo>
                  <a:lnTo>
                    <a:pt x="0" y="26499"/>
                  </a:lnTo>
                  <a:lnTo>
                    <a:pt x="3962" y="26715"/>
                  </a:lnTo>
                  <a:lnTo>
                    <a:pt x="3962" y="385"/>
                  </a:lnTo>
                  <a:lnTo>
                    <a:pt x="0" y="0"/>
                  </a:lnTo>
                  <a:close/>
                </a:path>
                <a:path w="4444" h="642620">
                  <a:moveTo>
                    <a:pt x="0" y="273569"/>
                  </a:moveTo>
                  <a:lnTo>
                    <a:pt x="0" y="303577"/>
                  </a:lnTo>
                  <a:lnTo>
                    <a:pt x="3962" y="305318"/>
                  </a:lnTo>
                  <a:lnTo>
                    <a:pt x="3962" y="275014"/>
                  </a:lnTo>
                  <a:lnTo>
                    <a:pt x="1501" y="273818"/>
                  </a:lnTo>
                  <a:lnTo>
                    <a:pt x="0" y="273569"/>
                  </a:lnTo>
                  <a:close/>
                </a:path>
                <a:path w="4444" h="642620">
                  <a:moveTo>
                    <a:pt x="0" y="226342"/>
                  </a:moveTo>
                  <a:lnTo>
                    <a:pt x="0" y="264564"/>
                  </a:lnTo>
                  <a:lnTo>
                    <a:pt x="3962" y="267168"/>
                  </a:lnTo>
                  <a:lnTo>
                    <a:pt x="3962" y="232203"/>
                  </a:lnTo>
                  <a:lnTo>
                    <a:pt x="0" y="226342"/>
                  </a:lnTo>
                  <a:close/>
                </a:path>
                <a:path w="4444" h="642620">
                  <a:moveTo>
                    <a:pt x="3962" y="135687"/>
                  </a:moveTo>
                  <a:lnTo>
                    <a:pt x="0" y="138291"/>
                  </a:lnTo>
                  <a:lnTo>
                    <a:pt x="0" y="176513"/>
                  </a:lnTo>
                  <a:lnTo>
                    <a:pt x="3962" y="170652"/>
                  </a:lnTo>
                  <a:lnTo>
                    <a:pt x="3962" y="135687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6" name="object 3229">
              <a:extLst>
                <a:ext uri="{FF2B5EF4-FFF2-40B4-BE49-F238E27FC236}">
                  <a16:creationId xmlns:a16="http://schemas.microsoft.com/office/drawing/2014/main" id="{A7D35F23-C115-9AF8-35C9-D8F803538440}"/>
                </a:ext>
              </a:extLst>
            </p:cNvPr>
            <p:cNvSpPr/>
            <p:nvPr/>
          </p:nvSpPr>
          <p:spPr>
            <a:xfrm>
              <a:off x="1160297" y="7587078"/>
              <a:ext cx="4445" cy="643255"/>
            </a:xfrm>
            <a:custGeom>
              <a:avLst/>
              <a:gdLst/>
              <a:ahLst/>
              <a:cxnLst/>
              <a:rect l="l" t="t" r="r" b="b"/>
              <a:pathLst>
                <a:path w="4444" h="643254">
                  <a:moveTo>
                    <a:pt x="0" y="617009"/>
                  </a:moveTo>
                  <a:lnTo>
                    <a:pt x="0" y="641709"/>
                  </a:lnTo>
                  <a:lnTo>
                    <a:pt x="3962" y="643054"/>
                  </a:lnTo>
                  <a:lnTo>
                    <a:pt x="3962" y="618395"/>
                  </a:lnTo>
                  <a:lnTo>
                    <a:pt x="0" y="617009"/>
                  </a:lnTo>
                  <a:close/>
                </a:path>
                <a:path w="4444" h="643254">
                  <a:moveTo>
                    <a:pt x="0" y="500415"/>
                  </a:moveTo>
                  <a:lnTo>
                    <a:pt x="0" y="525025"/>
                  </a:lnTo>
                  <a:lnTo>
                    <a:pt x="3962" y="525616"/>
                  </a:lnTo>
                  <a:lnTo>
                    <a:pt x="3962" y="501003"/>
                  </a:lnTo>
                  <a:lnTo>
                    <a:pt x="0" y="500415"/>
                  </a:lnTo>
                  <a:close/>
                </a:path>
                <a:path w="4444" h="643254">
                  <a:moveTo>
                    <a:pt x="0" y="410925"/>
                  </a:moveTo>
                  <a:lnTo>
                    <a:pt x="0" y="435487"/>
                  </a:lnTo>
                  <a:lnTo>
                    <a:pt x="3962" y="436310"/>
                  </a:lnTo>
                  <a:lnTo>
                    <a:pt x="3962" y="411729"/>
                  </a:lnTo>
                  <a:lnTo>
                    <a:pt x="0" y="410925"/>
                  </a:lnTo>
                  <a:close/>
                </a:path>
                <a:path w="4444" h="643254">
                  <a:moveTo>
                    <a:pt x="0" y="0"/>
                  </a:moveTo>
                  <a:lnTo>
                    <a:pt x="0" y="26331"/>
                  </a:lnTo>
                  <a:lnTo>
                    <a:pt x="3962" y="26547"/>
                  </a:lnTo>
                  <a:lnTo>
                    <a:pt x="3948" y="383"/>
                  </a:lnTo>
                  <a:lnTo>
                    <a:pt x="0" y="0"/>
                  </a:lnTo>
                  <a:close/>
                </a:path>
                <a:path w="4444" h="643254">
                  <a:moveTo>
                    <a:pt x="3962" y="381"/>
                  </a:moveTo>
                  <a:close/>
                </a:path>
                <a:path w="4444" h="643254">
                  <a:moveTo>
                    <a:pt x="0" y="274624"/>
                  </a:moveTo>
                  <a:lnTo>
                    <a:pt x="0" y="304928"/>
                  </a:lnTo>
                  <a:lnTo>
                    <a:pt x="3471" y="306453"/>
                  </a:lnTo>
                  <a:lnTo>
                    <a:pt x="3962" y="306608"/>
                  </a:lnTo>
                  <a:lnTo>
                    <a:pt x="3962" y="276550"/>
                  </a:lnTo>
                  <a:lnTo>
                    <a:pt x="0" y="274624"/>
                  </a:lnTo>
                  <a:close/>
                </a:path>
                <a:path w="4444" h="643254">
                  <a:moveTo>
                    <a:pt x="0" y="231800"/>
                  </a:moveTo>
                  <a:lnTo>
                    <a:pt x="0" y="266775"/>
                  </a:lnTo>
                  <a:lnTo>
                    <a:pt x="3962" y="269379"/>
                  </a:lnTo>
                  <a:lnTo>
                    <a:pt x="3962" y="237662"/>
                  </a:lnTo>
                  <a:lnTo>
                    <a:pt x="0" y="231800"/>
                  </a:lnTo>
                  <a:close/>
                </a:path>
                <a:path w="4444" h="643254">
                  <a:moveTo>
                    <a:pt x="3962" y="132708"/>
                  </a:moveTo>
                  <a:lnTo>
                    <a:pt x="0" y="135311"/>
                  </a:lnTo>
                  <a:lnTo>
                    <a:pt x="0" y="170286"/>
                  </a:lnTo>
                  <a:lnTo>
                    <a:pt x="3962" y="164425"/>
                  </a:lnTo>
                  <a:lnTo>
                    <a:pt x="3962" y="132708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7" name="object 3230">
              <a:extLst>
                <a:ext uri="{FF2B5EF4-FFF2-40B4-BE49-F238E27FC236}">
                  <a16:creationId xmlns:a16="http://schemas.microsoft.com/office/drawing/2014/main" id="{1B024E30-87BA-2245-8256-EF6BF3E885B2}"/>
                </a:ext>
              </a:extLst>
            </p:cNvPr>
            <p:cNvSpPr/>
            <p:nvPr/>
          </p:nvSpPr>
          <p:spPr>
            <a:xfrm>
              <a:off x="1164259" y="7586827"/>
              <a:ext cx="4445" cy="645160"/>
            </a:xfrm>
            <a:custGeom>
              <a:avLst/>
              <a:gdLst/>
              <a:ahLst/>
              <a:cxnLst/>
              <a:rect l="l" t="t" r="r" b="b"/>
              <a:pathLst>
                <a:path w="4444" h="645159">
                  <a:moveTo>
                    <a:pt x="0" y="618646"/>
                  </a:moveTo>
                  <a:lnTo>
                    <a:pt x="0" y="643305"/>
                  </a:lnTo>
                  <a:lnTo>
                    <a:pt x="3962" y="644650"/>
                  </a:lnTo>
                  <a:lnTo>
                    <a:pt x="3962" y="620033"/>
                  </a:lnTo>
                  <a:lnTo>
                    <a:pt x="0" y="618646"/>
                  </a:lnTo>
                  <a:close/>
                </a:path>
                <a:path w="4444" h="645159">
                  <a:moveTo>
                    <a:pt x="0" y="501254"/>
                  </a:moveTo>
                  <a:lnTo>
                    <a:pt x="0" y="525867"/>
                  </a:lnTo>
                  <a:lnTo>
                    <a:pt x="3962" y="526458"/>
                  </a:lnTo>
                  <a:lnTo>
                    <a:pt x="3962" y="501842"/>
                  </a:lnTo>
                  <a:lnTo>
                    <a:pt x="0" y="501254"/>
                  </a:lnTo>
                  <a:close/>
                </a:path>
                <a:path w="4444" h="645159">
                  <a:moveTo>
                    <a:pt x="0" y="411980"/>
                  </a:moveTo>
                  <a:lnTo>
                    <a:pt x="0" y="436561"/>
                  </a:lnTo>
                  <a:lnTo>
                    <a:pt x="3962" y="437383"/>
                  </a:lnTo>
                  <a:lnTo>
                    <a:pt x="3962" y="412784"/>
                  </a:lnTo>
                  <a:lnTo>
                    <a:pt x="0" y="411980"/>
                  </a:lnTo>
                  <a:close/>
                </a:path>
                <a:path w="4444" h="645159">
                  <a:moveTo>
                    <a:pt x="3962" y="0"/>
                  </a:moveTo>
                  <a:lnTo>
                    <a:pt x="0" y="635"/>
                  </a:lnTo>
                  <a:lnTo>
                    <a:pt x="0" y="26798"/>
                  </a:lnTo>
                  <a:lnTo>
                    <a:pt x="3962" y="27014"/>
                  </a:lnTo>
                  <a:lnTo>
                    <a:pt x="3962" y="0"/>
                  </a:lnTo>
                  <a:close/>
                </a:path>
                <a:path w="4444" h="645159">
                  <a:moveTo>
                    <a:pt x="0" y="276801"/>
                  </a:moveTo>
                  <a:lnTo>
                    <a:pt x="0" y="306859"/>
                  </a:lnTo>
                  <a:lnTo>
                    <a:pt x="3962" y="308104"/>
                  </a:lnTo>
                  <a:lnTo>
                    <a:pt x="3962" y="278727"/>
                  </a:lnTo>
                  <a:lnTo>
                    <a:pt x="0" y="276801"/>
                  </a:lnTo>
                  <a:close/>
                </a:path>
                <a:path w="4444" h="645159">
                  <a:moveTo>
                    <a:pt x="0" y="237913"/>
                  </a:moveTo>
                  <a:lnTo>
                    <a:pt x="0" y="269630"/>
                  </a:lnTo>
                  <a:lnTo>
                    <a:pt x="3962" y="272234"/>
                  </a:lnTo>
                  <a:lnTo>
                    <a:pt x="3962" y="240764"/>
                  </a:lnTo>
                  <a:lnTo>
                    <a:pt x="142" y="238125"/>
                  </a:lnTo>
                  <a:lnTo>
                    <a:pt x="0" y="237913"/>
                  </a:lnTo>
                  <a:close/>
                </a:path>
                <a:path w="4444" h="645159">
                  <a:moveTo>
                    <a:pt x="3962" y="130355"/>
                  </a:moveTo>
                  <a:lnTo>
                    <a:pt x="0" y="132959"/>
                  </a:lnTo>
                  <a:lnTo>
                    <a:pt x="0" y="164676"/>
                  </a:lnTo>
                  <a:lnTo>
                    <a:pt x="142" y="164465"/>
                  </a:lnTo>
                  <a:lnTo>
                    <a:pt x="3962" y="161825"/>
                  </a:lnTo>
                  <a:lnTo>
                    <a:pt x="3962" y="130355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8" name="object 3231">
              <a:extLst>
                <a:ext uri="{FF2B5EF4-FFF2-40B4-BE49-F238E27FC236}">
                  <a16:creationId xmlns:a16="http://schemas.microsoft.com/office/drawing/2014/main" id="{A4390DC0-7E45-A824-1873-6379983373D1}"/>
                </a:ext>
              </a:extLst>
            </p:cNvPr>
            <p:cNvSpPr/>
            <p:nvPr/>
          </p:nvSpPr>
          <p:spPr>
            <a:xfrm>
              <a:off x="1168209" y="7586196"/>
              <a:ext cx="4445" cy="647065"/>
            </a:xfrm>
            <a:custGeom>
              <a:avLst/>
              <a:gdLst/>
              <a:ahLst/>
              <a:cxnLst/>
              <a:rect l="l" t="t" r="r" b="b"/>
              <a:pathLst>
                <a:path w="4444" h="647065">
                  <a:moveTo>
                    <a:pt x="0" y="620659"/>
                  </a:moveTo>
                  <a:lnTo>
                    <a:pt x="0" y="645276"/>
                  </a:lnTo>
                  <a:lnTo>
                    <a:pt x="3962" y="646621"/>
                  </a:lnTo>
                  <a:lnTo>
                    <a:pt x="3962" y="622046"/>
                  </a:lnTo>
                  <a:lnTo>
                    <a:pt x="0" y="620659"/>
                  </a:lnTo>
                  <a:close/>
                </a:path>
                <a:path w="4444" h="647065">
                  <a:moveTo>
                    <a:pt x="0" y="502471"/>
                  </a:moveTo>
                  <a:lnTo>
                    <a:pt x="0" y="527087"/>
                  </a:lnTo>
                  <a:lnTo>
                    <a:pt x="3962" y="527678"/>
                  </a:lnTo>
                  <a:lnTo>
                    <a:pt x="3962" y="503059"/>
                  </a:lnTo>
                  <a:lnTo>
                    <a:pt x="0" y="502471"/>
                  </a:lnTo>
                  <a:close/>
                </a:path>
                <a:path w="4444" h="647065">
                  <a:moveTo>
                    <a:pt x="0" y="413413"/>
                  </a:moveTo>
                  <a:lnTo>
                    <a:pt x="0" y="438011"/>
                  </a:lnTo>
                  <a:lnTo>
                    <a:pt x="3962" y="438833"/>
                  </a:lnTo>
                  <a:lnTo>
                    <a:pt x="3962" y="414217"/>
                  </a:lnTo>
                  <a:lnTo>
                    <a:pt x="0" y="413413"/>
                  </a:lnTo>
                  <a:close/>
                </a:path>
                <a:path w="4444" h="647065">
                  <a:moveTo>
                    <a:pt x="3962" y="0"/>
                  </a:moveTo>
                  <a:lnTo>
                    <a:pt x="0" y="632"/>
                  </a:lnTo>
                  <a:lnTo>
                    <a:pt x="0" y="27644"/>
                  </a:lnTo>
                  <a:lnTo>
                    <a:pt x="3962" y="27861"/>
                  </a:lnTo>
                  <a:lnTo>
                    <a:pt x="3962" y="0"/>
                  </a:lnTo>
                  <a:close/>
                </a:path>
                <a:path w="4444" h="647065">
                  <a:moveTo>
                    <a:pt x="0" y="279352"/>
                  </a:moveTo>
                  <a:lnTo>
                    <a:pt x="0" y="308731"/>
                  </a:lnTo>
                  <a:lnTo>
                    <a:pt x="3962" y="309975"/>
                  </a:lnTo>
                  <a:lnTo>
                    <a:pt x="3962" y="281278"/>
                  </a:lnTo>
                  <a:lnTo>
                    <a:pt x="0" y="279352"/>
                  </a:lnTo>
                  <a:close/>
                </a:path>
                <a:path w="4444" h="647065">
                  <a:moveTo>
                    <a:pt x="0" y="241387"/>
                  </a:moveTo>
                  <a:lnTo>
                    <a:pt x="0" y="272857"/>
                  </a:lnTo>
                  <a:lnTo>
                    <a:pt x="2219" y="274315"/>
                  </a:lnTo>
                  <a:lnTo>
                    <a:pt x="3962" y="274675"/>
                  </a:lnTo>
                  <a:lnTo>
                    <a:pt x="3962" y="244125"/>
                  </a:lnTo>
                  <a:lnTo>
                    <a:pt x="0" y="241387"/>
                  </a:lnTo>
                  <a:close/>
                </a:path>
                <a:path w="4444" h="647065">
                  <a:moveTo>
                    <a:pt x="3962" y="129175"/>
                  </a:moveTo>
                  <a:lnTo>
                    <a:pt x="2219" y="129535"/>
                  </a:lnTo>
                  <a:lnTo>
                    <a:pt x="0" y="130994"/>
                  </a:lnTo>
                  <a:lnTo>
                    <a:pt x="0" y="162464"/>
                  </a:lnTo>
                  <a:lnTo>
                    <a:pt x="3962" y="159726"/>
                  </a:lnTo>
                  <a:lnTo>
                    <a:pt x="3962" y="129175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9" name="object 3232">
              <a:extLst>
                <a:ext uri="{FF2B5EF4-FFF2-40B4-BE49-F238E27FC236}">
                  <a16:creationId xmlns:a16="http://schemas.microsoft.com/office/drawing/2014/main" id="{50337747-AB2D-41FB-ACB4-D80988FA30AB}"/>
                </a:ext>
              </a:extLst>
            </p:cNvPr>
            <p:cNvSpPr/>
            <p:nvPr/>
          </p:nvSpPr>
          <p:spPr>
            <a:xfrm>
              <a:off x="1172171" y="7585510"/>
              <a:ext cx="4445" cy="648970"/>
            </a:xfrm>
            <a:custGeom>
              <a:avLst/>
              <a:gdLst/>
              <a:ahLst/>
              <a:cxnLst/>
              <a:rect l="l" t="t" r="r" b="b"/>
              <a:pathLst>
                <a:path w="4444" h="648970">
                  <a:moveTo>
                    <a:pt x="0" y="622732"/>
                  </a:moveTo>
                  <a:lnTo>
                    <a:pt x="0" y="647308"/>
                  </a:lnTo>
                  <a:lnTo>
                    <a:pt x="3962" y="648653"/>
                  </a:lnTo>
                  <a:lnTo>
                    <a:pt x="3962" y="624119"/>
                  </a:lnTo>
                  <a:lnTo>
                    <a:pt x="0" y="622732"/>
                  </a:lnTo>
                  <a:close/>
                </a:path>
                <a:path w="4444" h="648970">
                  <a:moveTo>
                    <a:pt x="0" y="503745"/>
                  </a:moveTo>
                  <a:lnTo>
                    <a:pt x="0" y="528364"/>
                  </a:lnTo>
                  <a:lnTo>
                    <a:pt x="3962" y="528955"/>
                  </a:lnTo>
                  <a:lnTo>
                    <a:pt x="3962" y="504333"/>
                  </a:lnTo>
                  <a:lnTo>
                    <a:pt x="0" y="503745"/>
                  </a:lnTo>
                  <a:close/>
                </a:path>
                <a:path w="4444" h="648970">
                  <a:moveTo>
                    <a:pt x="0" y="414903"/>
                  </a:moveTo>
                  <a:lnTo>
                    <a:pt x="0" y="439520"/>
                  </a:lnTo>
                  <a:lnTo>
                    <a:pt x="3962" y="440342"/>
                  </a:lnTo>
                  <a:lnTo>
                    <a:pt x="3962" y="415708"/>
                  </a:lnTo>
                  <a:lnTo>
                    <a:pt x="0" y="414903"/>
                  </a:lnTo>
                  <a:close/>
                </a:path>
                <a:path w="4444" h="648970">
                  <a:moveTo>
                    <a:pt x="3962" y="0"/>
                  </a:moveTo>
                  <a:lnTo>
                    <a:pt x="0" y="686"/>
                  </a:lnTo>
                  <a:lnTo>
                    <a:pt x="0" y="28547"/>
                  </a:lnTo>
                  <a:lnTo>
                    <a:pt x="1371" y="28622"/>
                  </a:lnTo>
                  <a:lnTo>
                    <a:pt x="3962" y="28117"/>
                  </a:lnTo>
                  <a:lnTo>
                    <a:pt x="3962" y="0"/>
                  </a:lnTo>
                  <a:close/>
                </a:path>
                <a:path w="4444" h="648970">
                  <a:moveTo>
                    <a:pt x="0" y="281965"/>
                  </a:moveTo>
                  <a:lnTo>
                    <a:pt x="0" y="310662"/>
                  </a:lnTo>
                  <a:lnTo>
                    <a:pt x="3724" y="311832"/>
                  </a:lnTo>
                  <a:lnTo>
                    <a:pt x="3962" y="311880"/>
                  </a:lnTo>
                  <a:lnTo>
                    <a:pt x="3962" y="283350"/>
                  </a:lnTo>
                  <a:lnTo>
                    <a:pt x="1351" y="282622"/>
                  </a:lnTo>
                  <a:lnTo>
                    <a:pt x="0" y="281965"/>
                  </a:lnTo>
                  <a:close/>
                </a:path>
                <a:path w="4444" h="648970">
                  <a:moveTo>
                    <a:pt x="0" y="244812"/>
                  </a:moveTo>
                  <a:lnTo>
                    <a:pt x="0" y="275362"/>
                  </a:lnTo>
                  <a:lnTo>
                    <a:pt x="3962" y="276181"/>
                  </a:lnTo>
                  <a:lnTo>
                    <a:pt x="3962" y="247550"/>
                  </a:lnTo>
                  <a:lnTo>
                    <a:pt x="0" y="244812"/>
                  </a:lnTo>
                  <a:close/>
                </a:path>
                <a:path w="4444" h="648970">
                  <a:moveTo>
                    <a:pt x="3962" y="129043"/>
                  </a:moveTo>
                  <a:lnTo>
                    <a:pt x="0" y="129862"/>
                  </a:lnTo>
                  <a:lnTo>
                    <a:pt x="0" y="160412"/>
                  </a:lnTo>
                  <a:lnTo>
                    <a:pt x="3962" y="157674"/>
                  </a:lnTo>
                  <a:lnTo>
                    <a:pt x="3962" y="129043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0" name="object 3233">
              <a:extLst>
                <a:ext uri="{FF2B5EF4-FFF2-40B4-BE49-F238E27FC236}">
                  <a16:creationId xmlns:a16="http://schemas.microsoft.com/office/drawing/2014/main" id="{D8E7181C-9A7C-9CC6-1700-F5C16E834403}"/>
                </a:ext>
              </a:extLst>
            </p:cNvPr>
            <p:cNvSpPr/>
            <p:nvPr/>
          </p:nvSpPr>
          <p:spPr>
            <a:xfrm>
              <a:off x="1176121" y="7584825"/>
              <a:ext cx="4445" cy="650875"/>
            </a:xfrm>
            <a:custGeom>
              <a:avLst/>
              <a:gdLst/>
              <a:ahLst/>
              <a:cxnLst/>
              <a:rect l="l" t="t" r="r" b="b"/>
              <a:pathLst>
                <a:path w="4444" h="650875">
                  <a:moveTo>
                    <a:pt x="0" y="624799"/>
                  </a:moveTo>
                  <a:lnTo>
                    <a:pt x="0" y="649333"/>
                  </a:lnTo>
                  <a:lnTo>
                    <a:pt x="3962" y="650678"/>
                  </a:lnTo>
                  <a:lnTo>
                    <a:pt x="3962" y="626185"/>
                  </a:lnTo>
                  <a:lnTo>
                    <a:pt x="0" y="624799"/>
                  </a:lnTo>
                  <a:close/>
                </a:path>
                <a:path w="4444" h="650875">
                  <a:moveTo>
                    <a:pt x="0" y="505016"/>
                  </a:moveTo>
                  <a:lnTo>
                    <a:pt x="0" y="529638"/>
                  </a:lnTo>
                  <a:lnTo>
                    <a:pt x="3962" y="530229"/>
                  </a:lnTo>
                  <a:lnTo>
                    <a:pt x="3962" y="505604"/>
                  </a:lnTo>
                  <a:lnTo>
                    <a:pt x="0" y="505016"/>
                  </a:lnTo>
                  <a:close/>
                </a:path>
                <a:path w="4444" h="650875">
                  <a:moveTo>
                    <a:pt x="0" y="416390"/>
                  </a:moveTo>
                  <a:lnTo>
                    <a:pt x="0" y="441024"/>
                  </a:lnTo>
                  <a:lnTo>
                    <a:pt x="3962" y="441846"/>
                  </a:lnTo>
                  <a:lnTo>
                    <a:pt x="3962" y="417194"/>
                  </a:lnTo>
                  <a:lnTo>
                    <a:pt x="0" y="416390"/>
                  </a:lnTo>
                  <a:close/>
                </a:path>
                <a:path w="4444" h="650875">
                  <a:moveTo>
                    <a:pt x="3962" y="0"/>
                  </a:moveTo>
                  <a:lnTo>
                    <a:pt x="0" y="686"/>
                  </a:lnTo>
                  <a:lnTo>
                    <a:pt x="0" y="28804"/>
                  </a:lnTo>
                  <a:lnTo>
                    <a:pt x="3962" y="28032"/>
                  </a:lnTo>
                  <a:lnTo>
                    <a:pt x="3962" y="0"/>
                  </a:lnTo>
                  <a:close/>
                </a:path>
                <a:path w="4444" h="650875">
                  <a:moveTo>
                    <a:pt x="0" y="284031"/>
                  </a:moveTo>
                  <a:lnTo>
                    <a:pt x="0" y="312562"/>
                  </a:lnTo>
                  <a:lnTo>
                    <a:pt x="3962" y="313366"/>
                  </a:lnTo>
                  <a:lnTo>
                    <a:pt x="3962" y="285136"/>
                  </a:lnTo>
                  <a:lnTo>
                    <a:pt x="0" y="284031"/>
                  </a:lnTo>
                  <a:close/>
                </a:path>
                <a:path w="4444" h="650875">
                  <a:moveTo>
                    <a:pt x="0" y="248226"/>
                  </a:moveTo>
                  <a:lnTo>
                    <a:pt x="0" y="276863"/>
                  </a:lnTo>
                  <a:lnTo>
                    <a:pt x="3962" y="277681"/>
                  </a:lnTo>
                  <a:lnTo>
                    <a:pt x="3962" y="250965"/>
                  </a:lnTo>
                  <a:lnTo>
                    <a:pt x="0" y="248226"/>
                  </a:lnTo>
                  <a:close/>
                </a:path>
                <a:path w="4444" h="650875">
                  <a:moveTo>
                    <a:pt x="3962" y="128912"/>
                  </a:moveTo>
                  <a:lnTo>
                    <a:pt x="0" y="129731"/>
                  </a:lnTo>
                  <a:lnTo>
                    <a:pt x="0" y="158367"/>
                  </a:lnTo>
                  <a:lnTo>
                    <a:pt x="3962" y="155628"/>
                  </a:lnTo>
                  <a:lnTo>
                    <a:pt x="3962" y="128912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1" name="object 3234">
              <a:extLst>
                <a:ext uri="{FF2B5EF4-FFF2-40B4-BE49-F238E27FC236}">
                  <a16:creationId xmlns:a16="http://schemas.microsoft.com/office/drawing/2014/main" id="{6E855CF2-1C2E-DFF4-EEF5-2F0EEB4CCE43}"/>
                </a:ext>
              </a:extLst>
            </p:cNvPr>
            <p:cNvSpPr/>
            <p:nvPr/>
          </p:nvSpPr>
          <p:spPr>
            <a:xfrm>
              <a:off x="1180084" y="7584138"/>
              <a:ext cx="4445" cy="652780"/>
            </a:xfrm>
            <a:custGeom>
              <a:avLst/>
              <a:gdLst/>
              <a:ahLst/>
              <a:cxnLst/>
              <a:rect l="l" t="t" r="r" b="b"/>
              <a:pathLst>
                <a:path w="4444" h="652779">
                  <a:moveTo>
                    <a:pt x="0" y="626872"/>
                  </a:moveTo>
                  <a:lnTo>
                    <a:pt x="0" y="651365"/>
                  </a:lnTo>
                  <a:lnTo>
                    <a:pt x="3962" y="652710"/>
                  </a:lnTo>
                  <a:lnTo>
                    <a:pt x="3962" y="628259"/>
                  </a:lnTo>
                  <a:lnTo>
                    <a:pt x="0" y="626872"/>
                  </a:lnTo>
                  <a:close/>
                </a:path>
                <a:path w="4444" h="652779">
                  <a:moveTo>
                    <a:pt x="0" y="506291"/>
                  </a:moveTo>
                  <a:lnTo>
                    <a:pt x="0" y="530916"/>
                  </a:lnTo>
                  <a:lnTo>
                    <a:pt x="3962" y="531507"/>
                  </a:lnTo>
                  <a:lnTo>
                    <a:pt x="3962" y="506879"/>
                  </a:lnTo>
                  <a:lnTo>
                    <a:pt x="0" y="506291"/>
                  </a:lnTo>
                  <a:close/>
                </a:path>
                <a:path w="4444" h="652779">
                  <a:moveTo>
                    <a:pt x="0" y="417881"/>
                  </a:moveTo>
                  <a:lnTo>
                    <a:pt x="0" y="442533"/>
                  </a:lnTo>
                  <a:lnTo>
                    <a:pt x="3962" y="443355"/>
                  </a:lnTo>
                  <a:lnTo>
                    <a:pt x="3962" y="418685"/>
                  </a:lnTo>
                  <a:lnTo>
                    <a:pt x="0" y="417881"/>
                  </a:lnTo>
                  <a:close/>
                </a:path>
                <a:path w="4444" h="652779">
                  <a:moveTo>
                    <a:pt x="3962" y="0"/>
                  </a:moveTo>
                  <a:lnTo>
                    <a:pt x="0" y="686"/>
                  </a:lnTo>
                  <a:lnTo>
                    <a:pt x="0" y="28718"/>
                  </a:lnTo>
                  <a:lnTo>
                    <a:pt x="3962" y="27946"/>
                  </a:lnTo>
                  <a:lnTo>
                    <a:pt x="3962" y="0"/>
                  </a:lnTo>
                  <a:close/>
                </a:path>
                <a:path w="4444" h="652779">
                  <a:moveTo>
                    <a:pt x="0" y="285823"/>
                  </a:moveTo>
                  <a:lnTo>
                    <a:pt x="0" y="314053"/>
                  </a:lnTo>
                  <a:lnTo>
                    <a:pt x="3962" y="314857"/>
                  </a:lnTo>
                  <a:lnTo>
                    <a:pt x="3962" y="286928"/>
                  </a:lnTo>
                  <a:lnTo>
                    <a:pt x="0" y="285823"/>
                  </a:lnTo>
                  <a:close/>
                </a:path>
                <a:path w="4444" h="652779">
                  <a:moveTo>
                    <a:pt x="0" y="251652"/>
                  </a:moveTo>
                  <a:lnTo>
                    <a:pt x="0" y="278368"/>
                  </a:lnTo>
                  <a:lnTo>
                    <a:pt x="3962" y="279187"/>
                  </a:lnTo>
                  <a:lnTo>
                    <a:pt x="3962" y="252829"/>
                  </a:lnTo>
                  <a:lnTo>
                    <a:pt x="856" y="252244"/>
                  </a:lnTo>
                  <a:lnTo>
                    <a:pt x="0" y="251652"/>
                  </a:lnTo>
                  <a:close/>
                </a:path>
                <a:path w="4444" h="652779">
                  <a:moveTo>
                    <a:pt x="3962" y="128780"/>
                  </a:moveTo>
                  <a:lnTo>
                    <a:pt x="0" y="129599"/>
                  </a:lnTo>
                  <a:lnTo>
                    <a:pt x="0" y="156315"/>
                  </a:lnTo>
                  <a:lnTo>
                    <a:pt x="856" y="155724"/>
                  </a:lnTo>
                  <a:lnTo>
                    <a:pt x="3962" y="155138"/>
                  </a:lnTo>
                  <a:lnTo>
                    <a:pt x="3962" y="12878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2" name="object 3235">
              <a:extLst>
                <a:ext uri="{FF2B5EF4-FFF2-40B4-BE49-F238E27FC236}">
                  <a16:creationId xmlns:a16="http://schemas.microsoft.com/office/drawing/2014/main" id="{6229DB58-939D-6951-72B1-99BF21A04BC4}"/>
                </a:ext>
              </a:extLst>
            </p:cNvPr>
            <p:cNvSpPr/>
            <p:nvPr/>
          </p:nvSpPr>
          <p:spPr>
            <a:xfrm>
              <a:off x="1184033" y="7583453"/>
              <a:ext cx="4445" cy="654685"/>
            </a:xfrm>
            <a:custGeom>
              <a:avLst/>
              <a:gdLst/>
              <a:ahLst/>
              <a:cxnLst/>
              <a:rect l="l" t="t" r="r" b="b"/>
              <a:pathLst>
                <a:path w="4444" h="654684">
                  <a:moveTo>
                    <a:pt x="0" y="628939"/>
                  </a:moveTo>
                  <a:lnTo>
                    <a:pt x="0" y="653390"/>
                  </a:lnTo>
                  <a:lnTo>
                    <a:pt x="2527" y="654248"/>
                  </a:lnTo>
                  <a:lnTo>
                    <a:pt x="3962" y="654526"/>
                  </a:lnTo>
                  <a:lnTo>
                    <a:pt x="3962" y="630325"/>
                  </a:lnTo>
                  <a:lnTo>
                    <a:pt x="0" y="628939"/>
                  </a:lnTo>
                  <a:close/>
                </a:path>
                <a:path w="4444" h="654684">
                  <a:moveTo>
                    <a:pt x="0" y="507561"/>
                  </a:moveTo>
                  <a:lnTo>
                    <a:pt x="0" y="532190"/>
                  </a:lnTo>
                  <a:lnTo>
                    <a:pt x="3962" y="532781"/>
                  </a:lnTo>
                  <a:lnTo>
                    <a:pt x="3962" y="508149"/>
                  </a:lnTo>
                  <a:lnTo>
                    <a:pt x="0" y="507561"/>
                  </a:lnTo>
                  <a:close/>
                </a:path>
                <a:path w="4444" h="654684">
                  <a:moveTo>
                    <a:pt x="0" y="419367"/>
                  </a:moveTo>
                  <a:lnTo>
                    <a:pt x="0" y="444037"/>
                  </a:lnTo>
                  <a:lnTo>
                    <a:pt x="3962" y="444859"/>
                  </a:lnTo>
                  <a:lnTo>
                    <a:pt x="3962" y="420171"/>
                  </a:lnTo>
                  <a:lnTo>
                    <a:pt x="0" y="419367"/>
                  </a:lnTo>
                  <a:close/>
                </a:path>
                <a:path w="4444" h="654684">
                  <a:moveTo>
                    <a:pt x="3962" y="0"/>
                  </a:moveTo>
                  <a:lnTo>
                    <a:pt x="0" y="686"/>
                  </a:lnTo>
                  <a:lnTo>
                    <a:pt x="0" y="28633"/>
                  </a:lnTo>
                  <a:lnTo>
                    <a:pt x="3962" y="27861"/>
                  </a:lnTo>
                  <a:lnTo>
                    <a:pt x="3962" y="0"/>
                  </a:lnTo>
                  <a:close/>
                </a:path>
                <a:path w="4444" h="654684">
                  <a:moveTo>
                    <a:pt x="0" y="287609"/>
                  </a:moveTo>
                  <a:lnTo>
                    <a:pt x="0" y="315539"/>
                  </a:lnTo>
                  <a:lnTo>
                    <a:pt x="3962" y="316342"/>
                  </a:lnTo>
                  <a:lnTo>
                    <a:pt x="3962" y="288714"/>
                  </a:lnTo>
                  <a:lnTo>
                    <a:pt x="0" y="287609"/>
                  </a:lnTo>
                  <a:close/>
                </a:path>
                <a:path w="4444" h="654684">
                  <a:moveTo>
                    <a:pt x="0" y="253511"/>
                  </a:moveTo>
                  <a:lnTo>
                    <a:pt x="0" y="279869"/>
                  </a:lnTo>
                  <a:lnTo>
                    <a:pt x="3962" y="280687"/>
                  </a:lnTo>
                  <a:lnTo>
                    <a:pt x="3962" y="254257"/>
                  </a:lnTo>
                  <a:lnTo>
                    <a:pt x="0" y="253511"/>
                  </a:lnTo>
                  <a:close/>
                </a:path>
                <a:path w="4444" h="654684">
                  <a:moveTo>
                    <a:pt x="3962" y="128649"/>
                  </a:moveTo>
                  <a:lnTo>
                    <a:pt x="0" y="129468"/>
                  </a:lnTo>
                  <a:lnTo>
                    <a:pt x="0" y="155825"/>
                  </a:lnTo>
                  <a:lnTo>
                    <a:pt x="3962" y="155079"/>
                  </a:lnTo>
                  <a:lnTo>
                    <a:pt x="3962" y="128649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3" name="object 3236">
              <a:extLst>
                <a:ext uri="{FF2B5EF4-FFF2-40B4-BE49-F238E27FC236}">
                  <a16:creationId xmlns:a16="http://schemas.microsoft.com/office/drawing/2014/main" id="{ECC685B1-6CF9-FE12-223A-EC452C7724AD}"/>
                </a:ext>
              </a:extLst>
            </p:cNvPr>
            <p:cNvSpPr/>
            <p:nvPr/>
          </p:nvSpPr>
          <p:spPr>
            <a:xfrm>
              <a:off x="1187996" y="7582767"/>
              <a:ext cx="4445" cy="656590"/>
            </a:xfrm>
            <a:custGeom>
              <a:avLst/>
              <a:gdLst/>
              <a:ahLst/>
              <a:cxnLst/>
              <a:rect l="l" t="t" r="r" b="b"/>
              <a:pathLst>
                <a:path w="4444" h="656590">
                  <a:moveTo>
                    <a:pt x="0" y="631012"/>
                  </a:moveTo>
                  <a:lnTo>
                    <a:pt x="0" y="655213"/>
                  </a:lnTo>
                  <a:lnTo>
                    <a:pt x="3962" y="655979"/>
                  </a:lnTo>
                  <a:lnTo>
                    <a:pt x="3962" y="632399"/>
                  </a:lnTo>
                  <a:lnTo>
                    <a:pt x="0" y="631012"/>
                  </a:lnTo>
                  <a:close/>
                </a:path>
                <a:path w="4444" h="656590">
                  <a:moveTo>
                    <a:pt x="0" y="508836"/>
                  </a:moveTo>
                  <a:lnTo>
                    <a:pt x="0" y="533468"/>
                  </a:lnTo>
                  <a:lnTo>
                    <a:pt x="3962" y="534059"/>
                  </a:lnTo>
                  <a:lnTo>
                    <a:pt x="3962" y="509424"/>
                  </a:lnTo>
                  <a:lnTo>
                    <a:pt x="0" y="508836"/>
                  </a:lnTo>
                  <a:close/>
                </a:path>
                <a:path w="4444" h="656590">
                  <a:moveTo>
                    <a:pt x="0" y="420858"/>
                  </a:moveTo>
                  <a:lnTo>
                    <a:pt x="0" y="445546"/>
                  </a:lnTo>
                  <a:lnTo>
                    <a:pt x="3962" y="446369"/>
                  </a:lnTo>
                  <a:lnTo>
                    <a:pt x="3962" y="421662"/>
                  </a:lnTo>
                  <a:lnTo>
                    <a:pt x="0" y="420858"/>
                  </a:lnTo>
                  <a:close/>
                </a:path>
                <a:path w="4444" h="656590">
                  <a:moveTo>
                    <a:pt x="3962" y="0"/>
                  </a:moveTo>
                  <a:lnTo>
                    <a:pt x="0" y="686"/>
                  </a:lnTo>
                  <a:lnTo>
                    <a:pt x="0" y="28548"/>
                  </a:lnTo>
                  <a:lnTo>
                    <a:pt x="3962" y="27775"/>
                  </a:lnTo>
                  <a:lnTo>
                    <a:pt x="3962" y="0"/>
                  </a:lnTo>
                  <a:close/>
                </a:path>
                <a:path w="4444" h="656590">
                  <a:moveTo>
                    <a:pt x="0" y="289401"/>
                  </a:moveTo>
                  <a:lnTo>
                    <a:pt x="0" y="317029"/>
                  </a:lnTo>
                  <a:lnTo>
                    <a:pt x="423" y="317115"/>
                  </a:lnTo>
                  <a:lnTo>
                    <a:pt x="3962" y="317115"/>
                  </a:lnTo>
                  <a:lnTo>
                    <a:pt x="3962" y="290445"/>
                  </a:lnTo>
                  <a:lnTo>
                    <a:pt x="3742" y="290445"/>
                  </a:lnTo>
                  <a:lnTo>
                    <a:pt x="0" y="289401"/>
                  </a:lnTo>
                  <a:close/>
                </a:path>
                <a:path w="4444" h="656590">
                  <a:moveTo>
                    <a:pt x="0" y="254944"/>
                  </a:moveTo>
                  <a:lnTo>
                    <a:pt x="0" y="281374"/>
                  </a:lnTo>
                  <a:lnTo>
                    <a:pt x="3962" y="282193"/>
                  </a:lnTo>
                  <a:lnTo>
                    <a:pt x="3962" y="255691"/>
                  </a:lnTo>
                  <a:lnTo>
                    <a:pt x="0" y="254944"/>
                  </a:lnTo>
                  <a:close/>
                </a:path>
                <a:path w="4444" h="656590">
                  <a:moveTo>
                    <a:pt x="3962" y="128517"/>
                  </a:moveTo>
                  <a:lnTo>
                    <a:pt x="0" y="129336"/>
                  </a:lnTo>
                  <a:lnTo>
                    <a:pt x="0" y="155766"/>
                  </a:lnTo>
                  <a:lnTo>
                    <a:pt x="3962" y="155019"/>
                  </a:lnTo>
                  <a:lnTo>
                    <a:pt x="3962" y="12851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4" name="object 3237">
              <a:extLst>
                <a:ext uri="{FF2B5EF4-FFF2-40B4-BE49-F238E27FC236}">
                  <a16:creationId xmlns:a16="http://schemas.microsoft.com/office/drawing/2014/main" id="{78D2AF2A-0A2C-95C3-DEC8-957530C984C9}"/>
                </a:ext>
              </a:extLst>
            </p:cNvPr>
            <p:cNvSpPr/>
            <p:nvPr/>
          </p:nvSpPr>
          <p:spPr>
            <a:xfrm>
              <a:off x="1191958" y="7581865"/>
              <a:ext cx="4445" cy="657860"/>
            </a:xfrm>
            <a:custGeom>
              <a:avLst/>
              <a:gdLst/>
              <a:ahLst/>
              <a:cxnLst/>
              <a:rect l="l" t="t" r="r" b="b"/>
              <a:pathLst>
                <a:path w="4444" h="657859">
                  <a:moveTo>
                    <a:pt x="0" y="633300"/>
                  </a:moveTo>
                  <a:lnTo>
                    <a:pt x="0" y="656881"/>
                  </a:lnTo>
                  <a:lnTo>
                    <a:pt x="3949" y="657644"/>
                  </a:lnTo>
                  <a:lnTo>
                    <a:pt x="3949" y="634247"/>
                  </a:lnTo>
                  <a:lnTo>
                    <a:pt x="2705" y="634247"/>
                  </a:lnTo>
                  <a:lnTo>
                    <a:pt x="0" y="633300"/>
                  </a:lnTo>
                  <a:close/>
                </a:path>
                <a:path w="4444" h="657859">
                  <a:moveTo>
                    <a:pt x="0" y="510326"/>
                  </a:moveTo>
                  <a:lnTo>
                    <a:pt x="0" y="534960"/>
                  </a:lnTo>
                  <a:lnTo>
                    <a:pt x="3949" y="535550"/>
                  </a:lnTo>
                  <a:lnTo>
                    <a:pt x="3949" y="510912"/>
                  </a:lnTo>
                  <a:lnTo>
                    <a:pt x="0" y="510326"/>
                  </a:lnTo>
                  <a:close/>
                </a:path>
                <a:path w="4444" h="657859">
                  <a:moveTo>
                    <a:pt x="0" y="422564"/>
                  </a:moveTo>
                  <a:lnTo>
                    <a:pt x="0" y="447270"/>
                  </a:lnTo>
                  <a:lnTo>
                    <a:pt x="3949" y="448090"/>
                  </a:lnTo>
                  <a:lnTo>
                    <a:pt x="3949" y="423366"/>
                  </a:lnTo>
                  <a:lnTo>
                    <a:pt x="0" y="422564"/>
                  </a:lnTo>
                  <a:close/>
                </a:path>
                <a:path w="4444" h="657859">
                  <a:moveTo>
                    <a:pt x="3949" y="0"/>
                  </a:moveTo>
                  <a:lnTo>
                    <a:pt x="2217" y="517"/>
                  </a:lnTo>
                  <a:lnTo>
                    <a:pt x="0" y="901"/>
                  </a:lnTo>
                  <a:lnTo>
                    <a:pt x="0" y="28677"/>
                  </a:lnTo>
                  <a:lnTo>
                    <a:pt x="3949" y="27907"/>
                  </a:lnTo>
                  <a:lnTo>
                    <a:pt x="3949" y="0"/>
                  </a:lnTo>
                  <a:close/>
                </a:path>
                <a:path w="4444" h="657859">
                  <a:moveTo>
                    <a:pt x="3949" y="291347"/>
                  </a:moveTo>
                  <a:lnTo>
                    <a:pt x="0" y="291347"/>
                  </a:lnTo>
                  <a:lnTo>
                    <a:pt x="0" y="318017"/>
                  </a:lnTo>
                  <a:lnTo>
                    <a:pt x="3949" y="318017"/>
                  </a:lnTo>
                  <a:lnTo>
                    <a:pt x="3949" y="291347"/>
                  </a:lnTo>
                  <a:close/>
                </a:path>
                <a:path w="4444" h="657859">
                  <a:moveTo>
                    <a:pt x="0" y="256592"/>
                  </a:moveTo>
                  <a:lnTo>
                    <a:pt x="0" y="283094"/>
                  </a:lnTo>
                  <a:lnTo>
                    <a:pt x="3949" y="283910"/>
                  </a:lnTo>
                  <a:lnTo>
                    <a:pt x="3949" y="257336"/>
                  </a:lnTo>
                  <a:lnTo>
                    <a:pt x="0" y="256592"/>
                  </a:lnTo>
                  <a:close/>
                </a:path>
                <a:path w="4444" h="657859">
                  <a:moveTo>
                    <a:pt x="3949" y="128603"/>
                  </a:moveTo>
                  <a:lnTo>
                    <a:pt x="0" y="129419"/>
                  </a:lnTo>
                  <a:lnTo>
                    <a:pt x="0" y="155921"/>
                  </a:lnTo>
                  <a:lnTo>
                    <a:pt x="3949" y="155177"/>
                  </a:lnTo>
                  <a:lnTo>
                    <a:pt x="3949" y="128603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5" name="object 3238">
              <a:extLst>
                <a:ext uri="{FF2B5EF4-FFF2-40B4-BE49-F238E27FC236}">
                  <a16:creationId xmlns:a16="http://schemas.microsoft.com/office/drawing/2014/main" id="{43999DA7-86A4-CF84-0F06-4E1A01637B62}"/>
                </a:ext>
              </a:extLst>
            </p:cNvPr>
            <p:cNvSpPr/>
            <p:nvPr/>
          </p:nvSpPr>
          <p:spPr>
            <a:xfrm>
              <a:off x="1195908" y="7580682"/>
              <a:ext cx="4445" cy="659765"/>
            </a:xfrm>
            <a:custGeom>
              <a:avLst/>
              <a:gdLst/>
              <a:ahLst/>
              <a:cxnLst/>
              <a:rect l="l" t="t" r="r" b="b"/>
              <a:pathLst>
                <a:path w="4444" h="659765">
                  <a:moveTo>
                    <a:pt x="3962" y="635430"/>
                  </a:moveTo>
                  <a:lnTo>
                    <a:pt x="0" y="635430"/>
                  </a:lnTo>
                  <a:lnTo>
                    <a:pt x="0" y="658828"/>
                  </a:lnTo>
                  <a:lnTo>
                    <a:pt x="3786" y="659560"/>
                  </a:lnTo>
                  <a:lnTo>
                    <a:pt x="3962" y="659560"/>
                  </a:lnTo>
                  <a:lnTo>
                    <a:pt x="3962" y="635430"/>
                  </a:lnTo>
                  <a:close/>
                </a:path>
                <a:path w="4444" h="659765">
                  <a:moveTo>
                    <a:pt x="0" y="512095"/>
                  </a:moveTo>
                  <a:lnTo>
                    <a:pt x="0" y="536733"/>
                  </a:lnTo>
                  <a:lnTo>
                    <a:pt x="3962" y="537324"/>
                  </a:lnTo>
                  <a:lnTo>
                    <a:pt x="3962" y="512683"/>
                  </a:lnTo>
                  <a:lnTo>
                    <a:pt x="0" y="512095"/>
                  </a:lnTo>
                  <a:close/>
                </a:path>
                <a:path w="4444" h="659765">
                  <a:moveTo>
                    <a:pt x="0" y="424549"/>
                  </a:moveTo>
                  <a:lnTo>
                    <a:pt x="0" y="449273"/>
                  </a:lnTo>
                  <a:lnTo>
                    <a:pt x="3962" y="450095"/>
                  </a:lnTo>
                  <a:lnTo>
                    <a:pt x="3962" y="425353"/>
                  </a:lnTo>
                  <a:lnTo>
                    <a:pt x="0" y="424549"/>
                  </a:lnTo>
                  <a:close/>
                </a:path>
                <a:path w="4444" h="659765">
                  <a:moveTo>
                    <a:pt x="3962" y="0"/>
                  </a:moveTo>
                  <a:lnTo>
                    <a:pt x="0" y="1183"/>
                  </a:lnTo>
                  <a:lnTo>
                    <a:pt x="0" y="29090"/>
                  </a:lnTo>
                  <a:lnTo>
                    <a:pt x="3694" y="28370"/>
                  </a:lnTo>
                  <a:lnTo>
                    <a:pt x="3962" y="28287"/>
                  </a:lnTo>
                  <a:lnTo>
                    <a:pt x="3962" y="0"/>
                  </a:lnTo>
                  <a:close/>
                </a:path>
                <a:path w="4444" h="659765">
                  <a:moveTo>
                    <a:pt x="3962" y="292530"/>
                  </a:moveTo>
                  <a:lnTo>
                    <a:pt x="0" y="292530"/>
                  </a:lnTo>
                  <a:lnTo>
                    <a:pt x="0" y="319200"/>
                  </a:lnTo>
                  <a:lnTo>
                    <a:pt x="3962" y="319200"/>
                  </a:lnTo>
                  <a:lnTo>
                    <a:pt x="3962" y="292530"/>
                  </a:lnTo>
                  <a:close/>
                </a:path>
                <a:path w="4444" h="659765">
                  <a:moveTo>
                    <a:pt x="0" y="258520"/>
                  </a:moveTo>
                  <a:lnTo>
                    <a:pt x="0" y="285094"/>
                  </a:lnTo>
                  <a:lnTo>
                    <a:pt x="3962" y="285912"/>
                  </a:lnTo>
                  <a:lnTo>
                    <a:pt x="3962" y="259266"/>
                  </a:lnTo>
                  <a:lnTo>
                    <a:pt x="0" y="258520"/>
                  </a:lnTo>
                  <a:close/>
                </a:path>
                <a:path w="4444" h="659765">
                  <a:moveTo>
                    <a:pt x="3962" y="128968"/>
                  </a:moveTo>
                  <a:lnTo>
                    <a:pt x="0" y="129786"/>
                  </a:lnTo>
                  <a:lnTo>
                    <a:pt x="0" y="156360"/>
                  </a:lnTo>
                  <a:lnTo>
                    <a:pt x="3962" y="155614"/>
                  </a:lnTo>
                  <a:lnTo>
                    <a:pt x="3962" y="128968"/>
                  </a:lnTo>
                  <a:close/>
                </a:path>
                <a:path w="4444" h="659765">
                  <a:moveTo>
                    <a:pt x="3962" y="110674"/>
                  </a:moveTo>
                  <a:lnTo>
                    <a:pt x="3213" y="112190"/>
                  </a:lnTo>
                  <a:lnTo>
                    <a:pt x="1828" y="116000"/>
                  </a:lnTo>
                  <a:lnTo>
                    <a:pt x="1828" y="119810"/>
                  </a:lnTo>
                  <a:lnTo>
                    <a:pt x="3962" y="124448"/>
                  </a:lnTo>
                  <a:lnTo>
                    <a:pt x="3962" y="110674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6" name="object 3239">
              <a:extLst>
                <a:ext uri="{FF2B5EF4-FFF2-40B4-BE49-F238E27FC236}">
                  <a16:creationId xmlns:a16="http://schemas.microsoft.com/office/drawing/2014/main" id="{04513FB7-078B-C467-A21F-5DD7D6C8D454}"/>
                </a:ext>
              </a:extLst>
            </p:cNvPr>
            <p:cNvSpPr/>
            <p:nvPr/>
          </p:nvSpPr>
          <p:spPr>
            <a:xfrm>
              <a:off x="1199857" y="7579502"/>
              <a:ext cx="4445" cy="661035"/>
            </a:xfrm>
            <a:custGeom>
              <a:avLst/>
              <a:gdLst/>
              <a:ahLst/>
              <a:cxnLst/>
              <a:rect l="l" t="t" r="r" b="b"/>
              <a:pathLst>
                <a:path w="4444" h="661034">
                  <a:moveTo>
                    <a:pt x="3962" y="636609"/>
                  </a:moveTo>
                  <a:lnTo>
                    <a:pt x="0" y="636609"/>
                  </a:lnTo>
                  <a:lnTo>
                    <a:pt x="0" y="660739"/>
                  </a:lnTo>
                  <a:lnTo>
                    <a:pt x="3962" y="660739"/>
                  </a:lnTo>
                  <a:lnTo>
                    <a:pt x="3962" y="636609"/>
                  </a:lnTo>
                  <a:close/>
                </a:path>
                <a:path w="4444" h="661034">
                  <a:moveTo>
                    <a:pt x="0" y="513860"/>
                  </a:moveTo>
                  <a:lnTo>
                    <a:pt x="0" y="538501"/>
                  </a:lnTo>
                  <a:lnTo>
                    <a:pt x="3962" y="539092"/>
                  </a:lnTo>
                  <a:lnTo>
                    <a:pt x="3962" y="514448"/>
                  </a:lnTo>
                  <a:lnTo>
                    <a:pt x="0" y="513860"/>
                  </a:lnTo>
                  <a:close/>
                </a:path>
                <a:path w="4444" h="661034">
                  <a:moveTo>
                    <a:pt x="0" y="426530"/>
                  </a:moveTo>
                  <a:lnTo>
                    <a:pt x="0" y="451272"/>
                  </a:lnTo>
                  <a:lnTo>
                    <a:pt x="3962" y="452094"/>
                  </a:lnTo>
                  <a:lnTo>
                    <a:pt x="3962" y="427334"/>
                  </a:lnTo>
                  <a:lnTo>
                    <a:pt x="0" y="426530"/>
                  </a:lnTo>
                  <a:close/>
                </a:path>
                <a:path w="4444" h="661034">
                  <a:moveTo>
                    <a:pt x="3962" y="0"/>
                  </a:moveTo>
                  <a:lnTo>
                    <a:pt x="0" y="1183"/>
                  </a:lnTo>
                  <a:lnTo>
                    <a:pt x="0" y="29470"/>
                  </a:lnTo>
                  <a:lnTo>
                    <a:pt x="3962" y="28237"/>
                  </a:lnTo>
                  <a:lnTo>
                    <a:pt x="3962" y="0"/>
                  </a:lnTo>
                  <a:close/>
                </a:path>
                <a:path w="4444" h="661034">
                  <a:moveTo>
                    <a:pt x="3962" y="293709"/>
                  </a:moveTo>
                  <a:lnTo>
                    <a:pt x="0" y="293709"/>
                  </a:lnTo>
                  <a:lnTo>
                    <a:pt x="0" y="320379"/>
                  </a:lnTo>
                  <a:lnTo>
                    <a:pt x="3962" y="320379"/>
                  </a:lnTo>
                  <a:lnTo>
                    <a:pt x="3962" y="293709"/>
                  </a:lnTo>
                  <a:close/>
                </a:path>
                <a:path w="4444" h="661034">
                  <a:moveTo>
                    <a:pt x="0" y="260443"/>
                  </a:moveTo>
                  <a:lnTo>
                    <a:pt x="0" y="287089"/>
                  </a:lnTo>
                  <a:lnTo>
                    <a:pt x="1308" y="287359"/>
                  </a:lnTo>
                  <a:lnTo>
                    <a:pt x="3962" y="286811"/>
                  </a:lnTo>
                  <a:lnTo>
                    <a:pt x="3962" y="260689"/>
                  </a:lnTo>
                  <a:lnTo>
                    <a:pt x="1308" y="260689"/>
                  </a:lnTo>
                  <a:lnTo>
                    <a:pt x="0" y="260443"/>
                  </a:lnTo>
                  <a:close/>
                </a:path>
                <a:path w="4444" h="661034">
                  <a:moveTo>
                    <a:pt x="3962" y="260190"/>
                  </a:moveTo>
                  <a:lnTo>
                    <a:pt x="1308" y="260689"/>
                  </a:lnTo>
                  <a:lnTo>
                    <a:pt x="3962" y="260689"/>
                  </a:lnTo>
                  <a:lnTo>
                    <a:pt x="3962" y="260190"/>
                  </a:lnTo>
                  <a:close/>
                </a:path>
                <a:path w="4444" h="661034">
                  <a:moveTo>
                    <a:pt x="3962" y="156549"/>
                  </a:moveTo>
                  <a:lnTo>
                    <a:pt x="1308" y="156549"/>
                  </a:lnTo>
                  <a:lnTo>
                    <a:pt x="3962" y="157049"/>
                  </a:lnTo>
                  <a:lnTo>
                    <a:pt x="3962" y="156549"/>
                  </a:lnTo>
                  <a:close/>
                </a:path>
                <a:path w="4444" h="661034">
                  <a:moveTo>
                    <a:pt x="3962" y="103863"/>
                  </a:moveTo>
                  <a:lnTo>
                    <a:pt x="0" y="111879"/>
                  </a:lnTo>
                  <a:lnTo>
                    <a:pt x="0" y="125600"/>
                  </a:lnTo>
                  <a:lnTo>
                    <a:pt x="215" y="126069"/>
                  </a:lnTo>
                  <a:lnTo>
                    <a:pt x="1752" y="128609"/>
                  </a:lnTo>
                  <a:lnTo>
                    <a:pt x="3682" y="129879"/>
                  </a:lnTo>
                  <a:lnTo>
                    <a:pt x="1308" y="129879"/>
                  </a:lnTo>
                  <a:lnTo>
                    <a:pt x="0" y="130150"/>
                  </a:lnTo>
                  <a:lnTo>
                    <a:pt x="0" y="156796"/>
                  </a:lnTo>
                  <a:lnTo>
                    <a:pt x="1308" y="156549"/>
                  </a:lnTo>
                  <a:lnTo>
                    <a:pt x="3962" y="156549"/>
                  </a:lnTo>
                  <a:lnTo>
                    <a:pt x="3962" y="103863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7" name="object 3240">
              <a:extLst>
                <a:ext uri="{FF2B5EF4-FFF2-40B4-BE49-F238E27FC236}">
                  <a16:creationId xmlns:a16="http://schemas.microsoft.com/office/drawing/2014/main" id="{A8F9B18E-51AD-86BD-7116-FA6055F259E8}"/>
                </a:ext>
              </a:extLst>
            </p:cNvPr>
            <p:cNvSpPr/>
            <p:nvPr/>
          </p:nvSpPr>
          <p:spPr>
            <a:xfrm>
              <a:off x="1203820" y="7578319"/>
              <a:ext cx="4445" cy="662305"/>
            </a:xfrm>
            <a:custGeom>
              <a:avLst/>
              <a:gdLst/>
              <a:ahLst/>
              <a:cxnLst/>
              <a:rect l="l" t="t" r="r" b="b"/>
              <a:pathLst>
                <a:path w="4444" h="662304">
                  <a:moveTo>
                    <a:pt x="3962" y="637793"/>
                  </a:moveTo>
                  <a:lnTo>
                    <a:pt x="0" y="637793"/>
                  </a:lnTo>
                  <a:lnTo>
                    <a:pt x="0" y="661923"/>
                  </a:lnTo>
                  <a:lnTo>
                    <a:pt x="3962" y="661923"/>
                  </a:lnTo>
                  <a:lnTo>
                    <a:pt x="3962" y="637793"/>
                  </a:lnTo>
                  <a:close/>
                </a:path>
                <a:path w="4444" h="662304">
                  <a:moveTo>
                    <a:pt x="0" y="515631"/>
                  </a:moveTo>
                  <a:lnTo>
                    <a:pt x="0" y="540276"/>
                  </a:lnTo>
                  <a:lnTo>
                    <a:pt x="3962" y="540867"/>
                  </a:lnTo>
                  <a:lnTo>
                    <a:pt x="3962" y="516219"/>
                  </a:lnTo>
                  <a:lnTo>
                    <a:pt x="0" y="515631"/>
                  </a:lnTo>
                  <a:close/>
                </a:path>
                <a:path w="4444" h="662304">
                  <a:moveTo>
                    <a:pt x="0" y="428517"/>
                  </a:moveTo>
                  <a:lnTo>
                    <a:pt x="0" y="453277"/>
                  </a:lnTo>
                  <a:lnTo>
                    <a:pt x="3962" y="454100"/>
                  </a:lnTo>
                  <a:lnTo>
                    <a:pt x="3962" y="429322"/>
                  </a:lnTo>
                  <a:lnTo>
                    <a:pt x="0" y="428517"/>
                  </a:lnTo>
                  <a:close/>
                </a:path>
                <a:path w="4444" h="662304">
                  <a:moveTo>
                    <a:pt x="3962" y="0"/>
                  </a:moveTo>
                  <a:lnTo>
                    <a:pt x="0" y="1183"/>
                  </a:lnTo>
                  <a:lnTo>
                    <a:pt x="0" y="29421"/>
                  </a:lnTo>
                  <a:lnTo>
                    <a:pt x="3962" y="28188"/>
                  </a:lnTo>
                  <a:lnTo>
                    <a:pt x="3962" y="0"/>
                  </a:lnTo>
                  <a:close/>
                </a:path>
                <a:path w="4444" h="662304">
                  <a:moveTo>
                    <a:pt x="3962" y="294893"/>
                  </a:moveTo>
                  <a:lnTo>
                    <a:pt x="0" y="294893"/>
                  </a:lnTo>
                  <a:lnTo>
                    <a:pt x="0" y="321563"/>
                  </a:lnTo>
                  <a:lnTo>
                    <a:pt x="3962" y="321563"/>
                  </a:lnTo>
                  <a:lnTo>
                    <a:pt x="3962" y="294893"/>
                  </a:lnTo>
                  <a:close/>
                </a:path>
                <a:path w="4444" h="662304">
                  <a:moveTo>
                    <a:pt x="3962" y="260627"/>
                  </a:moveTo>
                  <a:lnTo>
                    <a:pt x="0" y="261373"/>
                  </a:lnTo>
                  <a:lnTo>
                    <a:pt x="0" y="287994"/>
                  </a:lnTo>
                  <a:lnTo>
                    <a:pt x="3962" y="287176"/>
                  </a:lnTo>
                  <a:lnTo>
                    <a:pt x="3962" y="260627"/>
                  </a:lnTo>
                  <a:close/>
                </a:path>
                <a:path w="4444" h="662304">
                  <a:moveTo>
                    <a:pt x="3962" y="98465"/>
                  </a:moveTo>
                  <a:lnTo>
                    <a:pt x="2206" y="100583"/>
                  </a:lnTo>
                  <a:lnTo>
                    <a:pt x="0" y="105046"/>
                  </a:lnTo>
                  <a:lnTo>
                    <a:pt x="0" y="158232"/>
                  </a:lnTo>
                  <a:lnTo>
                    <a:pt x="3962" y="158979"/>
                  </a:lnTo>
                  <a:lnTo>
                    <a:pt x="3962" y="98465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8" name="object 3241">
              <a:extLst>
                <a:ext uri="{FF2B5EF4-FFF2-40B4-BE49-F238E27FC236}">
                  <a16:creationId xmlns:a16="http://schemas.microsoft.com/office/drawing/2014/main" id="{E0FBEF83-0F1E-1FE6-3535-1A3886D056CE}"/>
                </a:ext>
              </a:extLst>
            </p:cNvPr>
            <p:cNvSpPr/>
            <p:nvPr/>
          </p:nvSpPr>
          <p:spPr>
            <a:xfrm>
              <a:off x="1207770" y="7577139"/>
              <a:ext cx="4445" cy="663575"/>
            </a:xfrm>
            <a:custGeom>
              <a:avLst/>
              <a:gdLst/>
              <a:ahLst/>
              <a:cxnLst/>
              <a:rect l="l" t="t" r="r" b="b"/>
              <a:pathLst>
                <a:path w="4444" h="663575">
                  <a:moveTo>
                    <a:pt x="3962" y="638477"/>
                  </a:moveTo>
                  <a:lnTo>
                    <a:pt x="2439" y="638972"/>
                  </a:lnTo>
                  <a:lnTo>
                    <a:pt x="0" y="638972"/>
                  </a:lnTo>
                  <a:lnTo>
                    <a:pt x="0" y="663102"/>
                  </a:lnTo>
                  <a:lnTo>
                    <a:pt x="3962" y="663102"/>
                  </a:lnTo>
                  <a:lnTo>
                    <a:pt x="3962" y="638477"/>
                  </a:lnTo>
                  <a:close/>
                </a:path>
                <a:path w="4444" h="663575">
                  <a:moveTo>
                    <a:pt x="0" y="517397"/>
                  </a:moveTo>
                  <a:lnTo>
                    <a:pt x="0" y="542044"/>
                  </a:lnTo>
                  <a:lnTo>
                    <a:pt x="3962" y="542635"/>
                  </a:lnTo>
                  <a:lnTo>
                    <a:pt x="3962" y="517985"/>
                  </a:lnTo>
                  <a:lnTo>
                    <a:pt x="0" y="517397"/>
                  </a:lnTo>
                  <a:close/>
                </a:path>
                <a:path w="4444" h="663575">
                  <a:moveTo>
                    <a:pt x="0" y="430498"/>
                  </a:moveTo>
                  <a:lnTo>
                    <a:pt x="0" y="455276"/>
                  </a:lnTo>
                  <a:lnTo>
                    <a:pt x="3962" y="456099"/>
                  </a:lnTo>
                  <a:lnTo>
                    <a:pt x="3962" y="431303"/>
                  </a:lnTo>
                  <a:lnTo>
                    <a:pt x="0" y="430498"/>
                  </a:lnTo>
                  <a:close/>
                </a:path>
                <a:path w="4444" h="663575">
                  <a:moveTo>
                    <a:pt x="3962" y="0"/>
                  </a:moveTo>
                  <a:lnTo>
                    <a:pt x="0" y="1183"/>
                  </a:lnTo>
                  <a:lnTo>
                    <a:pt x="0" y="29372"/>
                  </a:lnTo>
                  <a:lnTo>
                    <a:pt x="3962" y="28139"/>
                  </a:lnTo>
                  <a:lnTo>
                    <a:pt x="3962" y="0"/>
                  </a:lnTo>
                  <a:close/>
                </a:path>
                <a:path w="4444" h="663575">
                  <a:moveTo>
                    <a:pt x="3962" y="295754"/>
                  </a:moveTo>
                  <a:lnTo>
                    <a:pt x="2821" y="296072"/>
                  </a:lnTo>
                  <a:lnTo>
                    <a:pt x="0" y="296072"/>
                  </a:lnTo>
                  <a:lnTo>
                    <a:pt x="0" y="322742"/>
                  </a:lnTo>
                  <a:lnTo>
                    <a:pt x="3962" y="322742"/>
                  </a:lnTo>
                  <a:lnTo>
                    <a:pt x="3962" y="295754"/>
                  </a:lnTo>
                  <a:close/>
                </a:path>
                <a:path w="4444" h="663575">
                  <a:moveTo>
                    <a:pt x="3962" y="261062"/>
                  </a:moveTo>
                  <a:lnTo>
                    <a:pt x="0" y="261809"/>
                  </a:lnTo>
                  <a:lnTo>
                    <a:pt x="0" y="288358"/>
                  </a:lnTo>
                  <a:lnTo>
                    <a:pt x="3962" y="287540"/>
                  </a:lnTo>
                  <a:lnTo>
                    <a:pt x="3962" y="261062"/>
                  </a:lnTo>
                  <a:close/>
                </a:path>
                <a:path w="4444" h="663575">
                  <a:moveTo>
                    <a:pt x="3962" y="94883"/>
                  </a:moveTo>
                  <a:lnTo>
                    <a:pt x="0" y="99660"/>
                  </a:lnTo>
                  <a:lnTo>
                    <a:pt x="0" y="160156"/>
                  </a:lnTo>
                  <a:lnTo>
                    <a:pt x="3962" y="160902"/>
                  </a:lnTo>
                  <a:lnTo>
                    <a:pt x="3962" y="94883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9" name="object 3242">
              <a:extLst>
                <a:ext uri="{FF2B5EF4-FFF2-40B4-BE49-F238E27FC236}">
                  <a16:creationId xmlns:a16="http://schemas.microsoft.com/office/drawing/2014/main" id="{AF639B34-EA19-4305-E3EA-9552043092AF}"/>
                </a:ext>
              </a:extLst>
            </p:cNvPr>
            <p:cNvSpPr/>
            <p:nvPr/>
          </p:nvSpPr>
          <p:spPr>
            <a:xfrm>
              <a:off x="1211732" y="7575912"/>
              <a:ext cx="4445" cy="664845"/>
            </a:xfrm>
            <a:custGeom>
              <a:avLst/>
              <a:gdLst/>
              <a:ahLst/>
              <a:cxnLst/>
              <a:rect l="l" t="t" r="r" b="b"/>
              <a:pathLst>
                <a:path w="4444" h="664845">
                  <a:moveTo>
                    <a:pt x="3962" y="638415"/>
                  </a:moveTo>
                  <a:lnTo>
                    <a:pt x="0" y="639704"/>
                  </a:lnTo>
                  <a:lnTo>
                    <a:pt x="0" y="664330"/>
                  </a:lnTo>
                  <a:lnTo>
                    <a:pt x="1028" y="664330"/>
                  </a:lnTo>
                  <a:lnTo>
                    <a:pt x="3962" y="663811"/>
                  </a:lnTo>
                  <a:lnTo>
                    <a:pt x="3962" y="638415"/>
                  </a:lnTo>
                  <a:close/>
                </a:path>
                <a:path w="4444" h="664845">
                  <a:moveTo>
                    <a:pt x="0" y="519212"/>
                  </a:moveTo>
                  <a:lnTo>
                    <a:pt x="0" y="543863"/>
                  </a:lnTo>
                  <a:lnTo>
                    <a:pt x="3962" y="544454"/>
                  </a:lnTo>
                  <a:lnTo>
                    <a:pt x="3962" y="519800"/>
                  </a:lnTo>
                  <a:lnTo>
                    <a:pt x="0" y="519212"/>
                  </a:lnTo>
                  <a:close/>
                </a:path>
                <a:path w="4444" h="664845">
                  <a:moveTo>
                    <a:pt x="0" y="432530"/>
                  </a:moveTo>
                  <a:lnTo>
                    <a:pt x="0" y="457326"/>
                  </a:lnTo>
                  <a:lnTo>
                    <a:pt x="3962" y="458148"/>
                  </a:lnTo>
                  <a:lnTo>
                    <a:pt x="3962" y="433334"/>
                  </a:lnTo>
                  <a:lnTo>
                    <a:pt x="0" y="432530"/>
                  </a:lnTo>
                  <a:close/>
                </a:path>
                <a:path w="4444" h="664845">
                  <a:moveTo>
                    <a:pt x="3962" y="0"/>
                  </a:moveTo>
                  <a:lnTo>
                    <a:pt x="3708" y="120"/>
                  </a:lnTo>
                  <a:lnTo>
                    <a:pt x="0" y="1227"/>
                  </a:lnTo>
                  <a:lnTo>
                    <a:pt x="0" y="29367"/>
                  </a:lnTo>
                  <a:lnTo>
                    <a:pt x="3962" y="28134"/>
                  </a:lnTo>
                  <a:lnTo>
                    <a:pt x="3962" y="0"/>
                  </a:lnTo>
                  <a:close/>
                </a:path>
                <a:path w="4444" h="664845">
                  <a:moveTo>
                    <a:pt x="3962" y="295877"/>
                  </a:moveTo>
                  <a:lnTo>
                    <a:pt x="0" y="296982"/>
                  </a:lnTo>
                  <a:lnTo>
                    <a:pt x="0" y="323970"/>
                  </a:lnTo>
                  <a:lnTo>
                    <a:pt x="2183" y="323970"/>
                  </a:lnTo>
                  <a:lnTo>
                    <a:pt x="3962" y="323609"/>
                  </a:lnTo>
                  <a:lnTo>
                    <a:pt x="3962" y="295877"/>
                  </a:lnTo>
                  <a:close/>
                </a:path>
                <a:path w="4444" h="664845">
                  <a:moveTo>
                    <a:pt x="3962" y="261544"/>
                  </a:moveTo>
                  <a:lnTo>
                    <a:pt x="0" y="262290"/>
                  </a:lnTo>
                  <a:lnTo>
                    <a:pt x="0" y="288767"/>
                  </a:lnTo>
                  <a:lnTo>
                    <a:pt x="3962" y="287949"/>
                  </a:lnTo>
                  <a:lnTo>
                    <a:pt x="3962" y="261544"/>
                  </a:lnTo>
                  <a:close/>
                </a:path>
                <a:path w="4444" h="664845">
                  <a:moveTo>
                    <a:pt x="3962" y="91717"/>
                  </a:moveTo>
                  <a:lnTo>
                    <a:pt x="2720" y="92830"/>
                  </a:lnTo>
                  <a:lnTo>
                    <a:pt x="0" y="96110"/>
                  </a:lnTo>
                  <a:lnTo>
                    <a:pt x="0" y="162129"/>
                  </a:lnTo>
                  <a:lnTo>
                    <a:pt x="3962" y="162875"/>
                  </a:lnTo>
                  <a:lnTo>
                    <a:pt x="3962" y="91717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0" name="object 3243">
              <a:extLst>
                <a:ext uri="{FF2B5EF4-FFF2-40B4-BE49-F238E27FC236}">
                  <a16:creationId xmlns:a16="http://schemas.microsoft.com/office/drawing/2014/main" id="{3B9D6A3B-CDFD-69F3-5399-22A6E89FEEE0}"/>
                </a:ext>
              </a:extLst>
            </p:cNvPr>
            <p:cNvSpPr/>
            <p:nvPr/>
          </p:nvSpPr>
          <p:spPr>
            <a:xfrm>
              <a:off x="1215682" y="7574045"/>
              <a:ext cx="4445" cy="666115"/>
            </a:xfrm>
            <a:custGeom>
              <a:avLst/>
              <a:gdLst/>
              <a:ahLst/>
              <a:cxnLst/>
              <a:rect l="l" t="t" r="r" b="b"/>
              <a:pathLst>
                <a:path w="4444" h="666115">
                  <a:moveTo>
                    <a:pt x="3962" y="638960"/>
                  </a:moveTo>
                  <a:lnTo>
                    <a:pt x="2336" y="639526"/>
                  </a:lnTo>
                  <a:lnTo>
                    <a:pt x="0" y="640286"/>
                  </a:lnTo>
                  <a:lnTo>
                    <a:pt x="0" y="665680"/>
                  </a:lnTo>
                  <a:lnTo>
                    <a:pt x="3962" y="664981"/>
                  </a:lnTo>
                  <a:lnTo>
                    <a:pt x="3962" y="638960"/>
                  </a:lnTo>
                  <a:close/>
                </a:path>
                <a:path w="4444" h="666115">
                  <a:moveTo>
                    <a:pt x="0" y="521665"/>
                  </a:moveTo>
                  <a:lnTo>
                    <a:pt x="0" y="546319"/>
                  </a:lnTo>
                  <a:lnTo>
                    <a:pt x="3962" y="546910"/>
                  </a:lnTo>
                  <a:lnTo>
                    <a:pt x="3962" y="522253"/>
                  </a:lnTo>
                  <a:lnTo>
                    <a:pt x="0" y="521665"/>
                  </a:lnTo>
                  <a:close/>
                </a:path>
                <a:path w="4444" h="666115">
                  <a:moveTo>
                    <a:pt x="0" y="435199"/>
                  </a:moveTo>
                  <a:lnTo>
                    <a:pt x="0" y="460012"/>
                  </a:lnTo>
                  <a:lnTo>
                    <a:pt x="3962" y="460835"/>
                  </a:lnTo>
                  <a:lnTo>
                    <a:pt x="3962" y="436003"/>
                  </a:lnTo>
                  <a:lnTo>
                    <a:pt x="0" y="435199"/>
                  </a:lnTo>
                  <a:close/>
                </a:path>
                <a:path w="4444" h="666115">
                  <a:moveTo>
                    <a:pt x="3962" y="0"/>
                  </a:moveTo>
                  <a:lnTo>
                    <a:pt x="0" y="1872"/>
                  </a:lnTo>
                  <a:lnTo>
                    <a:pt x="0" y="30005"/>
                  </a:lnTo>
                  <a:lnTo>
                    <a:pt x="3962" y="28773"/>
                  </a:lnTo>
                  <a:lnTo>
                    <a:pt x="3962" y="0"/>
                  </a:lnTo>
                  <a:close/>
                </a:path>
                <a:path w="4444" h="666115">
                  <a:moveTo>
                    <a:pt x="3962" y="296643"/>
                  </a:moveTo>
                  <a:lnTo>
                    <a:pt x="0" y="297747"/>
                  </a:lnTo>
                  <a:lnTo>
                    <a:pt x="0" y="325479"/>
                  </a:lnTo>
                  <a:lnTo>
                    <a:pt x="3962" y="324676"/>
                  </a:lnTo>
                  <a:lnTo>
                    <a:pt x="3962" y="296643"/>
                  </a:lnTo>
                  <a:close/>
                </a:path>
                <a:path w="4444" h="666115">
                  <a:moveTo>
                    <a:pt x="3962" y="262667"/>
                  </a:moveTo>
                  <a:lnTo>
                    <a:pt x="0" y="263413"/>
                  </a:lnTo>
                  <a:lnTo>
                    <a:pt x="0" y="289818"/>
                  </a:lnTo>
                  <a:lnTo>
                    <a:pt x="3962" y="289000"/>
                  </a:lnTo>
                  <a:lnTo>
                    <a:pt x="3962" y="262667"/>
                  </a:lnTo>
                  <a:close/>
                </a:path>
                <a:path w="4444" h="666115">
                  <a:moveTo>
                    <a:pt x="3962" y="90043"/>
                  </a:moveTo>
                  <a:lnTo>
                    <a:pt x="0" y="93595"/>
                  </a:lnTo>
                  <a:lnTo>
                    <a:pt x="0" y="164740"/>
                  </a:lnTo>
                  <a:lnTo>
                    <a:pt x="3962" y="165486"/>
                  </a:lnTo>
                  <a:lnTo>
                    <a:pt x="3962" y="137647"/>
                  </a:lnTo>
                  <a:lnTo>
                    <a:pt x="1396" y="136606"/>
                  </a:lnTo>
                  <a:lnTo>
                    <a:pt x="3962" y="135559"/>
                  </a:lnTo>
                  <a:lnTo>
                    <a:pt x="3962" y="90043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1" name="object 3244">
              <a:extLst>
                <a:ext uri="{FF2B5EF4-FFF2-40B4-BE49-F238E27FC236}">
                  <a16:creationId xmlns:a16="http://schemas.microsoft.com/office/drawing/2014/main" id="{000A2596-FE86-8B3B-D4DF-91372543D50A}"/>
                </a:ext>
              </a:extLst>
            </p:cNvPr>
            <p:cNvSpPr/>
            <p:nvPr/>
          </p:nvSpPr>
          <p:spPr>
            <a:xfrm>
              <a:off x="1219644" y="7572172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9452"/>
                  </a:moveTo>
                  <a:lnTo>
                    <a:pt x="0" y="640833"/>
                  </a:lnTo>
                  <a:lnTo>
                    <a:pt x="0" y="666853"/>
                  </a:lnTo>
                  <a:lnTo>
                    <a:pt x="305" y="666799"/>
                  </a:lnTo>
                  <a:lnTo>
                    <a:pt x="3962" y="665467"/>
                  </a:lnTo>
                  <a:lnTo>
                    <a:pt x="3962" y="639452"/>
                  </a:lnTo>
                  <a:close/>
                </a:path>
                <a:path w="4444" h="667384">
                  <a:moveTo>
                    <a:pt x="0" y="524126"/>
                  </a:moveTo>
                  <a:lnTo>
                    <a:pt x="0" y="548783"/>
                  </a:lnTo>
                  <a:lnTo>
                    <a:pt x="3962" y="549374"/>
                  </a:lnTo>
                  <a:lnTo>
                    <a:pt x="3962" y="524714"/>
                  </a:lnTo>
                  <a:lnTo>
                    <a:pt x="0" y="524126"/>
                  </a:lnTo>
                  <a:close/>
                </a:path>
                <a:path w="4444" h="667384">
                  <a:moveTo>
                    <a:pt x="0" y="437876"/>
                  </a:moveTo>
                  <a:lnTo>
                    <a:pt x="0" y="462708"/>
                  </a:lnTo>
                  <a:lnTo>
                    <a:pt x="3962" y="463530"/>
                  </a:lnTo>
                  <a:lnTo>
                    <a:pt x="3962" y="438680"/>
                  </a:lnTo>
                  <a:lnTo>
                    <a:pt x="0" y="437876"/>
                  </a:lnTo>
                  <a:close/>
                </a:path>
                <a:path w="4444" h="667384">
                  <a:moveTo>
                    <a:pt x="3962" y="0"/>
                  </a:moveTo>
                  <a:lnTo>
                    <a:pt x="0" y="1872"/>
                  </a:lnTo>
                  <a:lnTo>
                    <a:pt x="0" y="30645"/>
                  </a:lnTo>
                  <a:lnTo>
                    <a:pt x="3962" y="29413"/>
                  </a:lnTo>
                  <a:lnTo>
                    <a:pt x="3962" y="0"/>
                  </a:lnTo>
                  <a:close/>
                </a:path>
                <a:path w="4444" h="667384">
                  <a:moveTo>
                    <a:pt x="3962" y="297411"/>
                  </a:moveTo>
                  <a:lnTo>
                    <a:pt x="0" y="298516"/>
                  </a:lnTo>
                  <a:lnTo>
                    <a:pt x="0" y="326549"/>
                  </a:lnTo>
                  <a:lnTo>
                    <a:pt x="3962" y="325746"/>
                  </a:lnTo>
                  <a:lnTo>
                    <a:pt x="3962" y="297411"/>
                  </a:lnTo>
                  <a:close/>
                </a:path>
                <a:path w="4444" h="667384">
                  <a:moveTo>
                    <a:pt x="3962" y="262684"/>
                  </a:moveTo>
                  <a:lnTo>
                    <a:pt x="1754" y="264209"/>
                  </a:lnTo>
                  <a:lnTo>
                    <a:pt x="0" y="264540"/>
                  </a:lnTo>
                  <a:lnTo>
                    <a:pt x="0" y="290873"/>
                  </a:lnTo>
                  <a:lnTo>
                    <a:pt x="3962" y="290055"/>
                  </a:lnTo>
                  <a:lnTo>
                    <a:pt x="3962" y="262684"/>
                  </a:lnTo>
                  <a:close/>
                </a:path>
                <a:path w="4444" h="667384">
                  <a:moveTo>
                    <a:pt x="0" y="139520"/>
                  </a:moveTo>
                  <a:lnTo>
                    <a:pt x="0" y="167359"/>
                  </a:lnTo>
                  <a:lnTo>
                    <a:pt x="1754" y="167689"/>
                  </a:lnTo>
                  <a:lnTo>
                    <a:pt x="3962" y="169215"/>
                  </a:lnTo>
                  <a:lnTo>
                    <a:pt x="3962" y="141127"/>
                  </a:lnTo>
                  <a:lnTo>
                    <a:pt x="0" y="139520"/>
                  </a:lnTo>
                  <a:close/>
                </a:path>
                <a:path w="4444" h="667384">
                  <a:moveTo>
                    <a:pt x="3962" y="88364"/>
                  </a:moveTo>
                  <a:lnTo>
                    <a:pt x="0" y="91916"/>
                  </a:lnTo>
                  <a:lnTo>
                    <a:pt x="0" y="137432"/>
                  </a:lnTo>
                  <a:lnTo>
                    <a:pt x="546" y="137209"/>
                  </a:lnTo>
                  <a:lnTo>
                    <a:pt x="3086" y="134669"/>
                  </a:lnTo>
                  <a:lnTo>
                    <a:pt x="3962" y="132212"/>
                  </a:lnTo>
                  <a:lnTo>
                    <a:pt x="3962" y="88364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2" name="object 3245">
              <a:extLst>
                <a:ext uri="{FF2B5EF4-FFF2-40B4-BE49-F238E27FC236}">
                  <a16:creationId xmlns:a16="http://schemas.microsoft.com/office/drawing/2014/main" id="{63D0DAAE-7D61-EE70-C1B9-385D23C4CD9D}"/>
                </a:ext>
              </a:extLst>
            </p:cNvPr>
            <p:cNvSpPr/>
            <p:nvPr/>
          </p:nvSpPr>
          <p:spPr>
            <a:xfrm>
              <a:off x="1223594" y="7570305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9389"/>
                  </a:moveTo>
                  <a:lnTo>
                    <a:pt x="1714" y="640726"/>
                  </a:lnTo>
                  <a:lnTo>
                    <a:pt x="0" y="641324"/>
                  </a:lnTo>
                  <a:lnTo>
                    <a:pt x="0" y="667338"/>
                  </a:lnTo>
                  <a:lnTo>
                    <a:pt x="3962" y="665884"/>
                  </a:lnTo>
                  <a:lnTo>
                    <a:pt x="3962" y="639389"/>
                  </a:lnTo>
                  <a:close/>
                </a:path>
                <a:path w="4444" h="667384">
                  <a:moveTo>
                    <a:pt x="0" y="526579"/>
                  </a:moveTo>
                  <a:lnTo>
                    <a:pt x="0" y="551239"/>
                  </a:lnTo>
                  <a:lnTo>
                    <a:pt x="3962" y="551830"/>
                  </a:lnTo>
                  <a:lnTo>
                    <a:pt x="3962" y="527167"/>
                  </a:lnTo>
                  <a:lnTo>
                    <a:pt x="0" y="526579"/>
                  </a:lnTo>
                  <a:close/>
                </a:path>
                <a:path w="4444" h="667384">
                  <a:moveTo>
                    <a:pt x="0" y="440544"/>
                  </a:moveTo>
                  <a:lnTo>
                    <a:pt x="0" y="465394"/>
                  </a:lnTo>
                  <a:lnTo>
                    <a:pt x="3962" y="466216"/>
                  </a:lnTo>
                  <a:lnTo>
                    <a:pt x="3962" y="441348"/>
                  </a:lnTo>
                  <a:lnTo>
                    <a:pt x="0" y="440544"/>
                  </a:lnTo>
                  <a:close/>
                </a:path>
                <a:path w="4444" h="667384">
                  <a:moveTo>
                    <a:pt x="3962" y="0"/>
                  </a:moveTo>
                  <a:lnTo>
                    <a:pt x="0" y="1872"/>
                  </a:lnTo>
                  <a:lnTo>
                    <a:pt x="0" y="31284"/>
                  </a:lnTo>
                  <a:lnTo>
                    <a:pt x="506" y="31126"/>
                  </a:lnTo>
                  <a:lnTo>
                    <a:pt x="3962" y="29702"/>
                  </a:lnTo>
                  <a:lnTo>
                    <a:pt x="3962" y="0"/>
                  </a:lnTo>
                  <a:close/>
                </a:path>
                <a:path w="4444" h="667384">
                  <a:moveTo>
                    <a:pt x="3962" y="298177"/>
                  </a:moveTo>
                  <a:lnTo>
                    <a:pt x="0" y="299282"/>
                  </a:lnTo>
                  <a:lnTo>
                    <a:pt x="0" y="327616"/>
                  </a:lnTo>
                  <a:lnTo>
                    <a:pt x="2859" y="327036"/>
                  </a:lnTo>
                  <a:lnTo>
                    <a:pt x="3962" y="326691"/>
                  </a:lnTo>
                  <a:lnTo>
                    <a:pt x="3962" y="298177"/>
                  </a:lnTo>
                  <a:close/>
                </a:path>
                <a:path w="4444" h="667384">
                  <a:moveTo>
                    <a:pt x="3962" y="261822"/>
                  </a:moveTo>
                  <a:lnTo>
                    <a:pt x="0" y="264560"/>
                  </a:lnTo>
                  <a:lnTo>
                    <a:pt x="0" y="291924"/>
                  </a:lnTo>
                  <a:lnTo>
                    <a:pt x="3962" y="291106"/>
                  </a:lnTo>
                  <a:lnTo>
                    <a:pt x="3962" y="261822"/>
                  </a:lnTo>
                  <a:close/>
                </a:path>
                <a:path w="4444" h="667384">
                  <a:moveTo>
                    <a:pt x="0" y="142989"/>
                  </a:moveTo>
                  <a:lnTo>
                    <a:pt x="0" y="171073"/>
                  </a:lnTo>
                  <a:lnTo>
                    <a:pt x="3962" y="173811"/>
                  </a:lnTo>
                  <a:lnTo>
                    <a:pt x="3962" y="144596"/>
                  </a:lnTo>
                  <a:lnTo>
                    <a:pt x="0" y="142989"/>
                  </a:lnTo>
                  <a:close/>
                </a:path>
                <a:path w="4444" h="667384">
                  <a:moveTo>
                    <a:pt x="3962" y="87768"/>
                  </a:moveTo>
                  <a:lnTo>
                    <a:pt x="776" y="89546"/>
                  </a:lnTo>
                  <a:lnTo>
                    <a:pt x="0" y="90243"/>
                  </a:lnTo>
                  <a:lnTo>
                    <a:pt x="0" y="134115"/>
                  </a:lnTo>
                  <a:lnTo>
                    <a:pt x="495" y="132726"/>
                  </a:lnTo>
                  <a:lnTo>
                    <a:pt x="3962" y="125695"/>
                  </a:lnTo>
                  <a:lnTo>
                    <a:pt x="3962" y="87768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3" name="object 3246">
              <a:extLst>
                <a:ext uri="{FF2B5EF4-FFF2-40B4-BE49-F238E27FC236}">
                  <a16:creationId xmlns:a16="http://schemas.microsoft.com/office/drawing/2014/main" id="{98CA6F88-37DE-DEED-D261-690F2D1276D5}"/>
                </a:ext>
              </a:extLst>
            </p:cNvPr>
            <p:cNvSpPr/>
            <p:nvPr/>
          </p:nvSpPr>
          <p:spPr>
            <a:xfrm>
              <a:off x="1227556" y="7568432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8905"/>
                  </a:moveTo>
                  <a:lnTo>
                    <a:pt x="0" y="641262"/>
                  </a:lnTo>
                  <a:lnTo>
                    <a:pt x="0" y="667756"/>
                  </a:lnTo>
                  <a:lnTo>
                    <a:pt x="3962" y="666249"/>
                  </a:lnTo>
                  <a:lnTo>
                    <a:pt x="3962" y="638905"/>
                  </a:lnTo>
                  <a:close/>
                </a:path>
                <a:path w="4444" h="668020">
                  <a:moveTo>
                    <a:pt x="0" y="529040"/>
                  </a:moveTo>
                  <a:lnTo>
                    <a:pt x="0" y="553703"/>
                  </a:lnTo>
                  <a:lnTo>
                    <a:pt x="3962" y="554294"/>
                  </a:lnTo>
                  <a:lnTo>
                    <a:pt x="3962" y="529628"/>
                  </a:lnTo>
                  <a:lnTo>
                    <a:pt x="0" y="529040"/>
                  </a:lnTo>
                  <a:close/>
                </a:path>
                <a:path w="4444" h="668020">
                  <a:moveTo>
                    <a:pt x="0" y="443221"/>
                  </a:moveTo>
                  <a:lnTo>
                    <a:pt x="0" y="468089"/>
                  </a:lnTo>
                  <a:lnTo>
                    <a:pt x="3962" y="468911"/>
                  </a:lnTo>
                  <a:lnTo>
                    <a:pt x="3962" y="444026"/>
                  </a:lnTo>
                  <a:lnTo>
                    <a:pt x="0" y="443221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1872"/>
                  </a:lnTo>
                  <a:lnTo>
                    <a:pt x="0" y="31575"/>
                  </a:lnTo>
                  <a:lnTo>
                    <a:pt x="3962" y="29941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493"/>
                  </a:moveTo>
                  <a:lnTo>
                    <a:pt x="1257" y="299699"/>
                  </a:lnTo>
                  <a:lnTo>
                    <a:pt x="0" y="300050"/>
                  </a:lnTo>
                  <a:lnTo>
                    <a:pt x="0" y="328564"/>
                  </a:lnTo>
                  <a:lnTo>
                    <a:pt x="3962" y="327322"/>
                  </a:lnTo>
                  <a:lnTo>
                    <a:pt x="3962" y="298493"/>
                  </a:lnTo>
                  <a:close/>
                </a:path>
                <a:path w="4444" h="668020">
                  <a:moveTo>
                    <a:pt x="3962" y="260956"/>
                  </a:moveTo>
                  <a:lnTo>
                    <a:pt x="0" y="263695"/>
                  </a:lnTo>
                  <a:lnTo>
                    <a:pt x="0" y="292979"/>
                  </a:lnTo>
                  <a:lnTo>
                    <a:pt x="3962" y="292160"/>
                  </a:lnTo>
                  <a:lnTo>
                    <a:pt x="3962" y="260956"/>
                  </a:lnTo>
                  <a:close/>
                </a:path>
                <a:path w="4444" h="668020">
                  <a:moveTo>
                    <a:pt x="0" y="146469"/>
                  </a:moveTo>
                  <a:lnTo>
                    <a:pt x="0" y="175684"/>
                  </a:lnTo>
                  <a:lnTo>
                    <a:pt x="3962" y="178422"/>
                  </a:lnTo>
                  <a:lnTo>
                    <a:pt x="3962" y="148076"/>
                  </a:lnTo>
                  <a:lnTo>
                    <a:pt x="0" y="146469"/>
                  </a:lnTo>
                  <a:close/>
                </a:path>
                <a:path w="4444" h="668020">
                  <a:moveTo>
                    <a:pt x="3962" y="87430"/>
                  </a:moveTo>
                  <a:lnTo>
                    <a:pt x="0" y="89641"/>
                  </a:lnTo>
                  <a:lnTo>
                    <a:pt x="0" y="127568"/>
                  </a:lnTo>
                  <a:lnTo>
                    <a:pt x="916" y="125709"/>
                  </a:lnTo>
                  <a:lnTo>
                    <a:pt x="3962" y="121945"/>
                  </a:lnTo>
                  <a:lnTo>
                    <a:pt x="3962" y="8743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4" name="object 3247">
              <a:extLst>
                <a:ext uri="{FF2B5EF4-FFF2-40B4-BE49-F238E27FC236}">
                  <a16:creationId xmlns:a16="http://schemas.microsoft.com/office/drawing/2014/main" id="{8DD2C0C1-CC97-C6E7-38C3-AA98C91E0B1B}"/>
                </a:ext>
              </a:extLst>
            </p:cNvPr>
            <p:cNvSpPr/>
            <p:nvPr/>
          </p:nvSpPr>
          <p:spPr>
            <a:xfrm>
              <a:off x="1231506" y="7566897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8091"/>
                  </a:moveTo>
                  <a:lnTo>
                    <a:pt x="0" y="640448"/>
                  </a:lnTo>
                  <a:lnTo>
                    <a:pt x="0" y="667790"/>
                  </a:lnTo>
                  <a:lnTo>
                    <a:pt x="2089" y="666995"/>
                  </a:lnTo>
                  <a:lnTo>
                    <a:pt x="3962" y="665865"/>
                  </a:lnTo>
                  <a:lnTo>
                    <a:pt x="3962" y="638091"/>
                  </a:lnTo>
                  <a:close/>
                </a:path>
                <a:path w="4444" h="668020">
                  <a:moveTo>
                    <a:pt x="0" y="531161"/>
                  </a:moveTo>
                  <a:lnTo>
                    <a:pt x="0" y="555827"/>
                  </a:lnTo>
                  <a:lnTo>
                    <a:pt x="3962" y="556418"/>
                  </a:lnTo>
                  <a:lnTo>
                    <a:pt x="3962" y="531749"/>
                  </a:lnTo>
                  <a:lnTo>
                    <a:pt x="0" y="531161"/>
                  </a:lnTo>
                  <a:close/>
                </a:path>
                <a:path w="4444" h="668020">
                  <a:moveTo>
                    <a:pt x="0" y="445559"/>
                  </a:moveTo>
                  <a:lnTo>
                    <a:pt x="0" y="470444"/>
                  </a:lnTo>
                  <a:lnTo>
                    <a:pt x="3962" y="471266"/>
                  </a:lnTo>
                  <a:lnTo>
                    <a:pt x="3962" y="446363"/>
                  </a:lnTo>
                  <a:lnTo>
                    <a:pt x="0" y="445559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1541"/>
                  </a:lnTo>
                  <a:lnTo>
                    <a:pt x="0" y="31482"/>
                  </a:lnTo>
                  <a:lnTo>
                    <a:pt x="3962" y="29849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268"/>
                  </a:moveTo>
                  <a:lnTo>
                    <a:pt x="0" y="300035"/>
                  </a:lnTo>
                  <a:lnTo>
                    <a:pt x="0" y="328861"/>
                  </a:lnTo>
                  <a:lnTo>
                    <a:pt x="3962" y="327620"/>
                  </a:lnTo>
                  <a:lnTo>
                    <a:pt x="3962" y="298268"/>
                  </a:lnTo>
                  <a:close/>
                </a:path>
                <a:path w="4444" h="668020">
                  <a:moveTo>
                    <a:pt x="3962" y="259763"/>
                  </a:moveTo>
                  <a:lnTo>
                    <a:pt x="0" y="262501"/>
                  </a:lnTo>
                  <a:lnTo>
                    <a:pt x="0" y="293699"/>
                  </a:lnTo>
                  <a:lnTo>
                    <a:pt x="405" y="293615"/>
                  </a:lnTo>
                  <a:lnTo>
                    <a:pt x="3962" y="291278"/>
                  </a:lnTo>
                  <a:lnTo>
                    <a:pt x="3962" y="259763"/>
                  </a:lnTo>
                  <a:close/>
                </a:path>
                <a:path w="4444" h="668020">
                  <a:moveTo>
                    <a:pt x="0" y="149606"/>
                  </a:moveTo>
                  <a:lnTo>
                    <a:pt x="0" y="179949"/>
                  </a:lnTo>
                  <a:lnTo>
                    <a:pt x="3962" y="182687"/>
                  </a:lnTo>
                  <a:lnTo>
                    <a:pt x="3962" y="151213"/>
                  </a:lnTo>
                  <a:lnTo>
                    <a:pt x="0" y="149606"/>
                  </a:lnTo>
                  <a:close/>
                </a:path>
                <a:path w="4444" h="668020">
                  <a:moveTo>
                    <a:pt x="3962" y="86761"/>
                  </a:moveTo>
                  <a:lnTo>
                    <a:pt x="0" y="88972"/>
                  </a:lnTo>
                  <a:lnTo>
                    <a:pt x="0" y="123496"/>
                  </a:lnTo>
                  <a:lnTo>
                    <a:pt x="2105" y="120895"/>
                  </a:lnTo>
                  <a:lnTo>
                    <a:pt x="3962" y="118888"/>
                  </a:lnTo>
                  <a:lnTo>
                    <a:pt x="3962" y="86761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5" name="object 3248">
              <a:extLst>
                <a:ext uri="{FF2B5EF4-FFF2-40B4-BE49-F238E27FC236}">
                  <a16:creationId xmlns:a16="http://schemas.microsoft.com/office/drawing/2014/main" id="{4510CFEE-39E7-F4A6-7806-37DF475FE1A1}"/>
                </a:ext>
              </a:extLst>
            </p:cNvPr>
            <p:cNvSpPr/>
            <p:nvPr/>
          </p:nvSpPr>
          <p:spPr>
            <a:xfrm>
              <a:off x="1235468" y="7565110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7521"/>
                  </a:moveTo>
                  <a:lnTo>
                    <a:pt x="0" y="639878"/>
                  </a:lnTo>
                  <a:lnTo>
                    <a:pt x="0" y="667652"/>
                  </a:lnTo>
                  <a:lnTo>
                    <a:pt x="3962" y="665263"/>
                  </a:lnTo>
                  <a:lnTo>
                    <a:pt x="3962" y="637521"/>
                  </a:lnTo>
                  <a:close/>
                </a:path>
                <a:path w="4444" h="668020">
                  <a:moveTo>
                    <a:pt x="0" y="533536"/>
                  </a:moveTo>
                  <a:lnTo>
                    <a:pt x="0" y="558205"/>
                  </a:lnTo>
                  <a:lnTo>
                    <a:pt x="3962" y="558796"/>
                  </a:lnTo>
                  <a:lnTo>
                    <a:pt x="3962" y="534124"/>
                  </a:lnTo>
                  <a:lnTo>
                    <a:pt x="0" y="533536"/>
                  </a:lnTo>
                  <a:close/>
                </a:path>
                <a:path w="4444" h="668020">
                  <a:moveTo>
                    <a:pt x="0" y="448149"/>
                  </a:moveTo>
                  <a:lnTo>
                    <a:pt x="0" y="473053"/>
                  </a:lnTo>
                  <a:lnTo>
                    <a:pt x="3962" y="473875"/>
                  </a:lnTo>
                  <a:lnTo>
                    <a:pt x="3962" y="448954"/>
                  </a:lnTo>
                  <a:lnTo>
                    <a:pt x="0" y="448149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2641" y="762"/>
                  </a:lnTo>
                  <a:lnTo>
                    <a:pt x="0" y="1786"/>
                  </a:lnTo>
                  <a:lnTo>
                    <a:pt x="0" y="31635"/>
                  </a:lnTo>
                  <a:lnTo>
                    <a:pt x="3962" y="30002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110"/>
                  </a:moveTo>
                  <a:lnTo>
                    <a:pt x="1892" y="299212"/>
                  </a:lnTo>
                  <a:lnTo>
                    <a:pt x="0" y="300055"/>
                  </a:lnTo>
                  <a:lnTo>
                    <a:pt x="0" y="329406"/>
                  </a:lnTo>
                  <a:lnTo>
                    <a:pt x="3143" y="328421"/>
                  </a:lnTo>
                  <a:lnTo>
                    <a:pt x="3962" y="328063"/>
                  </a:lnTo>
                  <a:lnTo>
                    <a:pt x="3962" y="298110"/>
                  </a:lnTo>
                  <a:close/>
                </a:path>
                <a:path w="4444" h="668020">
                  <a:moveTo>
                    <a:pt x="3962" y="257637"/>
                  </a:moveTo>
                  <a:lnTo>
                    <a:pt x="2471" y="259841"/>
                  </a:lnTo>
                  <a:lnTo>
                    <a:pt x="0" y="261549"/>
                  </a:lnTo>
                  <a:lnTo>
                    <a:pt x="0" y="293065"/>
                  </a:lnTo>
                  <a:lnTo>
                    <a:pt x="3962" y="290462"/>
                  </a:lnTo>
                  <a:lnTo>
                    <a:pt x="3962" y="257637"/>
                  </a:lnTo>
                  <a:close/>
                </a:path>
                <a:path w="4444" h="668020">
                  <a:moveTo>
                    <a:pt x="0" y="153000"/>
                  </a:moveTo>
                  <a:lnTo>
                    <a:pt x="0" y="184474"/>
                  </a:lnTo>
                  <a:lnTo>
                    <a:pt x="2471" y="186181"/>
                  </a:lnTo>
                  <a:lnTo>
                    <a:pt x="3962" y="188386"/>
                  </a:lnTo>
                  <a:lnTo>
                    <a:pt x="3962" y="154607"/>
                  </a:lnTo>
                  <a:lnTo>
                    <a:pt x="0" y="153000"/>
                  </a:lnTo>
                  <a:close/>
                </a:path>
                <a:path w="4444" h="668020">
                  <a:moveTo>
                    <a:pt x="3962" y="87189"/>
                  </a:moveTo>
                  <a:lnTo>
                    <a:pt x="279" y="88391"/>
                  </a:lnTo>
                  <a:lnTo>
                    <a:pt x="0" y="88547"/>
                  </a:lnTo>
                  <a:lnTo>
                    <a:pt x="0" y="120674"/>
                  </a:lnTo>
                  <a:lnTo>
                    <a:pt x="3962" y="116393"/>
                  </a:lnTo>
                  <a:lnTo>
                    <a:pt x="3962" y="87189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6" name="object 3249">
              <a:extLst>
                <a:ext uri="{FF2B5EF4-FFF2-40B4-BE49-F238E27FC236}">
                  <a16:creationId xmlns:a16="http://schemas.microsoft.com/office/drawing/2014/main" id="{6FC84B87-AB2F-2582-09C9-E0C781F027FC}"/>
                </a:ext>
              </a:extLst>
            </p:cNvPr>
            <p:cNvSpPr/>
            <p:nvPr/>
          </p:nvSpPr>
          <p:spPr>
            <a:xfrm>
              <a:off x="1239418" y="7562831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7450"/>
                  </a:moveTo>
                  <a:lnTo>
                    <a:pt x="0" y="639807"/>
                  </a:lnTo>
                  <a:lnTo>
                    <a:pt x="0" y="667549"/>
                  </a:lnTo>
                  <a:lnTo>
                    <a:pt x="3962" y="665203"/>
                  </a:lnTo>
                  <a:lnTo>
                    <a:pt x="3962" y="637450"/>
                  </a:lnTo>
                  <a:close/>
                </a:path>
                <a:path w="4444" h="668020">
                  <a:moveTo>
                    <a:pt x="0" y="536401"/>
                  </a:moveTo>
                  <a:lnTo>
                    <a:pt x="0" y="561073"/>
                  </a:lnTo>
                  <a:lnTo>
                    <a:pt x="3962" y="561664"/>
                  </a:lnTo>
                  <a:lnTo>
                    <a:pt x="3962" y="536988"/>
                  </a:lnTo>
                  <a:lnTo>
                    <a:pt x="0" y="536401"/>
                  </a:lnTo>
                  <a:close/>
                </a:path>
                <a:path w="4444" h="668020">
                  <a:moveTo>
                    <a:pt x="0" y="451230"/>
                  </a:moveTo>
                  <a:lnTo>
                    <a:pt x="0" y="476151"/>
                  </a:lnTo>
                  <a:lnTo>
                    <a:pt x="3962" y="476973"/>
                  </a:lnTo>
                  <a:lnTo>
                    <a:pt x="3962" y="452034"/>
                  </a:lnTo>
                  <a:lnTo>
                    <a:pt x="0" y="451230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2285"/>
                  </a:lnTo>
                  <a:lnTo>
                    <a:pt x="0" y="32286"/>
                  </a:lnTo>
                  <a:lnTo>
                    <a:pt x="3167" y="30980"/>
                  </a:lnTo>
                  <a:lnTo>
                    <a:pt x="3962" y="30603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288"/>
                  </a:moveTo>
                  <a:lnTo>
                    <a:pt x="0" y="300396"/>
                  </a:lnTo>
                  <a:lnTo>
                    <a:pt x="0" y="330347"/>
                  </a:lnTo>
                  <a:lnTo>
                    <a:pt x="3962" y="328614"/>
                  </a:lnTo>
                  <a:lnTo>
                    <a:pt x="3962" y="298288"/>
                  </a:lnTo>
                  <a:close/>
                </a:path>
                <a:path w="4444" h="668020">
                  <a:moveTo>
                    <a:pt x="3962" y="254073"/>
                  </a:moveTo>
                  <a:lnTo>
                    <a:pt x="0" y="259934"/>
                  </a:lnTo>
                  <a:lnTo>
                    <a:pt x="0" y="292749"/>
                  </a:lnTo>
                  <a:lnTo>
                    <a:pt x="3962" y="290146"/>
                  </a:lnTo>
                  <a:lnTo>
                    <a:pt x="3962" y="254073"/>
                  </a:lnTo>
                  <a:close/>
                </a:path>
                <a:path w="4444" h="668020">
                  <a:moveTo>
                    <a:pt x="0" y="156881"/>
                  </a:moveTo>
                  <a:lnTo>
                    <a:pt x="0" y="190646"/>
                  </a:lnTo>
                  <a:lnTo>
                    <a:pt x="3962" y="196507"/>
                  </a:lnTo>
                  <a:lnTo>
                    <a:pt x="3962" y="159012"/>
                  </a:lnTo>
                  <a:lnTo>
                    <a:pt x="2711" y="157980"/>
                  </a:lnTo>
                  <a:lnTo>
                    <a:pt x="0" y="156881"/>
                  </a:lnTo>
                  <a:close/>
                </a:path>
                <a:path w="4444" h="668020">
                  <a:moveTo>
                    <a:pt x="3962" y="88177"/>
                  </a:moveTo>
                  <a:lnTo>
                    <a:pt x="0" y="89471"/>
                  </a:lnTo>
                  <a:lnTo>
                    <a:pt x="0" y="118685"/>
                  </a:lnTo>
                  <a:lnTo>
                    <a:pt x="3962" y="116362"/>
                  </a:lnTo>
                  <a:lnTo>
                    <a:pt x="3962" y="88177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7" name="object 3250">
              <a:extLst>
                <a:ext uri="{FF2B5EF4-FFF2-40B4-BE49-F238E27FC236}">
                  <a16:creationId xmlns:a16="http://schemas.microsoft.com/office/drawing/2014/main" id="{64856F76-EC9E-95E1-99CF-BA0E14A92A2F}"/>
                </a:ext>
              </a:extLst>
            </p:cNvPr>
            <p:cNvSpPr/>
            <p:nvPr/>
          </p:nvSpPr>
          <p:spPr>
            <a:xfrm>
              <a:off x="1243393" y="7562062"/>
              <a:ext cx="4445" cy="666115"/>
            </a:xfrm>
            <a:custGeom>
              <a:avLst/>
              <a:gdLst/>
              <a:ahLst/>
              <a:cxnLst/>
              <a:rect l="l" t="t" r="r" b="b"/>
              <a:pathLst>
                <a:path w="4444" h="666115">
                  <a:moveTo>
                    <a:pt x="3949" y="635863"/>
                  </a:moveTo>
                  <a:lnTo>
                    <a:pt x="0" y="638212"/>
                  </a:lnTo>
                  <a:lnTo>
                    <a:pt x="0" y="665964"/>
                  </a:lnTo>
                  <a:lnTo>
                    <a:pt x="3949" y="663632"/>
                  </a:lnTo>
                  <a:lnTo>
                    <a:pt x="3949" y="635863"/>
                  </a:lnTo>
                  <a:close/>
                </a:path>
                <a:path w="4444" h="666115">
                  <a:moveTo>
                    <a:pt x="0" y="537760"/>
                  </a:moveTo>
                  <a:lnTo>
                    <a:pt x="0" y="562435"/>
                  </a:lnTo>
                  <a:lnTo>
                    <a:pt x="3949" y="563024"/>
                  </a:lnTo>
                  <a:lnTo>
                    <a:pt x="3949" y="538346"/>
                  </a:lnTo>
                  <a:lnTo>
                    <a:pt x="0" y="537760"/>
                  </a:lnTo>
                  <a:close/>
                </a:path>
                <a:path w="4444" h="666115">
                  <a:moveTo>
                    <a:pt x="0" y="452806"/>
                  </a:moveTo>
                  <a:lnTo>
                    <a:pt x="0" y="477745"/>
                  </a:lnTo>
                  <a:lnTo>
                    <a:pt x="3949" y="478565"/>
                  </a:lnTo>
                  <a:lnTo>
                    <a:pt x="3949" y="453607"/>
                  </a:lnTo>
                  <a:lnTo>
                    <a:pt x="0" y="452806"/>
                  </a:lnTo>
                  <a:close/>
                </a:path>
                <a:path w="4444" h="666115">
                  <a:moveTo>
                    <a:pt x="1320" y="0"/>
                  </a:moveTo>
                  <a:lnTo>
                    <a:pt x="0" y="762"/>
                  </a:lnTo>
                  <a:lnTo>
                    <a:pt x="0" y="31366"/>
                  </a:lnTo>
                  <a:lnTo>
                    <a:pt x="3949" y="29490"/>
                  </a:lnTo>
                  <a:lnTo>
                    <a:pt x="3949" y="816"/>
                  </a:lnTo>
                  <a:lnTo>
                    <a:pt x="1320" y="0"/>
                  </a:lnTo>
                  <a:close/>
                </a:path>
                <a:path w="4444" h="666115">
                  <a:moveTo>
                    <a:pt x="3949" y="297980"/>
                  </a:moveTo>
                  <a:lnTo>
                    <a:pt x="1130" y="298450"/>
                  </a:lnTo>
                  <a:lnTo>
                    <a:pt x="0" y="299051"/>
                  </a:lnTo>
                  <a:lnTo>
                    <a:pt x="0" y="329378"/>
                  </a:lnTo>
                  <a:lnTo>
                    <a:pt x="3949" y="327650"/>
                  </a:lnTo>
                  <a:lnTo>
                    <a:pt x="3949" y="297980"/>
                  </a:lnTo>
                  <a:close/>
                </a:path>
                <a:path w="4444" h="666115">
                  <a:moveTo>
                    <a:pt x="3949" y="248982"/>
                  </a:moveTo>
                  <a:lnTo>
                    <a:pt x="0" y="254824"/>
                  </a:lnTo>
                  <a:lnTo>
                    <a:pt x="0" y="290907"/>
                  </a:lnTo>
                  <a:lnTo>
                    <a:pt x="3949" y="288312"/>
                  </a:lnTo>
                  <a:lnTo>
                    <a:pt x="3949" y="248982"/>
                  </a:lnTo>
                  <a:close/>
                </a:path>
                <a:path w="4444" h="666115">
                  <a:moveTo>
                    <a:pt x="0" y="159792"/>
                  </a:moveTo>
                  <a:lnTo>
                    <a:pt x="0" y="197295"/>
                  </a:lnTo>
                  <a:lnTo>
                    <a:pt x="3949" y="203137"/>
                  </a:lnTo>
                  <a:lnTo>
                    <a:pt x="3949" y="163049"/>
                  </a:lnTo>
                  <a:lnTo>
                    <a:pt x="0" y="159792"/>
                  </a:lnTo>
                  <a:close/>
                </a:path>
                <a:path w="4444" h="666115">
                  <a:moveTo>
                    <a:pt x="3949" y="87653"/>
                  </a:moveTo>
                  <a:lnTo>
                    <a:pt x="0" y="88942"/>
                  </a:lnTo>
                  <a:lnTo>
                    <a:pt x="0" y="117124"/>
                  </a:lnTo>
                  <a:lnTo>
                    <a:pt x="2692" y="115569"/>
                  </a:lnTo>
                  <a:lnTo>
                    <a:pt x="3949" y="115324"/>
                  </a:lnTo>
                  <a:lnTo>
                    <a:pt x="3949" y="87653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8" name="object 3251">
              <a:extLst>
                <a:ext uri="{FF2B5EF4-FFF2-40B4-BE49-F238E27FC236}">
                  <a16:creationId xmlns:a16="http://schemas.microsoft.com/office/drawing/2014/main" id="{C00D8B54-4D27-CDAF-E791-CBE0ED50804E}"/>
                </a:ext>
              </a:extLst>
            </p:cNvPr>
            <p:cNvSpPr/>
            <p:nvPr/>
          </p:nvSpPr>
          <p:spPr>
            <a:xfrm>
              <a:off x="1247330" y="7562875"/>
              <a:ext cx="4445" cy="662940"/>
            </a:xfrm>
            <a:custGeom>
              <a:avLst/>
              <a:gdLst/>
              <a:ahLst/>
              <a:cxnLst/>
              <a:rect l="l" t="t" r="r" b="b"/>
              <a:pathLst>
                <a:path w="4444" h="662940">
                  <a:moveTo>
                    <a:pt x="3962" y="632701"/>
                  </a:moveTo>
                  <a:lnTo>
                    <a:pt x="0" y="635058"/>
                  </a:lnTo>
                  <a:lnTo>
                    <a:pt x="0" y="662827"/>
                  </a:lnTo>
                  <a:lnTo>
                    <a:pt x="3962" y="660487"/>
                  </a:lnTo>
                  <a:lnTo>
                    <a:pt x="3962" y="632701"/>
                  </a:lnTo>
                  <a:close/>
                </a:path>
                <a:path w="4444" h="662940">
                  <a:moveTo>
                    <a:pt x="0" y="537531"/>
                  </a:moveTo>
                  <a:lnTo>
                    <a:pt x="0" y="562210"/>
                  </a:lnTo>
                  <a:lnTo>
                    <a:pt x="3962" y="562801"/>
                  </a:lnTo>
                  <a:lnTo>
                    <a:pt x="3962" y="538119"/>
                  </a:lnTo>
                  <a:lnTo>
                    <a:pt x="0" y="537531"/>
                  </a:lnTo>
                  <a:close/>
                </a:path>
                <a:path w="4444" h="662940">
                  <a:moveTo>
                    <a:pt x="0" y="452792"/>
                  </a:moveTo>
                  <a:lnTo>
                    <a:pt x="0" y="477750"/>
                  </a:lnTo>
                  <a:lnTo>
                    <a:pt x="3962" y="478572"/>
                  </a:lnTo>
                  <a:lnTo>
                    <a:pt x="3962" y="453597"/>
                  </a:lnTo>
                  <a:lnTo>
                    <a:pt x="0" y="452792"/>
                  </a:lnTo>
                  <a:close/>
                </a:path>
                <a:path w="4444" h="662940">
                  <a:moveTo>
                    <a:pt x="0" y="0"/>
                  </a:moveTo>
                  <a:lnTo>
                    <a:pt x="0" y="28683"/>
                  </a:lnTo>
                  <a:lnTo>
                    <a:pt x="3276" y="27127"/>
                  </a:lnTo>
                  <a:lnTo>
                    <a:pt x="3962" y="26551"/>
                  </a:lnTo>
                  <a:lnTo>
                    <a:pt x="3962" y="1230"/>
                  </a:lnTo>
                  <a:lnTo>
                    <a:pt x="0" y="0"/>
                  </a:lnTo>
                  <a:close/>
                </a:path>
                <a:path w="4444" h="662940">
                  <a:moveTo>
                    <a:pt x="3962" y="296509"/>
                  </a:moveTo>
                  <a:lnTo>
                    <a:pt x="0" y="297169"/>
                  </a:lnTo>
                  <a:lnTo>
                    <a:pt x="0" y="326844"/>
                  </a:lnTo>
                  <a:lnTo>
                    <a:pt x="2895" y="325577"/>
                  </a:lnTo>
                  <a:lnTo>
                    <a:pt x="3962" y="324804"/>
                  </a:lnTo>
                  <a:lnTo>
                    <a:pt x="3962" y="296509"/>
                  </a:lnTo>
                  <a:close/>
                </a:path>
                <a:path w="4444" h="662940">
                  <a:moveTo>
                    <a:pt x="3962" y="234699"/>
                  </a:moveTo>
                  <a:lnTo>
                    <a:pt x="1771" y="245567"/>
                  </a:lnTo>
                  <a:lnTo>
                    <a:pt x="0" y="248188"/>
                  </a:lnTo>
                  <a:lnTo>
                    <a:pt x="0" y="287508"/>
                  </a:lnTo>
                  <a:lnTo>
                    <a:pt x="3962" y="284905"/>
                  </a:lnTo>
                  <a:lnTo>
                    <a:pt x="3962" y="234699"/>
                  </a:lnTo>
                  <a:close/>
                </a:path>
                <a:path w="4444" h="662940">
                  <a:moveTo>
                    <a:pt x="0" y="162226"/>
                  </a:moveTo>
                  <a:lnTo>
                    <a:pt x="0" y="202306"/>
                  </a:lnTo>
                  <a:lnTo>
                    <a:pt x="1771" y="204927"/>
                  </a:lnTo>
                  <a:lnTo>
                    <a:pt x="3962" y="215795"/>
                  </a:lnTo>
                  <a:lnTo>
                    <a:pt x="3962" y="165494"/>
                  </a:lnTo>
                  <a:lnTo>
                    <a:pt x="0" y="162226"/>
                  </a:lnTo>
                  <a:close/>
                </a:path>
                <a:path w="4444" h="662940">
                  <a:moveTo>
                    <a:pt x="3962" y="86418"/>
                  </a:moveTo>
                  <a:lnTo>
                    <a:pt x="83" y="86817"/>
                  </a:lnTo>
                  <a:lnTo>
                    <a:pt x="0" y="114514"/>
                  </a:lnTo>
                  <a:lnTo>
                    <a:pt x="3962" y="113741"/>
                  </a:lnTo>
                  <a:lnTo>
                    <a:pt x="3962" y="86418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9" name="object 3252">
              <a:extLst>
                <a:ext uri="{FF2B5EF4-FFF2-40B4-BE49-F238E27FC236}">
                  <a16:creationId xmlns:a16="http://schemas.microsoft.com/office/drawing/2014/main" id="{1566F042-713E-608B-58C2-3AD3513E6023}"/>
                </a:ext>
              </a:extLst>
            </p:cNvPr>
            <p:cNvSpPr/>
            <p:nvPr/>
          </p:nvSpPr>
          <p:spPr>
            <a:xfrm>
              <a:off x="1251292" y="7564105"/>
              <a:ext cx="4445" cy="659765"/>
            </a:xfrm>
            <a:custGeom>
              <a:avLst/>
              <a:gdLst/>
              <a:ahLst/>
              <a:cxnLst/>
              <a:rect l="l" t="t" r="r" b="b"/>
              <a:pathLst>
                <a:path w="4444" h="659765">
                  <a:moveTo>
                    <a:pt x="3962" y="629113"/>
                  </a:moveTo>
                  <a:lnTo>
                    <a:pt x="0" y="631470"/>
                  </a:lnTo>
                  <a:lnTo>
                    <a:pt x="0" y="659256"/>
                  </a:lnTo>
                  <a:lnTo>
                    <a:pt x="3962" y="656916"/>
                  </a:lnTo>
                  <a:lnTo>
                    <a:pt x="3962" y="629113"/>
                  </a:lnTo>
                  <a:close/>
                </a:path>
                <a:path w="4444" h="659765">
                  <a:moveTo>
                    <a:pt x="0" y="536889"/>
                  </a:moveTo>
                  <a:lnTo>
                    <a:pt x="0" y="561570"/>
                  </a:lnTo>
                  <a:lnTo>
                    <a:pt x="3962" y="562161"/>
                  </a:lnTo>
                  <a:lnTo>
                    <a:pt x="3962" y="537477"/>
                  </a:lnTo>
                  <a:lnTo>
                    <a:pt x="0" y="536889"/>
                  </a:lnTo>
                  <a:close/>
                </a:path>
                <a:path w="4444" h="659765">
                  <a:moveTo>
                    <a:pt x="0" y="452366"/>
                  </a:moveTo>
                  <a:lnTo>
                    <a:pt x="0" y="477341"/>
                  </a:lnTo>
                  <a:lnTo>
                    <a:pt x="3962" y="478164"/>
                  </a:lnTo>
                  <a:lnTo>
                    <a:pt x="3962" y="453170"/>
                  </a:lnTo>
                  <a:lnTo>
                    <a:pt x="0" y="452366"/>
                  </a:lnTo>
                  <a:close/>
                </a:path>
                <a:path w="4444" h="659765">
                  <a:moveTo>
                    <a:pt x="0" y="0"/>
                  </a:moveTo>
                  <a:lnTo>
                    <a:pt x="0" y="25320"/>
                  </a:lnTo>
                  <a:lnTo>
                    <a:pt x="2336" y="23356"/>
                  </a:lnTo>
                  <a:lnTo>
                    <a:pt x="3962" y="21509"/>
                  </a:lnTo>
                  <a:lnTo>
                    <a:pt x="3962" y="5205"/>
                  </a:lnTo>
                  <a:lnTo>
                    <a:pt x="1600" y="496"/>
                  </a:lnTo>
                  <a:lnTo>
                    <a:pt x="0" y="0"/>
                  </a:lnTo>
                  <a:close/>
                </a:path>
                <a:path w="4444" h="659765">
                  <a:moveTo>
                    <a:pt x="3962" y="294155"/>
                  </a:moveTo>
                  <a:lnTo>
                    <a:pt x="850" y="295136"/>
                  </a:lnTo>
                  <a:lnTo>
                    <a:pt x="0" y="295278"/>
                  </a:lnTo>
                  <a:lnTo>
                    <a:pt x="0" y="323573"/>
                  </a:lnTo>
                  <a:lnTo>
                    <a:pt x="3962" y="320702"/>
                  </a:lnTo>
                  <a:lnTo>
                    <a:pt x="3962" y="294155"/>
                  </a:lnTo>
                  <a:close/>
                </a:path>
                <a:path w="4444" h="659765">
                  <a:moveTo>
                    <a:pt x="0" y="164264"/>
                  </a:moveTo>
                  <a:lnTo>
                    <a:pt x="0" y="214565"/>
                  </a:lnTo>
                  <a:lnTo>
                    <a:pt x="1905" y="224016"/>
                  </a:lnTo>
                  <a:lnTo>
                    <a:pt x="0" y="233468"/>
                  </a:lnTo>
                  <a:lnTo>
                    <a:pt x="0" y="283675"/>
                  </a:lnTo>
                  <a:lnTo>
                    <a:pt x="3962" y="281072"/>
                  </a:lnTo>
                  <a:lnTo>
                    <a:pt x="3962" y="167532"/>
                  </a:lnTo>
                  <a:lnTo>
                    <a:pt x="0" y="164264"/>
                  </a:lnTo>
                  <a:close/>
                </a:path>
                <a:path w="4444" h="659765">
                  <a:moveTo>
                    <a:pt x="3962" y="84780"/>
                  </a:moveTo>
                  <a:lnTo>
                    <a:pt x="0" y="85187"/>
                  </a:lnTo>
                  <a:lnTo>
                    <a:pt x="0" y="112510"/>
                  </a:lnTo>
                  <a:lnTo>
                    <a:pt x="1301" y="112256"/>
                  </a:lnTo>
                  <a:lnTo>
                    <a:pt x="3962" y="112256"/>
                  </a:lnTo>
                  <a:lnTo>
                    <a:pt x="3962" y="8478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0" name="object 3253">
              <a:extLst>
                <a:ext uri="{FF2B5EF4-FFF2-40B4-BE49-F238E27FC236}">
                  <a16:creationId xmlns:a16="http://schemas.microsoft.com/office/drawing/2014/main" id="{19993306-D1E7-018A-F4C7-1E5642241A01}"/>
                </a:ext>
              </a:extLst>
            </p:cNvPr>
            <p:cNvSpPr/>
            <p:nvPr/>
          </p:nvSpPr>
          <p:spPr>
            <a:xfrm>
              <a:off x="1255255" y="7562331"/>
              <a:ext cx="4445" cy="659130"/>
            </a:xfrm>
            <a:custGeom>
              <a:avLst/>
              <a:gdLst/>
              <a:ahLst/>
              <a:cxnLst/>
              <a:rect l="l" t="t" r="r" b="b"/>
              <a:pathLst>
                <a:path w="4444" h="659129">
                  <a:moveTo>
                    <a:pt x="3962" y="628530"/>
                  </a:moveTo>
                  <a:lnTo>
                    <a:pt x="0" y="630887"/>
                  </a:lnTo>
                  <a:lnTo>
                    <a:pt x="0" y="658690"/>
                  </a:lnTo>
                  <a:lnTo>
                    <a:pt x="3962" y="656350"/>
                  </a:lnTo>
                  <a:lnTo>
                    <a:pt x="3962" y="628530"/>
                  </a:lnTo>
                  <a:close/>
                </a:path>
                <a:path w="4444" h="659129">
                  <a:moveTo>
                    <a:pt x="0" y="539250"/>
                  </a:moveTo>
                  <a:lnTo>
                    <a:pt x="0" y="563935"/>
                  </a:lnTo>
                  <a:lnTo>
                    <a:pt x="3962" y="564526"/>
                  </a:lnTo>
                  <a:lnTo>
                    <a:pt x="3962" y="539838"/>
                  </a:lnTo>
                  <a:lnTo>
                    <a:pt x="0" y="539250"/>
                  </a:lnTo>
                  <a:close/>
                </a:path>
                <a:path w="4444" h="659129">
                  <a:moveTo>
                    <a:pt x="0" y="454944"/>
                  </a:moveTo>
                  <a:lnTo>
                    <a:pt x="0" y="479937"/>
                  </a:lnTo>
                  <a:lnTo>
                    <a:pt x="3962" y="480759"/>
                  </a:lnTo>
                  <a:lnTo>
                    <a:pt x="3962" y="455748"/>
                  </a:lnTo>
                  <a:lnTo>
                    <a:pt x="0" y="454944"/>
                  </a:lnTo>
                  <a:close/>
                </a:path>
                <a:path w="4444" h="659129">
                  <a:moveTo>
                    <a:pt x="3962" y="294678"/>
                  </a:moveTo>
                  <a:lnTo>
                    <a:pt x="0" y="295928"/>
                  </a:lnTo>
                  <a:lnTo>
                    <a:pt x="0" y="322476"/>
                  </a:lnTo>
                  <a:lnTo>
                    <a:pt x="228" y="322310"/>
                  </a:lnTo>
                  <a:lnTo>
                    <a:pt x="3962" y="321545"/>
                  </a:lnTo>
                  <a:lnTo>
                    <a:pt x="3962" y="294678"/>
                  </a:lnTo>
                  <a:close/>
                </a:path>
                <a:path w="4444" h="659129">
                  <a:moveTo>
                    <a:pt x="0" y="169305"/>
                  </a:moveTo>
                  <a:lnTo>
                    <a:pt x="0" y="282845"/>
                  </a:lnTo>
                  <a:lnTo>
                    <a:pt x="1789" y="281670"/>
                  </a:lnTo>
                  <a:lnTo>
                    <a:pt x="3962" y="278415"/>
                  </a:lnTo>
                  <a:lnTo>
                    <a:pt x="3962" y="172573"/>
                  </a:lnTo>
                  <a:lnTo>
                    <a:pt x="0" y="169305"/>
                  </a:lnTo>
                  <a:close/>
                </a:path>
                <a:path w="4444" h="659129">
                  <a:moveTo>
                    <a:pt x="3962" y="86146"/>
                  </a:moveTo>
                  <a:lnTo>
                    <a:pt x="0" y="86553"/>
                  </a:lnTo>
                  <a:lnTo>
                    <a:pt x="0" y="114030"/>
                  </a:lnTo>
                  <a:lnTo>
                    <a:pt x="3962" y="114030"/>
                  </a:lnTo>
                  <a:lnTo>
                    <a:pt x="3962" y="86146"/>
                  </a:lnTo>
                  <a:close/>
                </a:path>
                <a:path w="4444" h="659129">
                  <a:moveTo>
                    <a:pt x="3962" y="20050"/>
                  </a:moveTo>
                  <a:lnTo>
                    <a:pt x="1765" y="20050"/>
                  </a:lnTo>
                  <a:lnTo>
                    <a:pt x="3602" y="35290"/>
                  </a:lnTo>
                  <a:lnTo>
                    <a:pt x="3962" y="36442"/>
                  </a:lnTo>
                  <a:lnTo>
                    <a:pt x="3962" y="20050"/>
                  </a:lnTo>
                  <a:close/>
                </a:path>
                <a:path w="4444" h="659129">
                  <a:moveTo>
                    <a:pt x="0" y="6979"/>
                  </a:moveTo>
                  <a:lnTo>
                    <a:pt x="0" y="23283"/>
                  </a:lnTo>
                  <a:lnTo>
                    <a:pt x="609" y="22590"/>
                  </a:lnTo>
                  <a:lnTo>
                    <a:pt x="1765" y="20050"/>
                  </a:lnTo>
                  <a:lnTo>
                    <a:pt x="3962" y="20050"/>
                  </a:lnTo>
                  <a:lnTo>
                    <a:pt x="3962" y="11160"/>
                  </a:lnTo>
                  <a:lnTo>
                    <a:pt x="1765" y="11160"/>
                  </a:lnTo>
                  <a:lnTo>
                    <a:pt x="1460" y="9890"/>
                  </a:lnTo>
                  <a:lnTo>
                    <a:pt x="0" y="6979"/>
                  </a:lnTo>
                  <a:close/>
                </a:path>
                <a:path w="4444" h="659129">
                  <a:moveTo>
                    <a:pt x="3962" y="0"/>
                  </a:moveTo>
                  <a:lnTo>
                    <a:pt x="2006" y="11160"/>
                  </a:lnTo>
                  <a:lnTo>
                    <a:pt x="3962" y="1116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1" name="object 3254">
              <a:extLst>
                <a:ext uri="{FF2B5EF4-FFF2-40B4-BE49-F238E27FC236}">
                  <a16:creationId xmlns:a16="http://schemas.microsoft.com/office/drawing/2014/main" id="{083175B4-33CC-CC74-7C43-F13BD6550CE4}"/>
                </a:ext>
              </a:extLst>
            </p:cNvPr>
            <p:cNvSpPr/>
            <p:nvPr/>
          </p:nvSpPr>
          <p:spPr>
            <a:xfrm>
              <a:off x="1259205" y="7549659"/>
              <a:ext cx="4445" cy="669290"/>
            </a:xfrm>
            <a:custGeom>
              <a:avLst/>
              <a:gdLst/>
              <a:ahLst/>
              <a:cxnLst/>
              <a:rect l="l" t="t" r="r" b="b"/>
              <a:pathLst>
                <a:path w="4444" h="669290">
                  <a:moveTo>
                    <a:pt x="3962" y="638852"/>
                  </a:moveTo>
                  <a:lnTo>
                    <a:pt x="0" y="641209"/>
                  </a:lnTo>
                  <a:lnTo>
                    <a:pt x="0" y="669029"/>
                  </a:lnTo>
                  <a:lnTo>
                    <a:pt x="3962" y="666689"/>
                  </a:lnTo>
                  <a:lnTo>
                    <a:pt x="3962" y="638852"/>
                  </a:lnTo>
                  <a:close/>
                </a:path>
                <a:path w="4444" h="669290">
                  <a:moveTo>
                    <a:pt x="0" y="552508"/>
                  </a:moveTo>
                  <a:lnTo>
                    <a:pt x="0" y="577196"/>
                  </a:lnTo>
                  <a:lnTo>
                    <a:pt x="2387" y="577552"/>
                  </a:lnTo>
                  <a:lnTo>
                    <a:pt x="3962" y="577552"/>
                  </a:lnTo>
                  <a:lnTo>
                    <a:pt x="3962" y="553096"/>
                  </a:lnTo>
                  <a:lnTo>
                    <a:pt x="0" y="552508"/>
                  </a:lnTo>
                  <a:close/>
                </a:path>
                <a:path w="4444" h="669290">
                  <a:moveTo>
                    <a:pt x="0" y="468418"/>
                  </a:moveTo>
                  <a:lnTo>
                    <a:pt x="0" y="493429"/>
                  </a:lnTo>
                  <a:lnTo>
                    <a:pt x="3962" y="494251"/>
                  </a:lnTo>
                  <a:lnTo>
                    <a:pt x="3962" y="469222"/>
                  </a:lnTo>
                  <a:lnTo>
                    <a:pt x="0" y="468418"/>
                  </a:lnTo>
                  <a:close/>
                </a:path>
                <a:path w="4444" h="669290">
                  <a:moveTo>
                    <a:pt x="3962" y="307042"/>
                  </a:moveTo>
                  <a:lnTo>
                    <a:pt x="987" y="307042"/>
                  </a:lnTo>
                  <a:lnTo>
                    <a:pt x="0" y="307354"/>
                  </a:lnTo>
                  <a:lnTo>
                    <a:pt x="0" y="334220"/>
                  </a:lnTo>
                  <a:lnTo>
                    <a:pt x="2476" y="333712"/>
                  </a:lnTo>
                  <a:lnTo>
                    <a:pt x="3962" y="333712"/>
                  </a:lnTo>
                  <a:lnTo>
                    <a:pt x="3962" y="307042"/>
                  </a:lnTo>
                  <a:close/>
                </a:path>
                <a:path w="4444" h="669290">
                  <a:moveTo>
                    <a:pt x="0" y="185235"/>
                  </a:moveTo>
                  <a:lnTo>
                    <a:pt x="0" y="291106"/>
                  </a:lnTo>
                  <a:lnTo>
                    <a:pt x="3962" y="285171"/>
                  </a:lnTo>
                  <a:lnTo>
                    <a:pt x="3962" y="189515"/>
                  </a:lnTo>
                  <a:lnTo>
                    <a:pt x="2943" y="187662"/>
                  </a:lnTo>
                  <a:lnTo>
                    <a:pt x="0" y="185235"/>
                  </a:lnTo>
                  <a:close/>
                </a:path>
                <a:path w="4444" h="669290">
                  <a:moveTo>
                    <a:pt x="554" y="98762"/>
                  </a:moveTo>
                  <a:lnTo>
                    <a:pt x="0" y="98819"/>
                  </a:lnTo>
                  <a:lnTo>
                    <a:pt x="0" y="126702"/>
                  </a:lnTo>
                  <a:lnTo>
                    <a:pt x="3962" y="126702"/>
                  </a:lnTo>
                  <a:lnTo>
                    <a:pt x="3962" y="99106"/>
                  </a:lnTo>
                  <a:lnTo>
                    <a:pt x="554" y="98762"/>
                  </a:lnTo>
                  <a:close/>
                </a:path>
                <a:path w="4444" h="669290">
                  <a:moveTo>
                    <a:pt x="3962" y="0"/>
                  </a:moveTo>
                  <a:lnTo>
                    <a:pt x="505" y="9862"/>
                  </a:lnTo>
                  <a:lnTo>
                    <a:pt x="0" y="12744"/>
                  </a:lnTo>
                  <a:lnTo>
                    <a:pt x="0" y="49073"/>
                  </a:lnTo>
                  <a:lnTo>
                    <a:pt x="3962" y="617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2" name="object 3255">
              <a:extLst>
                <a:ext uri="{FF2B5EF4-FFF2-40B4-BE49-F238E27FC236}">
                  <a16:creationId xmlns:a16="http://schemas.microsoft.com/office/drawing/2014/main" id="{1C2696B7-45C0-8D3E-5C9F-029B8FD2856D}"/>
                </a:ext>
              </a:extLst>
            </p:cNvPr>
            <p:cNvSpPr/>
            <p:nvPr/>
          </p:nvSpPr>
          <p:spPr>
            <a:xfrm>
              <a:off x="1263167" y="7541132"/>
              <a:ext cx="4445" cy="675640"/>
            </a:xfrm>
            <a:custGeom>
              <a:avLst/>
              <a:gdLst/>
              <a:ahLst/>
              <a:cxnLst/>
              <a:rect l="l" t="t" r="r" b="b"/>
              <a:pathLst>
                <a:path w="4444" h="675640">
                  <a:moveTo>
                    <a:pt x="3962" y="645023"/>
                  </a:moveTo>
                  <a:lnTo>
                    <a:pt x="0" y="647380"/>
                  </a:lnTo>
                  <a:lnTo>
                    <a:pt x="0" y="675217"/>
                  </a:lnTo>
                  <a:lnTo>
                    <a:pt x="3962" y="672877"/>
                  </a:lnTo>
                  <a:lnTo>
                    <a:pt x="3962" y="645023"/>
                  </a:lnTo>
                  <a:close/>
                </a:path>
                <a:path w="4444" h="675640">
                  <a:moveTo>
                    <a:pt x="0" y="561624"/>
                  </a:moveTo>
                  <a:lnTo>
                    <a:pt x="0" y="586080"/>
                  </a:lnTo>
                  <a:lnTo>
                    <a:pt x="3962" y="586080"/>
                  </a:lnTo>
                  <a:lnTo>
                    <a:pt x="3962" y="561950"/>
                  </a:lnTo>
                  <a:lnTo>
                    <a:pt x="2197" y="561950"/>
                  </a:lnTo>
                  <a:lnTo>
                    <a:pt x="0" y="561624"/>
                  </a:lnTo>
                  <a:close/>
                </a:path>
                <a:path w="4444" h="675640">
                  <a:moveTo>
                    <a:pt x="0" y="477749"/>
                  </a:moveTo>
                  <a:lnTo>
                    <a:pt x="0" y="502779"/>
                  </a:lnTo>
                  <a:lnTo>
                    <a:pt x="3962" y="503601"/>
                  </a:lnTo>
                  <a:lnTo>
                    <a:pt x="3962" y="478554"/>
                  </a:lnTo>
                  <a:lnTo>
                    <a:pt x="0" y="477749"/>
                  </a:lnTo>
                  <a:close/>
                </a:path>
                <a:path w="4444" h="675640">
                  <a:moveTo>
                    <a:pt x="3962" y="315570"/>
                  </a:moveTo>
                  <a:lnTo>
                    <a:pt x="0" y="315570"/>
                  </a:lnTo>
                  <a:lnTo>
                    <a:pt x="0" y="342240"/>
                  </a:lnTo>
                  <a:lnTo>
                    <a:pt x="3962" y="342240"/>
                  </a:lnTo>
                  <a:lnTo>
                    <a:pt x="3962" y="315570"/>
                  </a:lnTo>
                  <a:close/>
                </a:path>
                <a:path w="4444" h="675640">
                  <a:moveTo>
                    <a:pt x="0" y="107633"/>
                  </a:moveTo>
                  <a:lnTo>
                    <a:pt x="0" y="135230"/>
                  </a:lnTo>
                  <a:lnTo>
                    <a:pt x="3612" y="135230"/>
                  </a:lnTo>
                  <a:lnTo>
                    <a:pt x="3962" y="135354"/>
                  </a:lnTo>
                  <a:lnTo>
                    <a:pt x="3962" y="108033"/>
                  </a:lnTo>
                  <a:lnTo>
                    <a:pt x="0" y="107633"/>
                  </a:lnTo>
                  <a:close/>
                </a:path>
                <a:path w="4444" h="675640">
                  <a:moveTo>
                    <a:pt x="0" y="198043"/>
                  </a:moveTo>
                  <a:lnTo>
                    <a:pt x="0" y="293698"/>
                  </a:lnTo>
                  <a:lnTo>
                    <a:pt x="3962" y="287763"/>
                  </a:lnTo>
                  <a:lnTo>
                    <a:pt x="3962" y="205248"/>
                  </a:lnTo>
                  <a:lnTo>
                    <a:pt x="0" y="198043"/>
                  </a:lnTo>
                  <a:close/>
                </a:path>
                <a:path w="4444" h="675640">
                  <a:moveTo>
                    <a:pt x="3962" y="0"/>
                  </a:moveTo>
                  <a:lnTo>
                    <a:pt x="1439" y="4420"/>
                  </a:lnTo>
                  <a:lnTo>
                    <a:pt x="0" y="8527"/>
                  </a:lnTo>
                  <a:lnTo>
                    <a:pt x="0" y="70296"/>
                  </a:lnTo>
                  <a:lnTo>
                    <a:pt x="447" y="71730"/>
                  </a:lnTo>
                  <a:lnTo>
                    <a:pt x="3962" y="7823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3" name="object 3256">
              <a:extLst>
                <a:ext uri="{FF2B5EF4-FFF2-40B4-BE49-F238E27FC236}">
                  <a16:creationId xmlns:a16="http://schemas.microsoft.com/office/drawing/2014/main" id="{2BDFF8B8-F373-37BF-4CAF-800EBAEFB63E}"/>
                </a:ext>
              </a:extLst>
            </p:cNvPr>
            <p:cNvSpPr/>
            <p:nvPr/>
          </p:nvSpPr>
          <p:spPr>
            <a:xfrm>
              <a:off x="1267117" y="7534211"/>
              <a:ext cx="4445" cy="680085"/>
            </a:xfrm>
            <a:custGeom>
              <a:avLst/>
              <a:gdLst/>
              <a:ahLst/>
              <a:cxnLst/>
              <a:rect l="l" t="t" r="r" b="b"/>
              <a:pathLst>
                <a:path w="4444" h="680084">
                  <a:moveTo>
                    <a:pt x="3962" y="649595"/>
                  </a:moveTo>
                  <a:lnTo>
                    <a:pt x="0" y="651952"/>
                  </a:lnTo>
                  <a:lnTo>
                    <a:pt x="0" y="679805"/>
                  </a:lnTo>
                  <a:lnTo>
                    <a:pt x="3962" y="677465"/>
                  </a:lnTo>
                  <a:lnTo>
                    <a:pt x="3962" y="649595"/>
                  </a:lnTo>
                  <a:close/>
                </a:path>
                <a:path w="4444" h="680084">
                  <a:moveTo>
                    <a:pt x="3962" y="568871"/>
                  </a:moveTo>
                  <a:lnTo>
                    <a:pt x="0" y="568871"/>
                  </a:lnTo>
                  <a:lnTo>
                    <a:pt x="0" y="593001"/>
                  </a:lnTo>
                  <a:lnTo>
                    <a:pt x="3962" y="593001"/>
                  </a:lnTo>
                  <a:lnTo>
                    <a:pt x="3962" y="568871"/>
                  </a:lnTo>
                  <a:close/>
                </a:path>
                <a:path w="4444" h="680084">
                  <a:moveTo>
                    <a:pt x="0" y="485472"/>
                  </a:moveTo>
                  <a:lnTo>
                    <a:pt x="0" y="510519"/>
                  </a:lnTo>
                  <a:lnTo>
                    <a:pt x="3962" y="511341"/>
                  </a:lnTo>
                  <a:lnTo>
                    <a:pt x="3962" y="486276"/>
                  </a:lnTo>
                  <a:lnTo>
                    <a:pt x="0" y="485472"/>
                  </a:lnTo>
                  <a:close/>
                </a:path>
                <a:path w="4444" h="680084">
                  <a:moveTo>
                    <a:pt x="1524" y="322491"/>
                  </a:moveTo>
                  <a:lnTo>
                    <a:pt x="0" y="322491"/>
                  </a:lnTo>
                  <a:lnTo>
                    <a:pt x="0" y="349161"/>
                  </a:lnTo>
                  <a:lnTo>
                    <a:pt x="3962" y="349161"/>
                  </a:lnTo>
                  <a:lnTo>
                    <a:pt x="3962" y="322765"/>
                  </a:lnTo>
                  <a:lnTo>
                    <a:pt x="1524" y="322491"/>
                  </a:lnTo>
                  <a:close/>
                </a:path>
                <a:path w="4444" h="680084">
                  <a:moveTo>
                    <a:pt x="0" y="114953"/>
                  </a:moveTo>
                  <a:lnTo>
                    <a:pt x="0" y="142271"/>
                  </a:lnTo>
                  <a:lnTo>
                    <a:pt x="3962" y="143680"/>
                  </a:lnTo>
                  <a:lnTo>
                    <a:pt x="3962" y="115352"/>
                  </a:lnTo>
                  <a:lnTo>
                    <a:pt x="0" y="114953"/>
                  </a:lnTo>
                  <a:close/>
                </a:path>
                <a:path w="4444" h="680084">
                  <a:moveTo>
                    <a:pt x="0" y="212146"/>
                  </a:moveTo>
                  <a:lnTo>
                    <a:pt x="0" y="294703"/>
                  </a:lnTo>
                  <a:lnTo>
                    <a:pt x="3962" y="288768"/>
                  </a:lnTo>
                  <a:lnTo>
                    <a:pt x="3962" y="219351"/>
                  </a:lnTo>
                  <a:lnTo>
                    <a:pt x="0" y="212146"/>
                  </a:lnTo>
                  <a:close/>
                </a:path>
                <a:path w="4444" h="680084">
                  <a:moveTo>
                    <a:pt x="3962" y="0"/>
                  </a:moveTo>
                  <a:lnTo>
                    <a:pt x="0" y="6943"/>
                  </a:lnTo>
                  <a:lnTo>
                    <a:pt x="0" y="85137"/>
                  </a:lnTo>
                  <a:lnTo>
                    <a:pt x="3962" y="9247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4" name="object 3257">
              <a:extLst>
                <a:ext uri="{FF2B5EF4-FFF2-40B4-BE49-F238E27FC236}">
                  <a16:creationId xmlns:a16="http://schemas.microsoft.com/office/drawing/2014/main" id="{5DFC70D0-4127-FF0A-CFA4-FD6DD7978C3C}"/>
                </a:ext>
              </a:extLst>
            </p:cNvPr>
            <p:cNvSpPr/>
            <p:nvPr/>
          </p:nvSpPr>
          <p:spPr>
            <a:xfrm>
              <a:off x="1271079" y="7529017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2431"/>
                  </a:moveTo>
                  <a:lnTo>
                    <a:pt x="0" y="654788"/>
                  </a:lnTo>
                  <a:lnTo>
                    <a:pt x="0" y="682659"/>
                  </a:lnTo>
                  <a:lnTo>
                    <a:pt x="3962" y="680319"/>
                  </a:lnTo>
                  <a:lnTo>
                    <a:pt x="3962" y="652431"/>
                  </a:lnTo>
                  <a:close/>
                </a:path>
                <a:path w="4444" h="683259">
                  <a:moveTo>
                    <a:pt x="3962" y="574064"/>
                  </a:moveTo>
                  <a:lnTo>
                    <a:pt x="0" y="574064"/>
                  </a:lnTo>
                  <a:lnTo>
                    <a:pt x="0" y="598194"/>
                  </a:lnTo>
                  <a:lnTo>
                    <a:pt x="3962" y="598194"/>
                  </a:lnTo>
                  <a:lnTo>
                    <a:pt x="3962" y="574064"/>
                  </a:lnTo>
                  <a:close/>
                </a:path>
                <a:path w="4444" h="683259">
                  <a:moveTo>
                    <a:pt x="0" y="491470"/>
                  </a:moveTo>
                  <a:lnTo>
                    <a:pt x="0" y="516535"/>
                  </a:lnTo>
                  <a:lnTo>
                    <a:pt x="1828" y="516914"/>
                  </a:lnTo>
                  <a:lnTo>
                    <a:pt x="3962" y="517580"/>
                  </a:lnTo>
                  <a:lnTo>
                    <a:pt x="3962" y="492274"/>
                  </a:lnTo>
                  <a:lnTo>
                    <a:pt x="0" y="491470"/>
                  </a:lnTo>
                  <a:close/>
                </a:path>
                <a:path w="4444" h="683259">
                  <a:moveTo>
                    <a:pt x="0" y="327959"/>
                  </a:moveTo>
                  <a:lnTo>
                    <a:pt x="0" y="354354"/>
                  </a:lnTo>
                  <a:lnTo>
                    <a:pt x="3962" y="354354"/>
                  </a:lnTo>
                  <a:lnTo>
                    <a:pt x="3962" y="328405"/>
                  </a:lnTo>
                  <a:lnTo>
                    <a:pt x="0" y="327959"/>
                  </a:lnTo>
                  <a:close/>
                </a:path>
                <a:path w="4444" h="683259">
                  <a:moveTo>
                    <a:pt x="0" y="120546"/>
                  </a:moveTo>
                  <a:lnTo>
                    <a:pt x="0" y="148873"/>
                  </a:lnTo>
                  <a:lnTo>
                    <a:pt x="2844" y="149884"/>
                  </a:lnTo>
                  <a:lnTo>
                    <a:pt x="3543" y="149884"/>
                  </a:lnTo>
                  <a:lnTo>
                    <a:pt x="3962" y="150044"/>
                  </a:lnTo>
                  <a:lnTo>
                    <a:pt x="3962" y="121499"/>
                  </a:lnTo>
                  <a:lnTo>
                    <a:pt x="1274" y="120674"/>
                  </a:lnTo>
                  <a:lnTo>
                    <a:pt x="0" y="120546"/>
                  </a:lnTo>
                  <a:close/>
                </a:path>
                <a:path w="4444" h="683259">
                  <a:moveTo>
                    <a:pt x="0" y="224545"/>
                  </a:moveTo>
                  <a:lnTo>
                    <a:pt x="0" y="293962"/>
                  </a:lnTo>
                  <a:lnTo>
                    <a:pt x="2922" y="289584"/>
                  </a:lnTo>
                  <a:lnTo>
                    <a:pt x="3962" y="284489"/>
                  </a:lnTo>
                  <a:lnTo>
                    <a:pt x="3962" y="231750"/>
                  </a:lnTo>
                  <a:lnTo>
                    <a:pt x="0" y="224545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775" y="3834"/>
                  </a:lnTo>
                  <a:lnTo>
                    <a:pt x="0" y="5193"/>
                  </a:lnTo>
                  <a:lnTo>
                    <a:pt x="78" y="97814"/>
                  </a:lnTo>
                  <a:lnTo>
                    <a:pt x="3962" y="1026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5" name="object 3258">
              <a:extLst>
                <a:ext uri="{FF2B5EF4-FFF2-40B4-BE49-F238E27FC236}">
                  <a16:creationId xmlns:a16="http://schemas.microsoft.com/office/drawing/2014/main" id="{BD77746D-CCF9-FE10-BB79-4FB359254A64}"/>
                </a:ext>
              </a:extLst>
            </p:cNvPr>
            <p:cNvSpPr/>
            <p:nvPr/>
          </p:nvSpPr>
          <p:spPr>
            <a:xfrm>
              <a:off x="1275029" y="7524264"/>
              <a:ext cx="4445" cy="685165"/>
            </a:xfrm>
            <a:custGeom>
              <a:avLst/>
              <a:gdLst/>
              <a:ahLst/>
              <a:cxnLst/>
              <a:rect l="l" t="t" r="r" b="b"/>
              <a:pathLst>
                <a:path w="4444" h="685165">
                  <a:moveTo>
                    <a:pt x="3962" y="654835"/>
                  </a:moveTo>
                  <a:lnTo>
                    <a:pt x="0" y="657192"/>
                  </a:lnTo>
                  <a:lnTo>
                    <a:pt x="0" y="685079"/>
                  </a:lnTo>
                  <a:lnTo>
                    <a:pt x="3962" y="682739"/>
                  </a:lnTo>
                  <a:lnTo>
                    <a:pt x="3962" y="654835"/>
                  </a:lnTo>
                  <a:close/>
                </a:path>
                <a:path w="4444" h="685165">
                  <a:moveTo>
                    <a:pt x="3962" y="578265"/>
                  </a:moveTo>
                  <a:lnTo>
                    <a:pt x="2780" y="578817"/>
                  </a:lnTo>
                  <a:lnTo>
                    <a:pt x="0" y="578817"/>
                  </a:lnTo>
                  <a:lnTo>
                    <a:pt x="0" y="602947"/>
                  </a:lnTo>
                  <a:lnTo>
                    <a:pt x="1587" y="602947"/>
                  </a:lnTo>
                  <a:lnTo>
                    <a:pt x="3962" y="602285"/>
                  </a:lnTo>
                  <a:lnTo>
                    <a:pt x="3962" y="578265"/>
                  </a:lnTo>
                  <a:close/>
                </a:path>
                <a:path w="4444" h="685165">
                  <a:moveTo>
                    <a:pt x="0" y="497024"/>
                  </a:moveTo>
                  <a:lnTo>
                    <a:pt x="0" y="522329"/>
                  </a:lnTo>
                  <a:lnTo>
                    <a:pt x="3962" y="523565"/>
                  </a:lnTo>
                  <a:lnTo>
                    <a:pt x="3962" y="497910"/>
                  </a:lnTo>
                  <a:lnTo>
                    <a:pt x="2527" y="497537"/>
                  </a:lnTo>
                  <a:lnTo>
                    <a:pt x="0" y="497024"/>
                  </a:lnTo>
                  <a:close/>
                </a:path>
                <a:path w="4444" h="685165">
                  <a:moveTo>
                    <a:pt x="0" y="333156"/>
                  </a:moveTo>
                  <a:lnTo>
                    <a:pt x="0" y="359107"/>
                  </a:lnTo>
                  <a:lnTo>
                    <a:pt x="1054" y="359107"/>
                  </a:lnTo>
                  <a:lnTo>
                    <a:pt x="3962" y="360107"/>
                  </a:lnTo>
                  <a:lnTo>
                    <a:pt x="3962" y="333601"/>
                  </a:lnTo>
                  <a:lnTo>
                    <a:pt x="0" y="333156"/>
                  </a:lnTo>
                  <a:close/>
                </a:path>
                <a:path w="4444" h="685165">
                  <a:moveTo>
                    <a:pt x="0" y="126248"/>
                  </a:moveTo>
                  <a:lnTo>
                    <a:pt x="0" y="154792"/>
                  </a:lnTo>
                  <a:lnTo>
                    <a:pt x="3962" y="156304"/>
                  </a:lnTo>
                  <a:lnTo>
                    <a:pt x="3962" y="127464"/>
                  </a:lnTo>
                  <a:lnTo>
                    <a:pt x="0" y="126248"/>
                  </a:lnTo>
                  <a:close/>
                </a:path>
                <a:path w="4444" h="685165">
                  <a:moveTo>
                    <a:pt x="0" y="236479"/>
                  </a:moveTo>
                  <a:lnTo>
                    <a:pt x="0" y="289304"/>
                  </a:lnTo>
                  <a:lnTo>
                    <a:pt x="3962" y="269892"/>
                  </a:lnTo>
                  <a:lnTo>
                    <a:pt x="3962" y="257019"/>
                  </a:lnTo>
                  <a:lnTo>
                    <a:pt x="389" y="237187"/>
                  </a:lnTo>
                  <a:lnTo>
                    <a:pt x="0" y="236479"/>
                  </a:lnTo>
                  <a:close/>
                </a:path>
                <a:path w="4444" h="685165">
                  <a:moveTo>
                    <a:pt x="3962" y="0"/>
                  </a:moveTo>
                  <a:lnTo>
                    <a:pt x="0" y="4767"/>
                  </a:lnTo>
                  <a:lnTo>
                    <a:pt x="0" y="107389"/>
                  </a:lnTo>
                  <a:lnTo>
                    <a:pt x="3962" y="1123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6" name="object 3259">
              <a:extLst>
                <a:ext uri="{FF2B5EF4-FFF2-40B4-BE49-F238E27FC236}">
                  <a16:creationId xmlns:a16="http://schemas.microsoft.com/office/drawing/2014/main" id="{F638543D-E6C3-C2AA-88FF-ACC50B616BE0}"/>
                </a:ext>
              </a:extLst>
            </p:cNvPr>
            <p:cNvSpPr/>
            <p:nvPr/>
          </p:nvSpPr>
          <p:spPr>
            <a:xfrm>
              <a:off x="1278991" y="7520142"/>
              <a:ext cx="4445" cy="687070"/>
            </a:xfrm>
            <a:custGeom>
              <a:avLst/>
              <a:gdLst/>
              <a:ahLst/>
              <a:cxnLst/>
              <a:rect l="l" t="t" r="r" b="b"/>
              <a:pathLst>
                <a:path w="4444" h="687070">
                  <a:moveTo>
                    <a:pt x="3962" y="656601"/>
                  </a:moveTo>
                  <a:lnTo>
                    <a:pt x="0" y="658958"/>
                  </a:lnTo>
                  <a:lnTo>
                    <a:pt x="0" y="686862"/>
                  </a:lnTo>
                  <a:lnTo>
                    <a:pt x="3962" y="684522"/>
                  </a:lnTo>
                  <a:lnTo>
                    <a:pt x="3962" y="656601"/>
                  </a:lnTo>
                  <a:close/>
                </a:path>
                <a:path w="4444" h="687070">
                  <a:moveTo>
                    <a:pt x="3962" y="580539"/>
                  </a:moveTo>
                  <a:lnTo>
                    <a:pt x="0" y="582388"/>
                  </a:lnTo>
                  <a:lnTo>
                    <a:pt x="0" y="606408"/>
                  </a:lnTo>
                  <a:lnTo>
                    <a:pt x="3962" y="605304"/>
                  </a:lnTo>
                  <a:lnTo>
                    <a:pt x="3962" y="580539"/>
                  </a:lnTo>
                  <a:close/>
                </a:path>
                <a:path w="4444" h="687070">
                  <a:moveTo>
                    <a:pt x="0" y="502033"/>
                  </a:moveTo>
                  <a:lnTo>
                    <a:pt x="0" y="527688"/>
                  </a:lnTo>
                  <a:lnTo>
                    <a:pt x="3962" y="528924"/>
                  </a:lnTo>
                  <a:lnTo>
                    <a:pt x="3962" y="503063"/>
                  </a:lnTo>
                  <a:lnTo>
                    <a:pt x="0" y="502033"/>
                  </a:lnTo>
                  <a:close/>
                </a:path>
                <a:path w="4444" h="687070">
                  <a:moveTo>
                    <a:pt x="0" y="337724"/>
                  </a:moveTo>
                  <a:lnTo>
                    <a:pt x="0" y="364229"/>
                  </a:lnTo>
                  <a:lnTo>
                    <a:pt x="3962" y="365591"/>
                  </a:lnTo>
                  <a:lnTo>
                    <a:pt x="3962" y="338535"/>
                  </a:lnTo>
                  <a:lnTo>
                    <a:pt x="939" y="337830"/>
                  </a:lnTo>
                  <a:lnTo>
                    <a:pt x="0" y="337724"/>
                  </a:lnTo>
                  <a:close/>
                </a:path>
                <a:path w="4444" h="687070">
                  <a:moveTo>
                    <a:pt x="3962" y="389375"/>
                  </a:moveTo>
                  <a:lnTo>
                    <a:pt x="3062" y="394980"/>
                  </a:lnTo>
                  <a:lnTo>
                    <a:pt x="3962" y="402391"/>
                  </a:lnTo>
                  <a:lnTo>
                    <a:pt x="3962" y="389375"/>
                  </a:lnTo>
                  <a:close/>
                </a:path>
                <a:path w="4444" h="687070">
                  <a:moveTo>
                    <a:pt x="0" y="131587"/>
                  </a:moveTo>
                  <a:lnTo>
                    <a:pt x="0" y="160427"/>
                  </a:lnTo>
                  <a:lnTo>
                    <a:pt x="3962" y="161938"/>
                  </a:lnTo>
                  <a:lnTo>
                    <a:pt x="3962" y="132803"/>
                  </a:lnTo>
                  <a:lnTo>
                    <a:pt x="0" y="131587"/>
                  </a:lnTo>
                  <a:close/>
                </a:path>
                <a:path w="4444" h="687070">
                  <a:moveTo>
                    <a:pt x="0" y="261142"/>
                  </a:moveTo>
                  <a:lnTo>
                    <a:pt x="0" y="274015"/>
                  </a:lnTo>
                  <a:lnTo>
                    <a:pt x="1231" y="267980"/>
                  </a:lnTo>
                  <a:lnTo>
                    <a:pt x="0" y="261142"/>
                  </a:lnTo>
                  <a:close/>
                </a:path>
                <a:path w="4444" h="687070">
                  <a:moveTo>
                    <a:pt x="3962" y="0"/>
                  </a:moveTo>
                  <a:lnTo>
                    <a:pt x="2362" y="1280"/>
                  </a:lnTo>
                  <a:lnTo>
                    <a:pt x="0" y="4122"/>
                  </a:lnTo>
                  <a:lnTo>
                    <a:pt x="0" y="116448"/>
                  </a:lnTo>
                  <a:lnTo>
                    <a:pt x="2362" y="119390"/>
                  </a:lnTo>
                  <a:lnTo>
                    <a:pt x="3962" y="1206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7" name="object 3260">
              <a:extLst>
                <a:ext uri="{FF2B5EF4-FFF2-40B4-BE49-F238E27FC236}">
                  <a16:creationId xmlns:a16="http://schemas.microsoft.com/office/drawing/2014/main" id="{D7D1D11F-8484-1D1C-F140-F62397EA0068}"/>
                </a:ext>
              </a:extLst>
            </p:cNvPr>
            <p:cNvSpPr/>
            <p:nvPr/>
          </p:nvSpPr>
          <p:spPr>
            <a:xfrm>
              <a:off x="1282941" y="7516981"/>
              <a:ext cx="4445" cy="687705"/>
            </a:xfrm>
            <a:custGeom>
              <a:avLst/>
              <a:gdLst/>
              <a:ahLst/>
              <a:cxnLst/>
              <a:rect l="l" t="t" r="r" b="b"/>
              <a:pathLst>
                <a:path w="4444" h="687704">
                  <a:moveTo>
                    <a:pt x="3962" y="657412"/>
                  </a:moveTo>
                  <a:lnTo>
                    <a:pt x="0" y="659769"/>
                  </a:lnTo>
                  <a:lnTo>
                    <a:pt x="0" y="687690"/>
                  </a:lnTo>
                  <a:lnTo>
                    <a:pt x="3962" y="685350"/>
                  </a:lnTo>
                  <a:lnTo>
                    <a:pt x="3962" y="657412"/>
                  </a:lnTo>
                  <a:close/>
                </a:path>
                <a:path w="4444" h="687704">
                  <a:moveTo>
                    <a:pt x="3962" y="581857"/>
                  </a:moveTo>
                  <a:lnTo>
                    <a:pt x="0" y="583706"/>
                  </a:lnTo>
                  <a:lnTo>
                    <a:pt x="0" y="608468"/>
                  </a:lnTo>
                  <a:lnTo>
                    <a:pt x="3962" y="607363"/>
                  </a:lnTo>
                  <a:lnTo>
                    <a:pt x="3962" y="581857"/>
                  </a:lnTo>
                  <a:close/>
                </a:path>
                <a:path w="4444" h="687704">
                  <a:moveTo>
                    <a:pt x="0" y="506220"/>
                  </a:moveTo>
                  <a:lnTo>
                    <a:pt x="0" y="532080"/>
                  </a:lnTo>
                  <a:lnTo>
                    <a:pt x="2181" y="532761"/>
                  </a:lnTo>
                  <a:lnTo>
                    <a:pt x="3962" y="534219"/>
                  </a:lnTo>
                  <a:lnTo>
                    <a:pt x="3962" y="507250"/>
                  </a:lnTo>
                  <a:lnTo>
                    <a:pt x="0" y="506220"/>
                  </a:lnTo>
                  <a:close/>
                </a:path>
                <a:path w="4444" h="687704">
                  <a:moveTo>
                    <a:pt x="3962" y="379213"/>
                  </a:moveTo>
                  <a:lnTo>
                    <a:pt x="1151" y="385441"/>
                  </a:lnTo>
                  <a:lnTo>
                    <a:pt x="0" y="392614"/>
                  </a:lnTo>
                  <a:lnTo>
                    <a:pt x="0" y="405447"/>
                  </a:lnTo>
                  <a:lnTo>
                    <a:pt x="809" y="412111"/>
                  </a:lnTo>
                  <a:lnTo>
                    <a:pt x="3962" y="419422"/>
                  </a:lnTo>
                  <a:lnTo>
                    <a:pt x="3962" y="379213"/>
                  </a:lnTo>
                  <a:close/>
                </a:path>
                <a:path w="4444" h="687704">
                  <a:moveTo>
                    <a:pt x="0" y="341693"/>
                  </a:moveTo>
                  <a:lnTo>
                    <a:pt x="0" y="368747"/>
                  </a:lnTo>
                  <a:lnTo>
                    <a:pt x="533" y="368931"/>
                  </a:lnTo>
                  <a:lnTo>
                    <a:pt x="3962" y="370988"/>
                  </a:lnTo>
                  <a:lnTo>
                    <a:pt x="3962" y="342616"/>
                  </a:lnTo>
                  <a:lnTo>
                    <a:pt x="0" y="341693"/>
                  </a:lnTo>
                  <a:close/>
                </a:path>
                <a:path w="4444" h="687704">
                  <a:moveTo>
                    <a:pt x="0" y="135960"/>
                  </a:moveTo>
                  <a:lnTo>
                    <a:pt x="0" y="165094"/>
                  </a:lnTo>
                  <a:lnTo>
                    <a:pt x="3962" y="166605"/>
                  </a:lnTo>
                  <a:lnTo>
                    <a:pt x="3962" y="138327"/>
                  </a:lnTo>
                  <a:lnTo>
                    <a:pt x="2501" y="137791"/>
                  </a:lnTo>
                  <a:lnTo>
                    <a:pt x="1828" y="136521"/>
                  </a:lnTo>
                  <a:lnTo>
                    <a:pt x="0" y="135960"/>
                  </a:lnTo>
                  <a:close/>
                </a:path>
                <a:path w="4444" h="687704">
                  <a:moveTo>
                    <a:pt x="3962" y="0"/>
                  </a:moveTo>
                  <a:lnTo>
                    <a:pt x="0" y="3170"/>
                  </a:lnTo>
                  <a:lnTo>
                    <a:pt x="0" y="123821"/>
                  </a:lnTo>
                  <a:lnTo>
                    <a:pt x="3962" y="126992"/>
                  </a:lnTo>
                  <a:lnTo>
                    <a:pt x="3962" y="77884"/>
                  </a:lnTo>
                  <a:lnTo>
                    <a:pt x="1054" y="62861"/>
                  </a:lnTo>
                  <a:lnTo>
                    <a:pt x="3962" y="4867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8" name="object 3261">
              <a:extLst>
                <a:ext uri="{FF2B5EF4-FFF2-40B4-BE49-F238E27FC236}">
                  <a16:creationId xmlns:a16="http://schemas.microsoft.com/office/drawing/2014/main" id="{938CC53E-FB28-5004-C410-5F1D95494FE2}"/>
                </a:ext>
              </a:extLst>
            </p:cNvPr>
            <p:cNvSpPr/>
            <p:nvPr/>
          </p:nvSpPr>
          <p:spPr>
            <a:xfrm>
              <a:off x="1286903" y="7513810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226"/>
                  </a:moveTo>
                  <a:lnTo>
                    <a:pt x="0" y="660583"/>
                  </a:lnTo>
                  <a:lnTo>
                    <a:pt x="0" y="688521"/>
                  </a:lnTo>
                  <a:lnTo>
                    <a:pt x="3962" y="686181"/>
                  </a:lnTo>
                  <a:lnTo>
                    <a:pt x="3962" y="658226"/>
                  </a:lnTo>
                  <a:close/>
                </a:path>
                <a:path w="4444" h="688975">
                  <a:moveTo>
                    <a:pt x="3962" y="581815"/>
                  </a:moveTo>
                  <a:lnTo>
                    <a:pt x="1792" y="584192"/>
                  </a:lnTo>
                  <a:lnTo>
                    <a:pt x="0" y="585028"/>
                  </a:lnTo>
                  <a:lnTo>
                    <a:pt x="0" y="610534"/>
                  </a:lnTo>
                  <a:lnTo>
                    <a:pt x="3962" y="609430"/>
                  </a:lnTo>
                  <a:lnTo>
                    <a:pt x="3962" y="581815"/>
                  </a:lnTo>
                  <a:close/>
                </a:path>
                <a:path w="4444" h="688975">
                  <a:moveTo>
                    <a:pt x="0" y="510421"/>
                  </a:moveTo>
                  <a:lnTo>
                    <a:pt x="0" y="537390"/>
                  </a:lnTo>
                  <a:lnTo>
                    <a:pt x="3962" y="540636"/>
                  </a:lnTo>
                  <a:lnTo>
                    <a:pt x="3962" y="511451"/>
                  </a:lnTo>
                  <a:lnTo>
                    <a:pt x="0" y="510421"/>
                  </a:lnTo>
                  <a:close/>
                </a:path>
                <a:path w="4444" h="688975">
                  <a:moveTo>
                    <a:pt x="0" y="345787"/>
                  </a:moveTo>
                  <a:lnTo>
                    <a:pt x="0" y="374159"/>
                  </a:lnTo>
                  <a:lnTo>
                    <a:pt x="2921" y="375912"/>
                  </a:lnTo>
                  <a:lnTo>
                    <a:pt x="0" y="382384"/>
                  </a:lnTo>
                  <a:lnTo>
                    <a:pt x="0" y="422593"/>
                  </a:lnTo>
                  <a:lnTo>
                    <a:pt x="2324" y="427982"/>
                  </a:lnTo>
                  <a:lnTo>
                    <a:pt x="3962" y="430473"/>
                  </a:lnTo>
                  <a:lnTo>
                    <a:pt x="3962" y="346721"/>
                  </a:lnTo>
                  <a:lnTo>
                    <a:pt x="0" y="345787"/>
                  </a:lnTo>
                  <a:close/>
                </a:path>
                <a:path w="4444" h="688975">
                  <a:moveTo>
                    <a:pt x="0" y="141498"/>
                  </a:moveTo>
                  <a:lnTo>
                    <a:pt x="0" y="169776"/>
                  </a:lnTo>
                  <a:lnTo>
                    <a:pt x="3962" y="171288"/>
                  </a:lnTo>
                  <a:lnTo>
                    <a:pt x="3962" y="142954"/>
                  </a:lnTo>
                  <a:lnTo>
                    <a:pt x="0" y="141498"/>
                  </a:lnTo>
                  <a:close/>
                </a:path>
                <a:path w="4444" h="688975">
                  <a:moveTo>
                    <a:pt x="0" y="81055"/>
                  </a:moveTo>
                  <a:lnTo>
                    <a:pt x="0" y="130163"/>
                  </a:lnTo>
                  <a:lnTo>
                    <a:pt x="3962" y="133334"/>
                  </a:lnTo>
                  <a:lnTo>
                    <a:pt x="3962" y="92497"/>
                  </a:lnTo>
                  <a:lnTo>
                    <a:pt x="1517" y="88892"/>
                  </a:lnTo>
                  <a:lnTo>
                    <a:pt x="0" y="81055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3170"/>
                  </a:lnTo>
                  <a:lnTo>
                    <a:pt x="0" y="51843"/>
                  </a:lnTo>
                  <a:lnTo>
                    <a:pt x="1517" y="44442"/>
                  </a:lnTo>
                  <a:lnTo>
                    <a:pt x="3962" y="4083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9" name="object 3262">
              <a:extLst>
                <a:ext uri="{FF2B5EF4-FFF2-40B4-BE49-F238E27FC236}">
                  <a16:creationId xmlns:a16="http://schemas.microsoft.com/office/drawing/2014/main" id="{21166850-E91D-7D38-96B1-CC7F9CE357C3}"/>
                </a:ext>
              </a:extLst>
            </p:cNvPr>
            <p:cNvSpPr/>
            <p:nvPr/>
          </p:nvSpPr>
          <p:spPr>
            <a:xfrm>
              <a:off x="1290853" y="7510854"/>
              <a:ext cx="4445" cy="689610"/>
            </a:xfrm>
            <a:custGeom>
              <a:avLst/>
              <a:gdLst/>
              <a:ahLst/>
              <a:cxnLst/>
              <a:rect l="l" t="t" r="r" b="b"/>
              <a:pathLst>
                <a:path w="4444" h="689609">
                  <a:moveTo>
                    <a:pt x="3962" y="658833"/>
                  </a:moveTo>
                  <a:lnTo>
                    <a:pt x="0" y="661190"/>
                  </a:lnTo>
                  <a:lnTo>
                    <a:pt x="0" y="689145"/>
                  </a:lnTo>
                  <a:lnTo>
                    <a:pt x="3962" y="686805"/>
                  </a:lnTo>
                  <a:lnTo>
                    <a:pt x="3962" y="658833"/>
                  </a:lnTo>
                  <a:close/>
                </a:path>
                <a:path w="4444" h="689609">
                  <a:moveTo>
                    <a:pt x="3962" y="580445"/>
                  </a:moveTo>
                  <a:lnTo>
                    <a:pt x="0" y="584785"/>
                  </a:lnTo>
                  <a:lnTo>
                    <a:pt x="0" y="612390"/>
                  </a:lnTo>
                  <a:lnTo>
                    <a:pt x="3962" y="611285"/>
                  </a:lnTo>
                  <a:lnTo>
                    <a:pt x="3962" y="580445"/>
                  </a:lnTo>
                  <a:close/>
                </a:path>
                <a:path w="4444" h="689609">
                  <a:moveTo>
                    <a:pt x="0" y="514404"/>
                  </a:moveTo>
                  <a:lnTo>
                    <a:pt x="0" y="543582"/>
                  </a:lnTo>
                  <a:lnTo>
                    <a:pt x="3571" y="546508"/>
                  </a:lnTo>
                  <a:lnTo>
                    <a:pt x="3962" y="547133"/>
                  </a:lnTo>
                  <a:lnTo>
                    <a:pt x="3962" y="516313"/>
                  </a:lnTo>
                  <a:lnTo>
                    <a:pt x="1361" y="514758"/>
                  </a:lnTo>
                  <a:lnTo>
                    <a:pt x="0" y="514404"/>
                  </a:lnTo>
                  <a:close/>
                </a:path>
                <a:path w="4444" h="689609">
                  <a:moveTo>
                    <a:pt x="0" y="349671"/>
                  </a:moveTo>
                  <a:lnTo>
                    <a:pt x="0" y="433410"/>
                  </a:lnTo>
                  <a:lnTo>
                    <a:pt x="2550" y="437288"/>
                  </a:lnTo>
                  <a:lnTo>
                    <a:pt x="3962" y="438746"/>
                  </a:lnTo>
                  <a:lnTo>
                    <a:pt x="3962" y="351631"/>
                  </a:lnTo>
                  <a:lnTo>
                    <a:pt x="0" y="349671"/>
                  </a:lnTo>
                  <a:close/>
                </a:path>
                <a:path w="4444" h="689609">
                  <a:moveTo>
                    <a:pt x="0" y="145905"/>
                  </a:moveTo>
                  <a:lnTo>
                    <a:pt x="0" y="174239"/>
                  </a:lnTo>
                  <a:lnTo>
                    <a:pt x="3745" y="175668"/>
                  </a:lnTo>
                  <a:lnTo>
                    <a:pt x="3962" y="175722"/>
                  </a:lnTo>
                  <a:lnTo>
                    <a:pt x="3962" y="147361"/>
                  </a:lnTo>
                  <a:lnTo>
                    <a:pt x="0" y="145905"/>
                  </a:lnTo>
                  <a:close/>
                </a:path>
                <a:path w="4444" h="689609">
                  <a:moveTo>
                    <a:pt x="0" y="95434"/>
                  </a:moveTo>
                  <a:lnTo>
                    <a:pt x="0" y="136280"/>
                  </a:lnTo>
                  <a:lnTo>
                    <a:pt x="3196" y="138838"/>
                  </a:lnTo>
                  <a:lnTo>
                    <a:pt x="3962" y="139247"/>
                  </a:lnTo>
                  <a:lnTo>
                    <a:pt x="3962" y="101276"/>
                  </a:lnTo>
                  <a:lnTo>
                    <a:pt x="0" y="95434"/>
                  </a:lnTo>
                  <a:close/>
                </a:path>
                <a:path w="4444" h="689609">
                  <a:moveTo>
                    <a:pt x="3962" y="0"/>
                  </a:moveTo>
                  <a:lnTo>
                    <a:pt x="3196" y="408"/>
                  </a:lnTo>
                  <a:lnTo>
                    <a:pt x="0" y="2966"/>
                  </a:lnTo>
                  <a:lnTo>
                    <a:pt x="0" y="43812"/>
                  </a:lnTo>
                  <a:lnTo>
                    <a:pt x="3962" y="3797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0" name="object 3263">
              <a:extLst>
                <a:ext uri="{FF2B5EF4-FFF2-40B4-BE49-F238E27FC236}">
                  <a16:creationId xmlns:a16="http://schemas.microsoft.com/office/drawing/2014/main" id="{87D0380E-2F87-93D2-D5AF-DCDDC13318CA}"/>
                </a:ext>
              </a:extLst>
            </p:cNvPr>
            <p:cNvSpPr/>
            <p:nvPr/>
          </p:nvSpPr>
          <p:spPr>
            <a:xfrm>
              <a:off x="1294815" y="7508740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590"/>
                  </a:moveTo>
                  <a:lnTo>
                    <a:pt x="0" y="660947"/>
                  </a:lnTo>
                  <a:lnTo>
                    <a:pt x="0" y="688918"/>
                  </a:lnTo>
                  <a:lnTo>
                    <a:pt x="3962" y="686578"/>
                  </a:lnTo>
                  <a:lnTo>
                    <a:pt x="3962" y="658590"/>
                  </a:lnTo>
                  <a:close/>
                </a:path>
                <a:path w="4444" h="688975">
                  <a:moveTo>
                    <a:pt x="3962" y="575546"/>
                  </a:moveTo>
                  <a:lnTo>
                    <a:pt x="1997" y="580372"/>
                  </a:lnTo>
                  <a:lnTo>
                    <a:pt x="0" y="582559"/>
                  </a:lnTo>
                  <a:lnTo>
                    <a:pt x="0" y="613399"/>
                  </a:lnTo>
                  <a:lnTo>
                    <a:pt x="3962" y="610784"/>
                  </a:lnTo>
                  <a:lnTo>
                    <a:pt x="3962" y="575546"/>
                  </a:lnTo>
                  <a:close/>
                </a:path>
                <a:path w="4444" h="688975">
                  <a:moveTo>
                    <a:pt x="0" y="518427"/>
                  </a:moveTo>
                  <a:lnTo>
                    <a:pt x="0" y="549247"/>
                  </a:lnTo>
                  <a:lnTo>
                    <a:pt x="3962" y="555589"/>
                  </a:lnTo>
                  <a:lnTo>
                    <a:pt x="3962" y="520795"/>
                  </a:lnTo>
                  <a:lnTo>
                    <a:pt x="0" y="518427"/>
                  </a:lnTo>
                  <a:close/>
                </a:path>
                <a:path w="4444" h="688975">
                  <a:moveTo>
                    <a:pt x="0" y="353744"/>
                  </a:moveTo>
                  <a:lnTo>
                    <a:pt x="0" y="440859"/>
                  </a:lnTo>
                  <a:lnTo>
                    <a:pt x="3509" y="444482"/>
                  </a:lnTo>
                  <a:lnTo>
                    <a:pt x="3962" y="444789"/>
                  </a:lnTo>
                  <a:lnTo>
                    <a:pt x="3962" y="355704"/>
                  </a:lnTo>
                  <a:lnTo>
                    <a:pt x="0" y="353744"/>
                  </a:lnTo>
                  <a:close/>
                </a:path>
                <a:path w="4444" h="688975">
                  <a:moveTo>
                    <a:pt x="0" y="149475"/>
                  </a:moveTo>
                  <a:lnTo>
                    <a:pt x="0" y="177836"/>
                  </a:lnTo>
                  <a:lnTo>
                    <a:pt x="3962" y="178819"/>
                  </a:lnTo>
                  <a:lnTo>
                    <a:pt x="3962" y="150931"/>
                  </a:lnTo>
                  <a:lnTo>
                    <a:pt x="0" y="149475"/>
                  </a:lnTo>
                  <a:close/>
                </a:path>
                <a:path w="4444" h="688975">
                  <a:moveTo>
                    <a:pt x="0" y="103389"/>
                  </a:moveTo>
                  <a:lnTo>
                    <a:pt x="0" y="141360"/>
                  </a:lnTo>
                  <a:lnTo>
                    <a:pt x="3962" y="143474"/>
                  </a:lnTo>
                  <a:lnTo>
                    <a:pt x="3962" y="109231"/>
                  </a:lnTo>
                  <a:lnTo>
                    <a:pt x="0" y="10338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40084"/>
                  </a:lnTo>
                  <a:lnTo>
                    <a:pt x="3962" y="3424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1" name="object 3264">
              <a:extLst>
                <a:ext uri="{FF2B5EF4-FFF2-40B4-BE49-F238E27FC236}">
                  <a16:creationId xmlns:a16="http://schemas.microsoft.com/office/drawing/2014/main" id="{642CF973-F46F-3629-93CF-B0BB6DC1D1B6}"/>
                </a:ext>
              </a:extLst>
            </p:cNvPr>
            <p:cNvSpPr/>
            <p:nvPr/>
          </p:nvSpPr>
          <p:spPr>
            <a:xfrm>
              <a:off x="1298765" y="7506633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347"/>
                  </a:moveTo>
                  <a:lnTo>
                    <a:pt x="0" y="660704"/>
                  </a:lnTo>
                  <a:lnTo>
                    <a:pt x="0" y="688693"/>
                  </a:lnTo>
                  <a:lnTo>
                    <a:pt x="3962" y="686353"/>
                  </a:lnTo>
                  <a:lnTo>
                    <a:pt x="3962" y="658347"/>
                  </a:lnTo>
                  <a:close/>
                </a:path>
                <a:path w="4444" h="688975">
                  <a:moveTo>
                    <a:pt x="0" y="522895"/>
                  </a:moveTo>
                  <a:lnTo>
                    <a:pt x="0" y="557676"/>
                  </a:lnTo>
                  <a:lnTo>
                    <a:pt x="1214" y="559619"/>
                  </a:lnTo>
                  <a:lnTo>
                    <a:pt x="2184" y="572319"/>
                  </a:lnTo>
                  <a:lnTo>
                    <a:pt x="0" y="577684"/>
                  </a:lnTo>
                  <a:lnTo>
                    <a:pt x="0" y="612899"/>
                  </a:lnTo>
                  <a:lnTo>
                    <a:pt x="3962" y="610274"/>
                  </a:lnTo>
                  <a:lnTo>
                    <a:pt x="3962" y="525263"/>
                  </a:lnTo>
                  <a:lnTo>
                    <a:pt x="0" y="522895"/>
                  </a:lnTo>
                  <a:close/>
                </a:path>
                <a:path w="4444" h="688975">
                  <a:moveTo>
                    <a:pt x="0" y="357805"/>
                  </a:moveTo>
                  <a:lnTo>
                    <a:pt x="0" y="446888"/>
                  </a:lnTo>
                  <a:lnTo>
                    <a:pt x="3962" y="449581"/>
                  </a:lnTo>
                  <a:lnTo>
                    <a:pt x="3962" y="359836"/>
                  </a:lnTo>
                  <a:lnTo>
                    <a:pt x="2335" y="358959"/>
                  </a:lnTo>
                  <a:lnTo>
                    <a:pt x="0" y="357805"/>
                  </a:lnTo>
                  <a:close/>
                </a:path>
                <a:path w="4444" h="688975">
                  <a:moveTo>
                    <a:pt x="0" y="153033"/>
                  </a:moveTo>
                  <a:lnTo>
                    <a:pt x="0" y="180923"/>
                  </a:lnTo>
                  <a:lnTo>
                    <a:pt x="3962" y="181906"/>
                  </a:lnTo>
                  <a:lnTo>
                    <a:pt x="3962" y="154489"/>
                  </a:lnTo>
                  <a:lnTo>
                    <a:pt x="0" y="153033"/>
                  </a:lnTo>
                  <a:close/>
                </a:path>
                <a:path w="4444" h="688975">
                  <a:moveTo>
                    <a:pt x="0" y="111319"/>
                  </a:moveTo>
                  <a:lnTo>
                    <a:pt x="0" y="145575"/>
                  </a:lnTo>
                  <a:lnTo>
                    <a:pt x="3962" y="147689"/>
                  </a:lnTo>
                  <a:lnTo>
                    <a:pt x="3962" y="115286"/>
                  </a:lnTo>
                  <a:lnTo>
                    <a:pt x="1716" y="113849"/>
                  </a:lnTo>
                  <a:lnTo>
                    <a:pt x="0" y="11131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36369"/>
                  </a:lnTo>
                  <a:lnTo>
                    <a:pt x="1716" y="33839"/>
                  </a:lnTo>
                  <a:lnTo>
                    <a:pt x="3962" y="3240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2" name="object 3265">
              <a:extLst>
                <a:ext uri="{FF2B5EF4-FFF2-40B4-BE49-F238E27FC236}">
                  <a16:creationId xmlns:a16="http://schemas.microsoft.com/office/drawing/2014/main" id="{9173E459-8395-6ECD-9A79-FFDE8A620E35}"/>
                </a:ext>
              </a:extLst>
            </p:cNvPr>
            <p:cNvSpPr/>
            <p:nvPr/>
          </p:nvSpPr>
          <p:spPr>
            <a:xfrm>
              <a:off x="1302727" y="7504519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104"/>
                  </a:moveTo>
                  <a:lnTo>
                    <a:pt x="0" y="660461"/>
                  </a:lnTo>
                  <a:lnTo>
                    <a:pt x="0" y="688467"/>
                  </a:lnTo>
                  <a:lnTo>
                    <a:pt x="3962" y="686127"/>
                  </a:lnTo>
                  <a:lnTo>
                    <a:pt x="3962" y="658104"/>
                  </a:lnTo>
                  <a:close/>
                </a:path>
                <a:path w="4444" h="688975">
                  <a:moveTo>
                    <a:pt x="0" y="527377"/>
                  </a:moveTo>
                  <a:lnTo>
                    <a:pt x="0" y="612388"/>
                  </a:lnTo>
                  <a:lnTo>
                    <a:pt x="3962" y="609763"/>
                  </a:lnTo>
                  <a:lnTo>
                    <a:pt x="3962" y="530197"/>
                  </a:lnTo>
                  <a:lnTo>
                    <a:pt x="2235" y="528713"/>
                  </a:lnTo>
                  <a:lnTo>
                    <a:pt x="0" y="527377"/>
                  </a:lnTo>
                  <a:close/>
                </a:path>
                <a:path w="4444" h="688975">
                  <a:moveTo>
                    <a:pt x="0" y="361950"/>
                  </a:moveTo>
                  <a:lnTo>
                    <a:pt x="0" y="451695"/>
                  </a:lnTo>
                  <a:lnTo>
                    <a:pt x="1203" y="452513"/>
                  </a:lnTo>
                  <a:lnTo>
                    <a:pt x="3962" y="454201"/>
                  </a:lnTo>
                  <a:lnTo>
                    <a:pt x="3962" y="364086"/>
                  </a:lnTo>
                  <a:lnTo>
                    <a:pt x="0" y="361950"/>
                  </a:lnTo>
                  <a:close/>
                </a:path>
                <a:path w="4444" h="688975">
                  <a:moveTo>
                    <a:pt x="0" y="156603"/>
                  </a:moveTo>
                  <a:lnTo>
                    <a:pt x="0" y="184020"/>
                  </a:lnTo>
                  <a:lnTo>
                    <a:pt x="3962" y="185004"/>
                  </a:lnTo>
                  <a:lnTo>
                    <a:pt x="3962" y="157452"/>
                  </a:lnTo>
                  <a:lnTo>
                    <a:pt x="0" y="156603"/>
                  </a:lnTo>
                  <a:close/>
                </a:path>
                <a:path w="4444" h="688975">
                  <a:moveTo>
                    <a:pt x="0" y="117399"/>
                  </a:moveTo>
                  <a:lnTo>
                    <a:pt x="0" y="149802"/>
                  </a:lnTo>
                  <a:lnTo>
                    <a:pt x="3962" y="151916"/>
                  </a:lnTo>
                  <a:lnTo>
                    <a:pt x="3962" y="119933"/>
                  </a:lnTo>
                  <a:lnTo>
                    <a:pt x="0" y="11739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34516"/>
                  </a:lnTo>
                  <a:lnTo>
                    <a:pt x="3962" y="3198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3" name="object 3266">
              <a:extLst>
                <a:ext uri="{FF2B5EF4-FFF2-40B4-BE49-F238E27FC236}">
                  <a16:creationId xmlns:a16="http://schemas.microsoft.com/office/drawing/2014/main" id="{68DB06D5-67EA-41E0-F190-F56CF63F25AC}"/>
                </a:ext>
              </a:extLst>
            </p:cNvPr>
            <p:cNvSpPr/>
            <p:nvPr/>
          </p:nvSpPr>
          <p:spPr>
            <a:xfrm>
              <a:off x="1306677" y="7502887"/>
              <a:ext cx="4445" cy="688340"/>
            </a:xfrm>
            <a:custGeom>
              <a:avLst/>
              <a:gdLst/>
              <a:ahLst/>
              <a:cxnLst/>
              <a:rect l="l" t="t" r="r" b="b"/>
              <a:pathLst>
                <a:path w="4444" h="688340">
                  <a:moveTo>
                    <a:pt x="3962" y="657387"/>
                  </a:moveTo>
                  <a:lnTo>
                    <a:pt x="0" y="659744"/>
                  </a:lnTo>
                  <a:lnTo>
                    <a:pt x="0" y="687766"/>
                  </a:lnTo>
                  <a:lnTo>
                    <a:pt x="3962" y="685426"/>
                  </a:lnTo>
                  <a:lnTo>
                    <a:pt x="3962" y="657387"/>
                  </a:lnTo>
                  <a:close/>
                </a:path>
                <a:path w="4444" h="688340">
                  <a:moveTo>
                    <a:pt x="0" y="531818"/>
                  </a:moveTo>
                  <a:lnTo>
                    <a:pt x="0" y="611403"/>
                  </a:lnTo>
                  <a:lnTo>
                    <a:pt x="3498" y="609085"/>
                  </a:lnTo>
                  <a:lnTo>
                    <a:pt x="3962" y="608506"/>
                  </a:lnTo>
                  <a:lnTo>
                    <a:pt x="3962" y="535222"/>
                  </a:lnTo>
                  <a:lnTo>
                    <a:pt x="0" y="531818"/>
                  </a:lnTo>
                  <a:close/>
                </a:path>
                <a:path w="4444" h="688340">
                  <a:moveTo>
                    <a:pt x="0" y="365711"/>
                  </a:moveTo>
                  <a:lnTo>
                    <a:pt x="0" y="455826"/>
                  </a:lnTo>
                  <a:lnTo>
                    <a:pt x="3479" y="457955"/>
                  </a:lnTo>
                  <a:lnTo>
                    <a:pt x="3479" y="496055"/>
                  </a:lnTo>
                  <a:lnTo>
                    <a:pt x="3962" y="496460"/>
                  </a:lnTo>
                  <a:lnTo>
                    <a:pt x="3962" y="420606"/>
                  </a:lnTo>
                  <a:lnTo>
                    <a:pt x="2697" y="417315"/>
                  </a:lnTo>
                  <a:lnTo>
                    <a:pt x="2679" y="409695"/>
                  </a:lnTo>
                  <a:lnTo>
                    <a:pt x="3962" y="406145"/>
                  </a:lnTo>
                  <a:lnTo>
                    <a:pt x="3848" y="367785"/>
                  </a:lnTo>
                  <a:lnTo>
                    <a:pt x="0" y="365711"/>
                  </a:lnTo>
                  <a:close/>
                </a:path>
                <a:path w="4444" h="688340">
                  <a:moveTo>
                    <a:pt x="3962" y="367715"/>
                  </a:moveTo>
                  <a:close/>
                </a:path>
                <a:path w="4444" h="688340">
                  <a:moveTo>
                    <a:pt x="0" y="159081"/>
                  </a:moveTo>
                  <a:lnTo>
                    <a:pt x="0" y="186633"/>
                  </a:lnTo>
                  <a:lnTo>
                    <a:pt x="3962" y="187616"/>
                  </a:lnTo>
                  <a:lnTo>
                    <a:pt x="3962" y="159930"/>
                  </a:lnTo>
                  <a:lnTo>
                    <a:pt x="0" y="159081"/>
                  </a:lnTo>
                  <a:close/>
                </a:path>
                <a:path w="4444" h="688340">
                  <a:moveTo>
                    <a:pt x="0" y="121557"/>
                  </a:moveTo>
                  <a:lnTo>
                    <a:pt x="0" y="153542"/>
                  </a:lnTo>
                  <a:lnTo>
                    <a:pt x="1655" y="154425"/>
                  </a:lnTo>
                  <a:lnTo>
                    <a:pt x="3962" y="155181"/>
                  </a:lnTo>
                  <a:lnTo>
                    <a:pt x="3962" y="124091"/>
                  </a:lnTo>
                  <a:lnTo>
                    <a:pt x="0" y="121557"/>
                  </a:lnTo>
                  <a:close/>
                </a:path>
                <a:path w="4444" h="688340">
                  <a:moveTo>
                    <a:pt x="3962" y="0"/>
                  </a:moveTo>
                  <a:lnTo>
                    <a:pt x="1655" y="755"/>
                  </a:lnTo>
                  <a:lnTo>
                    <a:pt x="0" y="1638"/>
                  </a:lnTo>
                  <a:lnTo>
                    <a:pt x="0" y="33623"/>
                  </a:lnTo>
                  <a:lnTo>
                    <a:pt x="3962" y="3108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4" name="object 3267">
              <a:extLst>
                <a:ext uri="{FF2B5EF4-FFF2-40B4-BE49-F238E27FC236}">
                  <a16:creationId xmlns:a16="http://schemas.microsoft.com/office/drawing/2014/main" id="{123BD0D6-DDE1-F1A1-93A7-8E315D2C2673}"/>
                </a:ext>
              </a:extLst>
            </p:cNvPr>
            <p:cNvSpPr/>
            <p:nvPr/>
          </p:nvSpPr>
          <p:spPr>
            <a:xfrm>
              <a:off x="1310640" y="7501589"/>
              <a:ext cx="4445" cy="687070"/>
            </a:xfrm>
            <a:custGeom>
              <a:avLst/>
              <a:gdLst/>
              <a:ahLst/>
              <a:cxnLst/>
              <a:rect l="l" t="t" r="r" b="b"/>
              <a:pathLst>
                <a:path w="4444" h="687070">
                  <a:moveTo>
                    <a:pt x="3962" y="656328"/>
                  </a:moveTo>
                  <a:lnTo>
                    <a:pt x="0" y="658685"/>
                  </a:lnTo>
                  <a:lnTo>
                    <a:pt x="0" y="686724"/>
                  </a:lnTo>
                  <a:lnTo>
                    <a:pt x="3962" y="684384"/>
                  </a:lnTo>
                  <a:lnTo>
                    <a:pt x="3962" y="656328"/>
                  </a:lnTo>
                  <a:close/>
                </a:path>
                <a:path w="4444" h="687070">
                  <a:moveTo>
                    <a:pt x="0" y="536520"/>
                  </a:moveTo>
                  <a:lnTo>
                    <a:pt x="0" y="609804"/>
                  </a:lnTo>
                  <a:lnTo>
                    <a:pt x="3962" y="604853"/>
                  </a:lnTo>
                  <a:lnTo>
                    <a:pt x="3962" y="539924"/>
                  </a:lnTo>
                  <a:lnTo>
                    <a:pt x="0" y="536520"/>
                  </a:lnTo>
                  <a:close/>
                </a:path>
                <a:path w="4444" h="687070">
                  <a:moveTo>
                    <a:pt x="0" y="421903"/>
                  </a:moveTo>
                  <a:lnTo>
                    <a:pt x="0" y="497758"/>
                  </a:lnTo>
                  <a:lnTo>
                    <a:pt x="3962" y="501080"/>
                  </a:lnTo>
                  <a:lnTo>
                    <a:pt x="3962" y="429896"/>
                  </a:lnTo>
                  <a:lnTo>
                    <a:pt x="1663" y="426233"/>
                  </a:lnTo>
                  <a:lnTo>
                    <a:pt x="0" y="421903"/>
                  </a:lnTo>
                  <a:close/>
                </a:path>
                <a:path w="4444" h="687070">
                  <a:moveTo>
                    <a:pt x="3962" y="366595"/>
                  </a:moveTo>
                  <a:lnTo>
                    <a:pt x="0" y="369013"/>
                  </a:lnTo>
                  <a:lnTo>
                    <a:pt x="0" y="407443"/>
                  </a:lnTo>
                  <a:lnTo>
                    <a:pt x="1470" y="403373"/>
                  </a:lnTo>
                  <a:lnTo>
                    <a:pt x="3962" y="400436"/>
                  </a:lnTo>
                  <a:lnTo>
                    <a:pt x="3962" y="366595"/>
                  </a:lnTo>
                  <a:close/>
                </a:path>
                <a:path w="4444" h="687070">
                  <a:moveTo>
                    <a:pt x="0" y="161228"/>
                  </a:moveTo>
                  <a:lnTo>
                    <a:pt x="0" y="188914"/>
                  </a:lnTo>
                  <a:lnTo>
                    <a:pt x="3962" y="189897"/>
                  </a:lnTo>
                  <a:lnTo>
                    <a:pt x="3962" y="162078"/>
                  </a:lnTo>
                  <a:lnTo>
                    <a:pt x="0" y="161228"/>
                  </a:lnTo>
                  <a:close/>
                </a:path>
                <a:path w="4444" h="687070">
                  <a:moveTo>
                    <a:pt x="0" y="125389"/>
                  </a:moveTo>
                  <a:lnTo>
                    <a:pt x="0" y="156478"/>
                  </a:lnTo>
                  <a:lnTo>
                    <a:pt x="3962" y="157776"/>
                  </a:lnTo>
                  <a:lnTo>
                    <a:pt x="3962" y="127923"/>
                  </a:lnTo>
                  <a:lnTo>
                    <a:pt x="0" y="125389"/>
                  </a:lnTo>
                  <a:close/>
                </a:path>
                <a:path w="4444" h="687070">
                  <a:moveTo>
                    <a:pt x="3962" y="0"/>
                  </a:moveTo>
                  <a:lnTo>
                    <a:pt x="0" y="1297"/>
                  </a:lnTo>
                  <a:lnTo>
                    <a:pt x="0" y="32387"/>
                  </a:lnTo>
                  <a:lnTo>
                    <a:pt x="3962" y="29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5" name="object 3268">
              <a:extLst>
                <a:ext uri="{FF2B5EF4-FFF2-40B4-BE49-F238E27FC236}">
                  <a16:creationId xmlns:a16="http://schemas.microsoft.com/office/drawing/2014/main" id="{D76FBFC1-441B-54AE-3CFB-929CFBF8CE91}"/>
                </a:ext>
              </a:extLst>
            </p:cNvPr>
            <p:cNvSpPr/>
            <p:nvPr/>
          </p:nvSpPr>
          <p:spPr>
            <a:xfrm>
              <a:off x="1314589" y="7500295"/>
              <a:ext cx="4445" cy="685800"/>
            </a:xfrm>
            <a:custGeom>
              <a:avLst/>
              <a:gdLst/>
              <a:ahLst/>
              <a:cxnLst/>
              <a:rect l="l" t="t" r="r" b="b"/>
              <a:pathLst>
                <a:path w="4444" h="685800">
                  <a:moveTo>
                    <a:pt x="3962" y="655272"/>
                  </a:moveTo>
                  <a:lnTo>
                    <a:pt x="0" y="657629"/>
                  </a:lnTo>
                  <a:lnTo>
                    <a:pt x="0" y="685685"/>
                  </a:lnTo>
                  <a:lnTo>
                    <a:pt x="3962" y="683345"/>
                  </a:lnTo>
                  <a:lnTo>
                    <a:pt x="3962" y="655272"/>
                  </a:lnTo>
                  <a:close/>
                </a:path>
                <a:path w="4444" h="685800">
                  <a:moveTo>
                    <a:pt x="0" y="541207"/>
                  </a:moveTo>
                  <a:lnTo>
                    <a:pt x="0" y="606163"/>
                  </a:lnTo>
                  <a:lnTo>
                    <a:pt x="3962" y="601212"/>
                  </a:lnTo>
                  <a:lnTo>
                    <a:pt x="3962" y="547346"/>
                  </a:lnTo>
                  <a:lnTo>
                    <a:pt x="721" y="541827"/>
                  </a:lnTo>
                  <a:lnTo>
                    <a:pt x="0" y="541207"/>
                  </a:lnTo>
                  <a:close/>
                </a:path>
                <a:path w="4444" h="685800">
                  <a:moveTo>
                    <a:pt x="0" y="431170"/>
                  </a:moveTo>
                  <a:lnTo>
                    <a:pt x="0" y="502363"/>
                  </a:lnTo>
                  <a:lnTo>
                    <a:pt x="1625" y="503727"/>
                  </a:lnTo>
                  <a:lnTo>
                    <a:pt x="3962" y="503727"/>
                  </a:lnTo>
                  <a:lnTo>
                    <a:pt x="3962" y="434931"/>
                  </a:lnTo>
                  <a:lnTo>
                    <a:pt x="901" y="432607"/>
                  </a:lnTo>
                  <a:lnTo>
                    <a:pt x="0" y="431170"/>
                  </a:lnTo>
                  <a:close/>
                </a:path>
                <a:path w="4444" h="685800">
                  <a:moveTo>
                    <a:pt x="3962" y="365479"/>
                  </a:moveTo>
                  <a:lnTo>
                    <a:pt x="0" y="367897"/>
                  </a:lnTo>
                  <a:lnTo>
                    <a:pt x="0" y="401745"/>
                  </a:lnTo>
                  <a:lnTo>
                    <a:pt x="2908" y="398317"/>
                  </a:lnTo>
                  <a:lnTo>
                    <a:pt x="3924" y="397047"/>
                  </a:lnTo>
                  <a:lnTo>
                    <a:pt x="3962" y="365479"/>
                  </a:lnTo>
                  <a:close/>
                </a:path>
                <a:path w="4444" h="685800">
                  <a:moveTo>
                    <a:pt x="0" y="163368"/>
                  </a:moveTo>
                  <a:lnTo>
                    <a:pt x="0" y="191188"/>
                  </a:lnTo>
                  <a:lnTo>
                    <a:pt x="477" y="191307"/>
                  </a:lnTo>
                  <a:lnTo>
                    <a:pt x="3962" y="191730"/>
                  </a:lnTo>
                  <a:lnTo>
                    <a:pt x="3962" y="164218"/>
                  </a:lnTo>
                  <a:lnTo>
                    <a:pt x="0" y="163368"/>
                  </a:lnTo>
                  <a:close/>
                </a:path>
                <a:path w="4444" h="685800">
                  <a:moveTo>
                    <a:pt x="0" y="129209"/>
                  </a:moveTo>
                  <a:lnTo>
                    <a:pt x="0" y="159066"/>
                  </a:lnTo>
                  <a:lnTo>
                    <a:pt x="3962" y="160364"/>
                  </a:lnTo>
                  <a:lnTo>
                    <a:pt x="3962" y="131662"/>
                  </a:lnTo>
                  <a:lnTo>
                    <a:pt x="3765" y="131617"/>
                  </a:lnTo>
                  <a:lnTo>
                    <a:pt x="0" y="129209"/>
                  </a:lnTo>
                  <a:close/>
                </a:path>
                <a:path w="4444" h="685800">
                  <a:moveTo>
                    <a:pt x="3962" y="0"/>
                  </a:moveTo>
                  <a:lnTo>
                    <a:pt x="0" y="1297"/>
                  </a:lnTo>
                  <a:lnTo>
                    <a:pt x="0" y="31154"/>
                  </a:lnTo>
                  <a:lnTo>
                    <a:pt x="3765" y="28747"/>
                  </a:lnTo>
                  <a:lnTo>
                    <a:pt x="3962" y="287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6" name="object 3269">
              <a:extLst>
                <a:ext uri="{FF2B5EF4-FFF2-40B4-BE49-F238E27FC236}">
                  <a16:creationId xmlns:a16="http://schemas.microsoft.com/office/drawing/2014/main" id="{7A6617D6-0263-21E2-A441-B02C4891E1A9}"/>
                </a:ext>
              </a:extLst>
            </p:cNvPr>
            <p:cNvSpPr/>
            <p:nvPr/>
          </p:nvSpPr>
          <p:spPr>
            <a:xfrm>
              <a:off x="1318552" y="7498997"/>
              <a:ext cx="4445" cy="685165"/>
            </a:xfrm>
            <a:custGeom>
              <a:avLst/>
              <a:gdLst/>
              <a:ahLst/>
              <a:cxnLst/>
              <a:rect l="l" t="t" r="r" b="b"/>
              <a:pathLst>
                <a:path w="4444" h="685165">
                  <a:moveTo>
                    <a:pt x="3962" y="654213"/>
                  </a:moveTo>
                  <a:lnTo>
                    <a:pt x="0" y="656570"/>
                  </a:lnTo>
                  <a:lnTo>
                    <a:pt x="0" y="684643"/>
                  </a:lnTo>
                  <a:lnTo>
                    <a:pt x="3962" y="682303"/>
                  </a:lnTo>
                  <a:lnTo>
                    <a:pt x="3962" y="654213"/>
                  </a:lnTo>
                  <a:close/>
                </a:path>
                <a:path w="4444" h="685165">
                  <a:moveTo>
                    <a:pt x="0" y="548644"/>
                  </a:moveTo>
                  <a:lnTo>
                    <a:pt x="0" y="602510"/>
                  </a:lnTo>
                  <a:lnTo>
                    <a:pt x="2805" y="599004"/>
                  </a:lnTo>
                  <a:lnTo>
                    <a:pt x="3962" y="595693"/>
                  </a:lnTo>
                  <a:lnTo>
                    <a:pt x="3962" y="555392"/>
                  </a:lnTo>
                  <a:lnTo>
                    <a:pt x="0" y="548644"/>
                  </a:lnTo>
                  <a:close/>
                </a:path>
                <a:path w="4444" h="685165">
                  <a:moveTo>
                    <a:pt x="0" y="436229"/>
                  </a:moveTo>
                  <a:lnTo>
                    <a:pt x="0" y="505024"/>
                  </a:lnTo>
                  <a:lnTo>
                    <a:pt x="3962" y="505024"/>
                  </a:lnTo>
                  <a:lnTo>
                    <a:pt x="3962" y="438140"/>
                  </a:lnTo>
                  <a:lnTo>
                    <a:pt x="1955" y="437714"/>
                  </a:lnTo>
                  <a:lnTo>
                    <a:pt x="0" y="436229"/>
                  </a:lnTo>
                  <a:close/>
                </a:path>
                <a:path w="4444" h="685165">
                  <a:moveTo>
                    <a:pt x="3962" y="364359"/>
                  </a:moveTo>
                  <a:lnTo>
                    <a:pt x="0" y="366776"/>
                  </a:lnTo>
                  <a:lnTo>
                    <a:pt x="0" y="398344"/>
                  </a:lnTo>
                  <a:lnTo>
                    <a:pt x="444" y="398344"/>
                  </a:lnTo>
                  <a:lnTo>
                    <a:pt x="3962" y="396207"/>
                  </a:lnTo>
                  <a:lnTo>
                    <a:pt x="3962" y="364359"/>
                  </a:lnTo>
                  <a:close/>
                </a:path>
                <a:path w="4444" h="685165">
                  <a:moveTo>
                    <a:pt x="0" y="165516"/>
                  </a:moveTo>
                  <a:lnTo>
                    <a:pt x="0" y="193028"/>
                  </a:lnTo>
                  <a:lnTo>
                    <a:pt x="3962" y="193510"/>
                  </a:lnTo>
                  <a:lnTo>
                    <a:pt x="3962" y="166215"/>
                  </a:lnTo>
                  <a:lnTo>
                    <a:pt x="1954" y="165934"/>
                  </a:lnTo>
                  <a:lnTo>
                    <a:pt x="0" y="165516"/>
                  </a:lnTo>
                  <a:close/>
                </a:path>
                <a:path w="4444" h="685165">
                  <a:moveTo>
                    <a:pt x="0" y="132960"/>
                  </a:moveTo>
                  <a:lnTo>
                    <a:pt x="0" y="161661"/>
                  </a:lnTo>
                  <a:lnTo>
                    <a:pt x="3962" y="162959"/>
                  </a:lnTo>
                  <a:lnTo>
                    <a:pt x="3962" y="133881"/>
                  </a:lnTo>
                  <a:lnTo>
                    <a:pt x="0" y="132960"/>
                  </a:lnTo>
                  <a:close/>
                </a:path>
                <a:path w="4444" h="685165">
                  <a:moveTo>
                    <a:pt x="3962" y="0"/>
                  </a:moveTo>
                  <a:lnTo>
                    <a:pt x="0" y="1297"/>
                  </a:lnTo>
                  <a:lnTo>
                    <a:pt x="0" y="29999"/>
                  </a:lnTo>
                  <a:lnTo>
                    <a:pt x="3962" y="2907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7" name="object 3270">
              <a:extLst>
                <a:ext uri="{FF2B5EF4-FFF2-40B4-BE49-F238E27FC236}">
                  <a16:creationId xmlns:a16="http://schemas.microsoft.com/office/drawing/2014/main" id="{A2096D55-22D0-E678-516B-C478352DBA76}"/>
                </a:ext>
              </a:extLst>
            </p:cNvPr>
            <p:cNvSpPr/>
            <p:nvPr/>
          </p:nvSpPr>
          <p:spPr>
            <a:xfrm>
              <a:off x="1322501" y="7498359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2502"/>
                  </a:moveTo>
                  <a:lnTo>
                    <a:pt x="0" y="654859"/>
                  </a:lnTo>
                  <a:lnTo>
                    <a:pt x="0" y="682949"/>
                  </a:lnTo>
                  <a:lnTo>
                    <a:pt x="3962" y="680609"/>
                  </a:lnTo>
                  <a:lnTo>
                    <a:pt x="3962" y="652502"/>
                  </a:lnTo>
                  <a:close/>
                </a:path>
                <a:path w="4444" h="683259">
                  <a:moveTo>
                    <a:pt x="0" y="556009"/>
                  </a:moveTo>
                  <a:lnTo>
                    <a:pt x="0" y="596368"/>
                  </a:lnTo>
                  <a:lnTo>
                    <a:pt x="3962" y="585024"/>
                  </a:lnTo>
                  <a:lnTo>
                    <a:pt x="3962" y="556463"/>
                  </a:lnTo>
                  <a:lnTo>
                    <a:pt x="266" y="556463"/>
                  </a:lnTo>
                  <a:lnTo>
                    <a:pt x="0" y="556009"/>
                  </a:lnTo>
                  <a:close/>
                </a:path>
                <a:path w="4444" h="683259">
                  <a:moveTo>
                    <a:pt x="3962" y="554262"/>
                  </a:moveTo>
                  <a:lnTo>
                    <a:pt x="266" y="556463"/>
                  </a:lnTo>
                  <a:lnTo>
                    <a:pt x="3962" y="556463"/>
                  </a:lnTo>
                  <a:lnTo>
                    <a:pt x="3962" y="554262"/>
                  </a:lnTo>
                  <a:close/>
                </a:path>
                <a:path w="4444" h="683259">
                  <a:moveTo>
                    <a:pt x="0" y="438776"/>
                  </a:moveTo>
                  <a:lnTo>
                    <a:pt x="0" y="505663"/>
                  </a:lnTo>
                  <a:lnTo>
                    <a:pt x="3962" y="505663"/>
                  </a:lnTo>
                  <a:lnTo>
                    <a:pt x="3962" y="439617"/>
                  </a:lnTo>
                  <a:lnTo>
                    <a:pt x="0" y="438776"/>
                  </a:lnTo>
                  <a:close/>
                </a:path>
                <a:path w="4444" h="683259">
                  <a:moveTo>
                    <a:pt x="3962" y="362587"/>
                  </a:moveTo>
                  <a:lnTo>
                    <a:pt x="0" y="365005"/>
                  </a:lnTo>
                  <a:lnTo>
                    <a:pt x="0" y="396853"/>
                  </a:lnTo>
                  <a:lnTo>
                    <a:pt x="3962" y="394446"/>
                  </a:lnTo>
                  <a:lnTo>
                    <a:pt x="3962" y="362587"/>
                  </a:lnTo>
                  <a:close/>
                </a:path>
                <a:path w="4444" h="683259">
                  <a:moveTo>
                    <a:pt x="0" y="166852"/>
                  </a:moveTo>
                  <a:lnTo>
                    <a:pt x="0" y="194147"/>
                  </a:lnTo>
                  <a:lnTo>
                    <a:pt x="3962" y="194629"/>
                  </a:lnTo>
                  <a:lnTo>
                    <a:pt x="3962" y="167405"/>
                  </a:lnTo>
                  <a:lnTo>
                    <a:pt x="0" y="166852"/>
                  </a:lnTo>
                  <a:close/>
                </a:path>
                <a:path w="4444" h="683259">
                  <a:moveTo>
                    <a:pt x="0" y="134516"/>
                  </a:moveTo>
                  <a:lnTo>
                    <a:pt x="0" y="163593"/>
                  </a:lnTo>
                  <a:lnTo>
                    <a:pt x="1341" y="164033"/>
                  </a:lnTo>
                  <a:lnTo>
                    <a:pt x="3962" y="164236"/>
                  </a:lnTo>
                  <a:lnTo>
                    <a:pt x="3962" y="135437"/>
                  </a:lnTo>
                  <a:lnTo>
                    <a:pt x="0" y="134516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1341" y="203"/>
                  </a:lnTo>
                  <a:lnTo>
                    <a:pt x="0" y="642"/>
                  </a:lnTo>
                  <a:lnTo>
                    <a:pt x="0" y="29719"/>
                  </a:lnTo>
                  <a:lnTo>
                    <a:pt x="3962" y="2879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8" name="object 3271">
              <a:extLst>
                <a:ext uri="{FF2B5EF4-FFF2-40B4-BE49-F238E27FC236}">
                  <a16:creationId xmlns:a16="http://schemas.microsoft.com/office/drawing/2014/main" id="{9772EC74-B290-10B6-3AC6-72D3014648C7}"/>
                </a:ext>
              </a:extLst>
            </p:cNvPr>
            <p:cNvSpPr/>
            <p:nvPr/>
          </p:nvSpPr>
          <p:spPr>
            <a:xfrm>
              <a:off x="1326464" y="7498051"/>
              <a:ext cx="4445" cy="681355"/>
            </a:xfrm>
            <a:custGeom>
              <a:avLst/>
              <a:gdLst/>
              <a:ahLst/>
              <a:cxnLst/>
              <a:rect l="l" t="t" r="r" b="b"/>
              <a:pathLst>
                <a:path w="4444" h="681354">
                  <a:moveTo>
                    <a:pt x="3962" y="650452"/>
                  </a:moveTo>
                  <a:lnTo>
                    <a:pt x="0" y="652809"/>
                  </a:lnTo>
                  <a:lnTo>
                    <a:pt x="0" y="680916"/>
                  </a:lnTo>
                  <a:lnTo>
                    <a:pt x="3962" y="678576"/>
                  </a:lnTo>
                  <a:lnTo>
                    <a:pt x="3962" y="650452"/>
                  </a:lnTo>
                  <a:close/>
                </a:path>
                <a:path w="4444" h="681354">
                  <a:moveTo>
                    <a:pt x="3962" y="552210"/>
                  </a:moveTo>
                  <a:lnTo>
                    <a:pt x="0" y="554569"/>
                  </a:lnTo>
                  <a:lnTo>
                    <a:pt x="0" y="585331"/>
                  </a:lnTo>
                  <a:lnTo>
                    <a:pt x="660" y="583440"/>
                  </a:lnTo>
                  <a:lnTo>
                    <a:pt x="685" y="582170"/>
                  </a:lnTo>
                  <a:lnTo>
                    <a:pt x="3962" y="580240"/>
                  </a:lnTo>
                  <a:lnTo>
                    <a:pt x="3962" y="552210"/>
                  </a:lnTo>
                  <a:close/>
                </a:path>
                <a:path w="4444" h="681354">
                  <a:moveTo>
                    <a:pt x="1841" y="439930"/>
                  </a:moveTo>
                  <a:lnTo>
                    <a:pt x="0" y="439930"/>
                  </a:lnTo>
                  <a:lnTo>
                    <a:pt x="0" y="505970"/>
                  </a:lnTo>
                  <a:lnTo>
                    <a:pt x="3962" y="505970"/>
                  </a:lnTo>
                  <a:lnTo>
                    <a:pt x="3962" y="441200"/>
                  </a:lnTo>
                  <a:lnTo>
                    <a:pt x="3416" y="441200"/>
                  </a:lnTo>
                  <a:lnTo>
                    <a:pt x="1841" y="439930"/>
                  </a:lnTo>
                  <a:close/>
                </a:path>
                <a:path w="4444" h="681354">
                  <a:moveTo>
                    <a:pt x="0" y="439925"/>
                  </a:moveTo>
                  <a:close/>
                </a:path>
                <a:path w="4444" h="681354">
                  <a:moveTo>
                    <a:pt x="3962" y="360476"/>
                  </a:moveTo>
                  <a:lnTo>
                    <a:pt x="0" y="362894"/>
                  </a:lnTo>
                  <a:lnTo>
                    <a:pt x="0" y="394753"/>
                  </a:lnTo>
                  <a:lnTo>
                    <a:pt x="3962" y="392346"/>
                  </a:lnTo>
                  <a:lnTo>
                    <a:pt x="3962" y="360476"/>
                  </a:lnTo>
                  <a:close/>
                </a:path>
                <a:path w="4444" h="681354">
                  <a:moveTo>
                    <a:pt x="0" y="167712"/>
                  </a:moveTo>
                  <a:lnTo>
                    <a:pt x="0" y="194936"/>
                  </a:lnTo>
                  <a:lnTo>
                    <a:pt x="3962" y="195418"/>
                  </a:lnTo>
                  <a:lnTo>
                    <a:pt x="3962" y="168266"/>
                  </a:lnTo>
                  <a:lnTo>
                    <a:pt x="0" y="167712"/>
                  </a:lnTo>
                  <a:close/>
                </a:path>
                <a:path w="4444" h="681354">
                  <a:moveTo>
                    <a:pt x="0" y="135744"/>
                  </a:moveTo>
                  <a:lnTo>
                    <a:pt x="0" y="164543"/>
                  </a:lnTo>
                  <a:lnTo>
                    <a:pt x="3962" y="164851"/>
                  </a:lnTo>
                  <a:lnTo>
                    <a:pt x="3962" y="136665"/>
                  </a:lnTo>
                  <a:lnTo>
                    <a:pt x="0" y="135744"/>
                  </a:lnTo>
                  <a:close/>
                </a:path>
                <a:path w="4444" h="681354">
                  <a:moveTo>
                    <a:pt x="3962" y="0"/>
                  </a:moveTo>
                  <a:lnTo>
                    <a:pt x="0" y="307"/>
                  </a:lnTo>
                  <a:lnTo>
                    <a:pt x="0" y="29106"/>
                  </a:lnTo>
                  <a:lnTo>
                    <a:pt x="3962" y="28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9" name="object 3272">
              <a:extLst>
                <a:ext uri="{FF2B5EF4-FFF2-40B4-BE49-F238E27FC236}">
                  <a16:creationId xmlns:a16="http://schemas.microsoft.com/office/drawing/2014/main" id="{325C5CE1-EDB4-637C-F306-8B2F5CA3D34A}"/>
                </a:ext>
              </a:extLst>
            </p:cNvPr>
            <p:cNvSpPr/>
            <p:nvPr/>
          </p:nvSpPr>
          <p:spPr>
            <a:xfrm>
              <a:off x="1330413" y="7497745"/>
              <a:ext cx="4445" cy="679450"/>
            </a:xfrm>
            <a:custGeom>
              <a:avLst/>
              <a:gdLst/>
              <a:ahLst/>
              <a:cxnLst/>
              <a:rect l="l" t="t" r="r" b="b"/>
              <a:pathLst>
                <a:path w="4444" h="679450">
                  <a:moveTo>
                    <a:pt x="3962" y="648409"/>
                  </a:moveTo>
                  <a:lnTo>
                    <a:pt x="0" y="650766"/>
                  </a:lnTo>
                  <a:lnTo>
                    <a:pt x="0" y="678890"/>
                  </a:lnTo>
                  <a:lnTo>
                    <a:pt x="3962" y="676550"/>
                  </a:lnTo>
                  <a:lnTo>
                    <a:pt x="3962" y="648409"/>
                  </a:lnTo>
                  <a:close/>
                </a:path>
                <a:path w="4444" h="679450">
                  <a:moveTo>
                    <a:pt x="3962" y="550164"/>
                  </a:moveTo>
                  <a:lnTo>
                    <a:pt x="0" y="552523"/>
                  </a:lnTo>
                  <a:lnTo>
                    <a:pt x="0" y="580554"/>
                  </a:lnTo>
                  <a:lnTo>
                    <a:pt x="3962" y="578220"/>
                  </a:lnTo>
                  <a:lnTo>
                    <a:pt x="3962" y="550164"/>
                  </a:lnTo>
                  <a:close/>
                </a:path>
                <a:path w="4444" h="679450">
                  <a:moveTo>
                    <a:pt x="3962" y="441506"/>
                  </a:moveTo>
                  <a:lnTo>
                    <a:pt x="0" y="441506"/>
                  </a:lnTo>
                  <a:lnTo>
                    <a:pt x="0" y="506276"/>
                  </a:lnTo>
                  <a:lnTo>
                    <a:pt x="698" y="506276"/>
                  </a:lnTo>
                  <a:lnTo>
                    <a:pt x="3962" y="503539"/>
                  </a:lnTo>
                  <a:lnTo>
                    <a:pt x="3962" y="441506"/>
                  </a:lnTo>
                  <a:close/>
                </a:path>
                <a:path w="4444" h="679450">
                  <a:moveTo>
                    <a:pt x="3962" y="358372"/>
                  </a:moveTo>
                  <a:lnTo>
                    <a:pt x="0" y="360790"/>
                  </a:lnTo>
                  <a:lnTo>
                    <a:pt x="0" y="392660"/>
                  </a:lnTo>
                  <a:lnTo>
                    <a:pt x="3962" y="390253"/>
                  </a:lnTo>
                  <a:lnTo>
                    <a:pt x="3962" y="358372"/>
                  </a:lnTo>
                  <a:close/>
                </a:path>
                <a:path w="4444" h="679450">
                  <a:moveTo>
                    <a:pt x="0" y="168570"/>
                  </a:moveTo>
                  <a:lnTo>
                    <a:pt x="0" y="195722"/>
                  </a:lnTo>
                  <a:lnTo>
                    <a:pt x="3962" y="196204"/>
                  </a:lnTo>
                  <a:lnTo>
                    <a:pt x="3962" y="169124"/>
                  </a:lnTo>
                  <a:lnTo>
                    <a:pt x="0" y="168570"/>
                  </a:lnTo>
                  <a:close/>
                </a:path>
                <a:path w="4444" h="679450">
                  <a:moveTo>
                    <a:pt x="0" y="136968"/>
                  </a:moveTo>
                  <a:lnTo>
                    <a:pt x="0" y="165156"/>
                  </a:lnTo>
                  <a:lnTo>
                    <a:pt x="3962" y="165463"/>
                  </a:lnTo>
                  <a:lnTo>
                    <a:pt x="3962" y="137889"/>
                  </a:lnTo>
                  <a:lnTo>
                    <a:pt x="0" y="136968"/>
                  </a:lnTo>
                  <a:close/>
                </a:path>
                <a:path w="4444" h="679450">
                  <a:moveTo>
                    <a:pt x="3962" y="0"/>
                  </a:moveTo>
                  <a:lnTo>
                    <a:pt x="0" y="307"/>
                  </a:lnTo>
                  <a:lnTo>
                    <a:pt x="0" y="28495"/>
                  </a:lnTo>
                  <a:lnTo>
                    <a:pt x="3962" y="275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0" name="object 3273">
              <a:extLst>
                <a:ext uri="{FF2B5EF4-FFF2-40B4-BE49-F238E27FC236}">
                  <a16:creationId xmlns:a16="http://schemas.microsoft.com/office/drawing/2014/main" id="{E579A8E8-0F51-B83D-5617-52B40ECFBD4C}"/>
                </a:ext>
              </a:extLst>
            </p:cNvPr>
            <p:cNvSpPr/>
            <p:nvPr/>
          </p:nvSpPr>
          <p:spPr>
            <a:xfrm>
              <a:off x="1334376" y="7497438"/>
              <a:ext cx="4445" cy="676910"/>
            </a:xfrm>
            <a:custGeom>
              <a:avLst/>
              <a:gdLst/>
              <a:ahLst/>
              <a:cxnLst/>
              <a:rect l="l" t="t" r="r" b="b"/>
              <a:pathLst>
                <a:path w="4444" h="676909">
                  <a:moveTo>
                    <a:pt x="3962" y="646359"/>
                  </a:moveTo>
                  <a:lnTo>
                    <a:pt x="0" y="648716"/>
                  </a:lnTo>
                  <a:lnTo>
                    <a:pt x="0" y="676857"/>
                  </a:lnTo>
                  <a:lnTo>
                    <a:pt x="3962" y="674517"/>
                  </a:lnTo>
                  <a:lnTo>
                    <a:pt x="3962" y="646359"/>
                  </a:lnTo>
                  <a:close/>
                </a:path>
                <a:path w="4444" h="676909">
                  <a:moveTo>
                    <a:pt x="3962" y="548111"/>
                  </a:moveTo>
                  <a:lnTo>
                    <a:pt x="0" y="550471"/>
                  </a:lnTo>
                  <a:lnTo>
                    <a:pt x="0" y="578527"/>
                  </a:lnTo>
                  <a:lnTo>
                    <a:pt x="3962" y="576193"/>
                  </a:lnTo>
                  <a:lnTo>
                    <a:pt x="3962" y="548111"/>
                  </a:lnTo>
                  <a:close/>
                </a:path>
                <a:path w="4444" h="676909">
                  <a:moveTo>
                    <a:pt x="3962" y="440960"/>
                  </a:moveTo>
                  <a:lnTo>
                    <a:pt x="1257" y="441814"/>
                  </a:lnTo>
                  <a:lnTo>
                    <a:pt x="0" y="441814"/>
                  </a:lnTo>
                  <a:lnTo>
                    <a:pt x="0" y="503847"/>
                  </a:lnTo>
                  <a:lnTo>
                    <a:pt x="2793" y="501504"/>
                  </a:lnTo>
                  <a:lnTo>
                    <a:pt x="2793" y="468484"/>
                  </a:lnTo>
                  <a:lnTo>
                    <a:pt x="3962" y="468275"/>
                  </a:lnTo>
                  <a:lnTo>
                    <a:pt x="3962" y="440960"/>
                  </a:lnTo>
                  <a:close/>
                </a:path>
                <a:path w="4444" h="676909">
                  <a:moveTo>
                    <a:pt x="3962" y="356262"/>
                  </a:moveTo>
                  <a:lnTo>
                    <a:pt x="0" y="358680"/>
                  </a:lnTo>
                  <a:lnTo>
                    <a:pt x="0" y="390560"/>
                  </a:lnTo>
                  <a:lnTo>
                    <a:pt x="3962" y="388153"/>
                  </a:lnTo>
                  <a:lnTo>
                    <a:pt x="3962" y="356262"/>
                  </a:lnTo>
                  <a:close/>
                </a:path>
                <a:path w="4444" h="676909">
                  <a:moveTo>
                    <a:pt x="0" y="169431"/>
                  </a:moveTo>
                  <a:lnTo>
                    <a:pt x="0" y="196511"/>
                  </a:lnTo>
                  <a:lnTo>
                    <a:pt x="1580" y="196704"/>
                  </a:lnTo>
                  <a:lnTo>
                    <a:pt x="3962" y="196846"/>
                  </a:lnTo>
                  <a:lnTo>
                    <a:pt x="3962" y="169985"/>
                  </a:lnTo>
                  <a:lnTo>
                    <a:pt x="0" y="169431"/>
                  </a:lnTo>
                  <a:close/>
                </a:path>
                <a:path w="4444" h="676909">
                  <a:moveTo>
                    <a:pt x="0" y="138196"/>
                  </a:moveTo>
                  <a:lnTo>
                    <a:pt x="0" y="165771"/>
                  </a:lnTo>
                  <a:lnTo>
                    <a:pt x="3962" y="166078"/>
                  </a:lnTo>
                  <a:lnTo>
                    <a:pt x="3962" y="139117"/>
                  </a:lnTo>
                  <a:lnTo>
                    <a:pt x="0" y="138196"/>
                  </a:lnTo>
                  <a:close/>
                </a:path>
                <a:path w="4444" h="676909">
                  <a:moveTo>
                    <a:pt x="3962" y="0"/>
                  </a:moveTo>
                  <a:lnTo>
                    <a:pt x="0" y="307"/>
                  </a:lnTo>
                  <a:lnTo>
                    <a:pt x="0" y="27881"/>
                  </a:lnTo>
                  <a:lnTo>
                    <a:pt x="3962" y="2696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1" name="object 3274">
              <a:extLst>
                <a:ext uri="{FF2B5EF4-FFF2-40B4-BE49-F238E27FC236}">
                  <a16:creationId xmlns:a16="http://schemas.microsoft.com/office/drawing/2014/main" id="{6D821924-96AC-7F48-BED9-147A718E50E2}"/>
                </a:ext>
              </a:extLst>
            </p:cNvPr>
            <p:cNvSpPr/>
            <p:nvPr/>
          </p:nvSpPr>
          <p:spPr>
            <a:xfrm>
              <a:off x="1338326" y="7497292"/>
              <a:ext cx="4445" cy="675005"/>
            </a:xfrm>
            <a:custGeom>
              <a:avLst/>
              <a:gdLst/>
              <a:ahLst/>
              <a:cxnLst/>
              <a:rect l="l" t="t" r="r" b="b"/>
              <a:pathLst>
                <a:path w="4444" h="675004">
                  <a:moveTo>
                    <a:pt x="3962" y="644156"/>
                  </a:moveTo>
                  <a:lnTo>
                    <a:pt x="0" y="646513"/>
                  </a:lnTo>
                  <a:lnTo>
                    <a:pt x="0" y="674670"/>
                  </a:lnTo>
                  <a:lnTo>
                    <a:pt x="3962" y="672330"/>
                  </a:lnTo>
                  <a:lnTo>
                    <a:pt x="3962" y="644156"/>
                  </a:lnTo>
                  <a:close/>
                </a:path>
                <a:path w="4444" h="675004">
                  <a:moveTo>
                    <a:pt x="3962" y="545905"/>
                  </a:moveTo>
                  <a:lnTo>
                    <a:pt x="0" y="548265"/>
                  </a:lnTo>
                  <a:lnTo>
                    <a:pt x="0" y="576347"/>
                  </a:lnTo>
                  <a:lnTo>
                    <a:pt x="3962" y="574013"/>
                  </a:lnTo>
                  <a:lnTo>
                    <a:pt x="3962" y="545905"/>
                  </a:lnTo>
                  <a:close/>
                </a:path>
                <a:path w="4444" h="675004">
                  <a:moveTo>
                    <a:pt x="3962" y="438805"/>
                  </a:moveTo>
                  <a:lnTo>
                    <a:pt x="1333" y="440690"/>
                  </a:lnTo>
                  <a:lnTo>
                    <a:pt x="0" y="441110"/>
                  </a:lnTo>
                  <a:lnTo>
                    <a:pt x="0" y="468423"/>
                  </a:lnTo>
                  <a:lnTo>
                    <a:pt x="3962" y="467714"/>
                  </a:lnTo>
                  <a:lnTo>
                    <a:pt x="3962" y="438805"/>
                  </a:lnTo>
                  <a:close/>
                </a:path>
                <a:path w="4444" h="675004">
                  <a:moveTo>
                    <a:pt x="3962" y="353997"/>
                  </a:moveTo>
                  <a:lnTo>
                    <a:pt x="0" y="356415"/>
                  </a:lnTo>
                  <a:lnTo>
                    <a:pt x="0" y="388307"/>
                  </a:lnTo>
                  <a:lnTo>
                    <a:pt x="3962" y="385899"/>
                  </a:lnTo>
                  <a:lnTo>
                    <a:pt x="3962" y="353997"/>
                  </a:lnTo>
                  <a:close/>
                </a:path>
                <a:path w="4444" h="675004">
                  <a:moveTo>
                    <a:pt x="0" y="170129"/>
                  </a:moveTo>
                  <a:lnTo>
                    <a:pt x="0" y="196991"/>
                  </a:lnTo>
                  <a:lnTo>
                    <a:pt x="3962" y="197228"/>
                  </a:lnTo>
                  <a:lnTo>
                    <a:pt x="3962" y="170426"/>
                  </a:lnTo>
                  <a:lnTo>
                    <a:pt x="364" y="170180"/>
                  </a:lnTo>
                  <a:lnTo>
                    <a:pt x="0" y="170129"/>
                  </a:lnTo>
                  <a:close/>
                </a:path>
                <a:path w="4444" h="675004">
                  <a:moveTo>
                    <a:pt x="0" y="139260"/>
                  </a:moveTo>
                  <a:lnTo>
                    <a:pt x="0" y="166223"/>
                  </a:lnTo>
                  <a:lnTo>
                    <a:pt x="1892" y="166370"/>
                  </a:lnTo>
                  <a:lnTo>
                    <a:pt x="3962" y="166209"/>
                  </a:lnTo>
                  <a:lnTo>
                    <a:pt x="3962" y="139700"/>
                  </a:lnTo>
                  <a:lnTo>
                    <a:pt x="1892" y="139700"/>
                  </a:lnTo>
                  <a:lnTo>
                    <a:pt x="0" y="139260"/>
                  </a:lnTo>
                  <a:close/>
                </a:path>
                <a:path w="4444" h="675004">
                  <a:moveTo>
                    <a:pt x="3962" y="139218"/>
                  </a:moveTo>
                  <a:lnTo>
                    <a:pt x="1892" y="139700"/>
                  </a:lnTo>
                  <a:lnTo>
                    <a:pt x="3962" y="139700"/>
                  </a:lnTo>
                  <a:lnTo>
                    <a:pt x="3962" y="139218"/>
                  </a:lnTo>
                  <a:close/>
                </a:path>
                <a:path w="4444" h="675004">
                  <a:moveTo>
                    <a:pt x="3962" y="26670"/>
                  </a:moveTo>
                  <a:lnTo>
                    <a:pt x="1892" y="26670"/>
                  </a:lnTo>
                  <a:lnTo>
                    <a:pt x="3962" y="27151"/>
                  </a:lnTo>
                  <a:lnTo>
                    <a:pt x="3962" y="26670"/>
                  </a:lnTo>
                  <a:close/>
                </a:path>
                <a:path w="4444" h="675004">
                  <a:moveTo>
                    <a:pt x="1892" y="0"/>
                  </a:moveTo>
                  <a:lnTo>
                    <a:pt x="0" y="146"/>
                  </a:lnTo>
                  <a:lnTo>
                    <a:pt x="0" y="27109"/>
                  </a:lnTo>
                  <a:lnTo>
                    <a:pt x="1892" y="26670"/>
                  </a:lnTo>
                  <a:lnTo>
                    <a:pt x="3962" y="26670"/>
                  </a:lnTo>
                  <a:lnTo>
                    <a:pt x="3962" y="16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2" name="object 3275">
              <a:extLst>
                <a:ext uri="{FF2B5EF4-FFF2-40B4-BE49-F238E27FC236}">
                  <a16:creationId xmlns:a16="http://schemas.microsoft.com/office/drawing/2014/main" id="{F018A717-4BC0-4EFF-A771-1F36A2F74386}"/>
                </a:ext>
              </a:extLst>
            </p:cNvPr>
            <p:cNvSpPr/>
            <p:nvPr/>
          </p:nvSpPr>
          <p:spPr>
            <a:xfrm>
              <a:off x="1342288" y="7497453"/>
              <a:ext cx="4445" cy="672465"/>
            </a:xfrm>
            <a:custGeom>
              <a:avLst/>
              <a:gdLst/>
              <a:ahLst/>
              <a:cxnLst/>
              <a:rect l="l" t="t" r="r" b="b"/>
              <a:pathLst>
                <a:path w="4444" h="672465">
                  <a:moveTo>
                    <a:pt x="3962" y="641638"/>
                  </a:moveTo>
                  <a:lnTo>
                    <a:pt x="0" y="643995"/>
                  </a:lnTo>
                  <a:lnTo>
                    <a:pt x="0" y="672169"/>
                  </a:lnTo>
                  <a:lnTo>
                    <a:pt x="3962" y="669829"/>
                  </a:lnTo>
                  <a:lnTo>
                    <a:pt x="3962" y="641638"/>
                  </a:lnTo>
                  <a:close/>
                </a:path>
                <a:path w="4444" h="672465">
                  <a:moveTo>
                    <a:pt x="3962" y="543385"/>
                  </a:moveTo>
                  <a:lnTo>
                    <a:pt x="0" y="545744"/>
                  </a:lnTo>
                  <a:lnTo>
                    <a:pt x="0" y="573852"/>
                  </a:lnTo>
                  <a:lnTo>
                    <a:pt x="3962" y="571518"/>
                  </a:lnTo>
                  <a:lnTo>
                    <a:pt x="3962" y="543385"/>
                  </a:lnTo>
                  <a:close/>
                </a:path>
                <a:path w="4444" h="672465">
                  <a:moveTo>
                    <a:pt x="3962" y="436134"/>
                  </a:moveTo>
                  <a:lnTo>
                    <a:pt x="914" y="437989"/>
                  </a:lnTo>
                  <a:lnTo>
                    <a:pt x="0" y="438644"/>
                  </a:lnTo>
                  <a:lnTo>
                    <a:pt x="0" y="467553"/>
                  </a:lnTo>
                  <a:lnTo>
                    <a:pt x="1981" y="467199"/>
                  </a:lnTo>
                  <a:lnTo>
                    <a:pt x="3962" y="466469"/>
                  </a:lnTo>
                  <a:lnTo>
                    <a:pt x="3962" y="436134"/>
                  </a:lnTo>
                  <a:close/>
                </a:path>
                <a:path w="4444" h="672465">
                  <a:moveTo>
                    <a:pt x="3962" y="351419"/>
                  </a:moveTo>
                  <a:lnTo>
                    <a:pt x="0" y="353837"/>
                  </a:lnTo>
                  <a:lnTo>
                    <a:pt x="0" y="385739"/>
                  </a:lnTo>
                  <a:lnTo>
                    <a:pt x="3962" y="383331"/>
                  </a:lnTo>
                  <a:lnTo>
                    <a:pt x="3962" y="351419"/>
                  </a:lnTo>
                  <a:close/>
                </a:path>
                <a:path w="4444" h="672465">
                  <a:moveTo>
                    <a:pt x="0" y="170266"/>
                  </a:moveTo>
                  <a:lnTo>
                    <a:pt x="0" y="197067"/>
                  </a:lnTo>
                  <a:lnTo>
                    <a:pt x="3962" y="197304"/>
                  </a:lnTo>
                  <a:lnTo>
                    <a:pt x="3962" y="170538"/>
                  </a:lnTo>
                  <a:lnTo>
                    <a:pt x="0" y="170266"/>
                  </a:lnTo>
                  <a:close/>
                </a:path>
                <a:path w="4444" h="672465">
                  <a:moveTo>
                    <a:pt x="3962" y="138137"/>
                  </a:moveTo>
                  <a:lnTo>
                    <a:pt x="0" y="139058"/>
                  </a:lnTo>
                  <a:lnTo>
                    <a:pt x="0" y="166048"/>
                  </a:lnTo>
                  <a:lnTo>
                    <a:pt x="3962" y="165741"/>
                  </a:lnTo>
                  <a:lnTo>
                    <a:pt x="3962" y="138137"/>
                  </a:lnTo>
                  <a:close/>
                </a:path>
                <a:path w="4444" h="672465">
                  <a:moveTo>
                    <a:pt x="0" y="0"/>
                  </a:moveTo>
                  <a:lnTo>
                    <a:pt x="0" y="26990"/>
                  </a:lnTo>
                  <a:lnTo>
                    <a:pt x="3962" y="27911"/>
                  </a:lnTo>
                  <a:lnTo>
                    <a:pt x="3962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3" name="object 3276">
              <a:extLst>
                <a:ext uri="{FF2B5EF4-FFF2-40B4-BE49-F238E27FC236}">
                  <a16:creationId xmlns:a16="http://schemas.microsoft.com/office/drawing/2014/main" id="{93E18DA1-E098-DA8D-442A-B675B53CBA02}"/>
                </a:ext>
              </a:extLst>
            </p:cNvPr>
            <p:cNvSpPr/>
            <p:nvPr/>
          </p:nvSpPr>
          <p:spPr>
            <a:xfrm>
              <a:off x="1346250" y="7497760"/>
              <a:ext cx="4445" cy="669925"/>
            </a:xfrm>
            <a:custGeom>
              <a:avLst/>
              <a:gdLst/>
              <a:ahLst/>
              <a:cxnLst/>
              <a:rect l="l" t="t" r="r" b="b"/>
              <a:pathLst>
                <a:path w="4444" h="669925">
                  <a:moveTo>
                    <a:pt x="3949" y="638981"/>
                  </a:moveTo>
                  <a:lnTo>
                    <a:pt x="0" y="641331"/>
                  </a:lnTo>
                  <a:lnTo>
                    <a:pt x="0" y="669522"/>
                  </a:lnTo>
                  <a:lnTo>
                    <a:pt x="3949" y="667189"/>
                  </a:lnTo>
                  <a:lnTo>
                    <a:pt x="3949" y="638981"/>
                  </a:lnTo>
                  <a:close/>
                </a:path>
                <a:path w="4444" h="669925">
                  <a:moveTo>
                    <a:pt x="3949" y="540725"/>
                  </a:moveTo>
                  <a:lnTo>
                    <a:pt x="0" y="543077"/>
                  </a:lnTo>
                  <a:lnTo>
                    <a:pt x="0" y="571211"/>
                  </a:lnTo>
                  <a:lnTo>
                    <a:pt x="3949" y="568884"/>
                  </a:lnTo>
                  <a:lnTo>
                    <a:pt x="3949" y="540725"/>
                  </a:lnTo>
                  <a:close/>
                </a:path>
                <a:path w="4444" h="669925">
                  <a:moveTo>
                    <a:pt x="3949" y="433423"/>
                  </a:moveTo>
                  <a:lnTo>
                    <a:pt x="0" y="435826"/>
                  </a:lnTo>
                  <a:lnTo>
                    <a:pt x="0" y="466162"/>
                  </a:lnTo>
                  <a:lnTo>
                    <a:pt x="3949" y="464707"/>
                  </a:lnTo>
                  <a:lnTo>
                    <a:pt x="3949" y="433423"/>
                  </a:lnTo>
                  <a:close/>
                </a:path>
                <a:path w="4444" h="669925">
                  <a:moveTo>
                    <a:pt x="3949" y="348701"/>
                  </a:moveTo>
                  <a:lnTo>
                    <a:pt x="0" y="351111"/>
                  </a:lnTo>
                  <a:lnTo>
                    <a:pt x="0" y="383024"/>
                  </a:lnTo>
                  <a:lnTo>
                    <a:pt x="3949" y="380624"/>
                  </a:lnTo>
                  <a:lnTo>
                    <a:pt x="3949" y="348701"/>
                  </a:lnTo>
                  <a:close/>
                </a:path>
                <a:path w="4444" h="669925">
                  <a:moveTo>
                    <a:pt x="0" y="170230"/>
                  </a:moveTo>
                  <a:lnTo>
                    <a:pt x="0" y="196997"/>
                  </a:lnTo>
                  <a:lnTo>
                    <a:pt x="3949" y="197233"/>
                  </a:lnTo>
                  <a:lnTo>
                    <a:pt x="3949" y="170501"/>
                  </a:lnTo>
                  <a:lnTo>
                    <a:pt x="0" y="170230"/>
                  </a:lnTo>
                  <a:close/>
                </a:path>
                <a:path w="4444" h="669925">
                  <a:moveTo>
                    <a:pt x="3949" y="136911"/>
                  </a:moveTo>
                  <a:lnTo>
                    <a:pt x="0" y="137829"/>
                  </a:lnTo>
                  <a:lnTo>
                    <a:pt x="0" y="165433"/>
                  </a:lnTo>
                  <a:lnTo>
                    <a:pt x="3949" y="165126"/>
                  </a:lnTo>
                  <a:lnTo>
                    <a:pt x="3949" y="136911"/>
                  </a:lnTo>
                  <a:close/>
                </a:path>
                <a:path w="4444" h="669925">
                  <a:moveTo>
                    <a:pt x="0" y="0"/>
                  </a:moveTo>
                  <a:lnTo>
                    <a:pt x="0" y="27603"/>
                  </a:lnTo>
                  <a:lnTo>
                    <a:pt x="3949" y="28521"/>
                  </a:lnTo>
                  <a:lnTo>
                    <a:pt x="3949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4" name="object 3277">
              <a:extLst>
                <a:ext uri="{FF2B5EF4-FFF2-40B4-BE49-F238E27FC236}">
                  <a16:creationId xmlns:a16="http://schemas.microsoft.com/office/drawing/2014/main" id="{B12915E4-13E5-6B05-B8F2-2F63C081D5C3}"/>
                </a:ext>
              </a:extLst>
            </p:cNvPr>
            <p:cNvSpPr/>
            <p:nvPr/>
          </p:nvSpPr>
          <p:spPr>
            <a:xfrm>
              <a:off x="1350200" y="7498067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6318"/>
                  </a:moveTo>
                  <a:lnTo>
                    <a:pt x="0" y="638675"/>
                  </a:lnTo>
                  <a:lnTo>
                    <a:pt x="0" y="666883"/>
                  </a:lnTo>
                  <a:lnTo>
                    <a:pt x="3962" y="664543"/>
                  </a:lnTo>
                  <a:lnTo>
                    <a:pt x="3962" y="636318"/>
                  </a:lnTo>
                  <a:close/>
                </a:path>
                <a:path w="4444" h="667384">
                  <a:moveTo>
                    <a:pt x="3962" y="538059"/>
                  </a:moveTo>
                  <a:lnTo>
                    <a:pt x="0" y="540418"/>
                  </a:lnTo>
                  <a:lnTo>
                    <a:pt x="0" y="568578"/>
                  </a:lnTo>
                  <a:lnTo>
                    <a:pt x="3962" y="566244"/>
                  </a:lnTo>
                  <a:lnTo>
                    <a:pt x="3962" y="538059"/>
                  </a:lnTo>
                  <a:close/>
                </a:path>
                <a:path w="4444" h="667384">
                  <a:moveTo>
                    <a:pt x="3962" y="430705"/>
                  </a:moveTo>
                  <a:lnTo>
                    <a:pt x="0" y="433116"/>
                  </a:lnTo>
                  <a:lnTo>
                    <a:pt x="0" y="464400"/>
                  </a:lnTo>
                  <a:lnTo>
                    <a:pt x="965" y="464045"/>
                  </a:lnTo>
                  <a:lnTo>
                    <a:pt x="3962" y="462199"/>
                  </a:lnTo>
                  <a:lnTo>
                    <a:pt x="3962" y="430705"/>
                  </a:lnTo>
                  <a:close/>
                </a:path>
                <a:path w="4444" h="667384">
                  <a:moveTo>
                    <a:pt x="3962" y="345976"/>
                  </a:moveTo>
                  <a:lnTo>
                    <a:pt x="0" y="348394"/>
                  </a:lnTo>
                  <a:lnTo>
                    <a:pt x="0" y="380318"/>
                  </a:lnTo>
                  <a:lnTo>
                    <a:pt x="3962" y="377910"/>
                  </a:lnTo>
                  <a:lnTo>
                    <a:pt x="3962" y="345976"/>
                  </a:lnTo>
                  <a:close/>
                </a:path>
                <a:path w="4444" h="667384">
                  <a:moveTo>
                    <a:pt x="0" y="170194"/>
                  </a:moveTo>
                  <a:lnTo>
                    <a:pt x="0" y="196926"/>
                  </a:lnTo>
                  <a:lnTo>
                    <a:pt x="3962" y="197163"/>
                  </a:lnTo>
                  <a:lnTo>
                    <a:pt x="3962" y="170466"/>
                  </a:lnTo>
                  <a:lnTo>
                    <a:pt x="0" y="170194"/>
                  </a:lnTo>
                  <a:close/>
                </a:path>
                <a:path w="4444" h="667384">
                  <a:moveTo>
                    <a:pt x="3962" y="135683"/>
                  </a:moveTo>
                  <a:lnTo>
                    <a:pt x="0" y="136604"/>
                  </a:lnTo>
                  <a:lnTo>
                    <a:pt x="0" y="164820"/>
                  </a:lnTo>
                  <a:lnTo>
                    <a:pt x="3962" y="164512"/>
                  </a:lnTo>
                  <a:lnTo>
                    <a:pt x="3962" y="135683"/>
                  </a:lnTo>
                  <a:close/>
                </a:path>
                <a:path w="4444" h="667384">
                  <a:moveTo>
                    <a:pt x="0" y="0"/>
                  </a:moveTo>
                  <a:lnTo>
                    <a:pt x="0" y="28215"/>
                  </a:lnTo>
                  <a:lnTo>
                    <a:pt x="3962" y="29136"/>
                  </a:lnTo>
                  <a:lnTo>
                    <a:pt x="3962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5" name="object 3278">
              <a:extLst>
                <a:ext uri="{FF2B5EF4-FFF2-40B4-BE49-F238E27FC236}">
                  <a16:creationId xmlns:a16="http://schemas.microsoft.com/office/drawing/2014/main" id="{C6E0184F-6B62-FA27-AC42-BF00B8137FD6}"/>
                </a:ext>
              </a:extLst>
            </p:cNvPr>
            <p:cNvSpPr/>
            <p:nvPr/>
          </p:nvSpPr>
          <p:spPr>
            <a:xfrm>
              <a:off x="1354150" y="7498374"/>
              <a:ext cx="4445" cy="664845"/>
            </a:xfrm>
            <a:custGeom>
              <a:avLst/>
              <a:gdLst/>
              <a:ahLst/>
              <a:cxnLst/>
              <a:rect l="l" t="t" r="r" b="b"/>
              <a:pathLst>
                <a:path w="4444" h="664845">
                  <a:moveTo>
                    <a:pt x="3962" y="633662"/>
                  </a:moveTo>
                  <a:lnTo>
                    <a:pt x="0" y="636019"/>
                  </a:lnTo>
                  <a:lnTo>
                    <a:pt x="0" y="664244"/>
                  </a:lnTo>
                  <a:lnTo>
                    <a:pt x="3962" y="661903"/>
                  </a:lnTo>
                  <a:lnTo>
                    <a:pt x="3962" y="633662"/>
                  </a:lnTo>
                  <a:close/>
                </a:path>
                <a:path w="4444" h="664845">
                  <a:moveTo>
                    <a:pt x="3962" y="535400"/>
                  </a:moveTo>
                  <a:lnTo>
                    <a:pt x="0" y="537760"/>
                  </a:lnTo>
                  <a:lnTo>
                    <a:pt x="0" y="565945"/>
                  </a:lnTo>
                  <a:lnTo>
                    <a:pt x="3962" y="563611"/>
                  </a:lnTo>
                  <a:lnTo>
                    <a:pt x="3962" y="535400"/>
                  </a:lnTo>
                  <a:close/>
                </a:path>
                <a:path w="4444" h="664845">
                  <a:moveTo>
                    <a:pt x="3962" y="427994"/>
                  </a:moveTo>
                  <a:lnTo>
                    <a:pt x="0" y="430406"/>
                  </a:lnTo>
                  <a:lnTo>
                    <a:pt x="0" y="461901"/>
                  </a:lnTo>
                  <a:lnTo>
                    <a:pt x="3962" y="459461"/>
                  </a:lnTo>
                  <a:lnTo>
                    <a:pt x="3962" y="427994"/>
                  </a:lnTo>
                  <a:close/>
                </a:path>
                <a:path w="4444" h="664845">
                  <a:moveTo>
                    <a:pt x="3962" y="343260"/>
                  </a:moveTo>
                  <a:lnTo>
                    <a:pt x="0" y="345677"/>
                  </a:lnTo>
                  <a:lnTo>
                    <a:pt x="0" y="377612"/>
                  </a:lnTo>
                  <a:lnTo>
                    <a:pt x="3962" y="375204"/>
                  </a:lnTo>
                  <a:lnTo>
                    <a:pt x="3962" y="343260"/>
                  </a:lnTo>
                  <a:close/>
                </a:path>
                <a:path w="4444" h="664845">
                  <a:moveTo>
                    <a:pt x="0" y="170159"/>
                  </a:moveTo>
                  <a:lnTo>
                    <a:pt x="0" y="196856"/>
                  </a:lnTo>
                  <a:lnTo>
                    <a:pt x="3047" y="197038"/>
                  </a:lnTo>
                  <a:lnTo>
                    <a:pt x="3962" y="197038"/>
                  </a:lnTo>
                  <a:lnTo>
                    <a:pt x="3962" y="170368"/>
                  </a:lnTo>
                  <a:lnTo>
                    <a:pt x="3047" y="170368"/>
                  </a:lnTo>
                  <a:lnTo>
                    <a:pt x="0" y="170159"/>
                  </a:lnTo>
                  <a:close/>
                </a:path>
                <a:path w="4444" h="664845">
                  <a:moveTo>
                    <a:pt x="3962" y="134459"/>
                  </a:moveTo>
                  <a:lnTo>
                    <a:pt x="0" y="135380"/>
                  </a:lnTo>
                  <a:lnTo>
                    <a:pt x="0" y="164207"/>
                  </a:lnTo>
                  <a:lnTo>
                    <a:pt x="2428" y="164018"/>
                  </a:lnTo>
                  <a:lnTo>
                    <a:pt x="3962" y="163516"/>
                  </a:lnTo>
                  <a:lnTo>
                    <a:pt x="3962" y="134459"/>
                  </a:lnTo>
                  <a:close/>
                </a:path>
                <a:path w="4444" h="664845">
                  <a:moveTo>
                    <a:pt x="0" y="0"/>
                  </a:moveTo>
                  <a:lnTo>
                    <a:pt x="0" y="28826"/>
                  </a:lnTo>
                  <a:lnTo>
                    <a:pt x="3962" y="29747"/>
                  </a:lnTo>
                  <a:lnTo>
                    <a:pt x="3962" y="691"/>
                  </a:lnTo>
                  <a:lnTo>
                    <a:pt x="242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6" name="object 3279">
              <a:extLst>
                <a:ext uri="{FF2B5EF4-FFF2-40B4-BE49-F238E27FC236}">
                  <a16:creationId xmlns:a16="http://schemas.microsoft.com/office/drawing/2014/main" id="{FD29B7C3-6038-8C6F-01A8-9426A7758D31}"/>
                </a:ext>
              </a:extLst>
            </p:cNvPr>
            <p:cNvSpPr/>
            <p:nvPr/>
          </p:nvSpPr>
          <p:spPr>
            <a:xfrm>
              <a:off x="1358112" y="7499065"/>
              <a:ext cx="4445" cy="661670"/>
            </a:xfrm>
            <a:custGeom>
              <a:avLst/>
              <a:gdLst/>
              <a:ahLst/>
              <a:cxnLst/>
              <a:rect l="l" t="t" r="r" b="b"/>
              <a:pathLst>
                <a:path w="4444" h="661670">
                  <a:moveTo>
                    <a:pt x="3962" y="630614"/>
                  </a:moveTo>
                  <a:lnTo>
                    <a:pt x="0" y="632971"/>
                  </a:lnTo>
                  <a:lnTo>
                    <a:pt x="0" y="661212"/>
                  </a:lnTo>
                  <a:lnTo>
                    <a:pt x="3962" y="658872"/>
                  </a:lnTo>
                  <a:lnTo>
                    <a:pt x="3962" y="630614"/>
                  </a:lnTo>
                  <a:close/>
                </a:path>
                <a:path w="4444" h="661670">
                  <a:moveTo>
                    <a:pt x="3962" y="532349"/>
                  </a:moveTo>
                  <a:lnTo>
                    <a:pt x="0" y="534709"/>
                  </a:lnTo>
                  <a:lnTo>
                    <a:pt x="0" y="562920"/>
                  </a:lnTo>
                  <a:lnTo>
                    <a:pt x="3962" y="560586"/>
                  </a:lnTo>
                  <a:lnTo>
                    <a:pt x="3962" y="532349"/>
                  </a:lnTo>
                  <a:close/>
                </a:path>
                <a:path w="4444" h="661670">
                  <a:moveTo>
                    <a:pt x="3962" y="424892"/>
                  </a:moveTo>
                  <a:lnTo>
                    <a:pt x="0" y="427303"/>
                  </a:lnTo>
                  <a:lnTo>
                    <a:pt x="0" y="458770"/>
                  </a:lnTo>
                  <a:lnTo>
                    <a:pt x="3962" y="456331"/>
                  </a:lnTo>
                  <a:lnTo>
                    <a:pt x="3962" y="424892"/>
                  </a:lnTo>
                  <a:close/>
                </a:path>
                <a:path w="4444" h="661670">
                  <a:moveTo>
                    <a:pt x="3962" y="340151"/>
                  </a:moveTo>
                  <a:lnTo>
                    <a:pt x="0" y="342568"/>
                  </a:lnTo>
                  <a:lnTo>
                    <a:pt x="0" y="374513"/>
                  </a:lnTo>
                  <a:lnTo>
                    <a:pt x="3962" y="372106"/>
                  </a:lnTo>
                  <a:lnTo>
                    <a:pt x="3962" y="340151"/>
                  </a:lnTo>
                  <a:close/>
                </a:path>
                <a:path w="4444" h="661670">
                  <a:moveTo>
                    <a:pt x="3962" y="169677"/>
                  </a:moveTo>
                  <a:lnTo>
                    <a:pt x="0" y="169677"/>
                  </a:lnTo>
                  <a:lnTo>
                    <a:pt x="0" y="196347"/>
                  </a:lnTo>
                  <a:lnTo>
                    <a:pt x="3962" y="196347"/>
                  </a:lnTo>
                  <a:lnTo>
                    <a:pt x="3962" y="169677"/>
                  </a:lnTo>
                  <a:close/>
                </a:path>
                <a:path w="4444" h="661670">
                  <a:moveTo>
                    <a:pt x="3962" y="132847"/>
                  </a:moveTo>
                  <a:lnTo>
                    <a:pt x="0" y="133768"/>
                  </a:lnTo>
                  <a:lnTo>
                    <a:pt x="0" y="162825"/>
                  </a:lnTo>
                  <a:lnTo>
                    <a:pt x="3962" y="161526"/>
                  </a:lnTo>
                  <a:lnTo>
                    <a:pt x="3962" y="132847"/>
                  </a:lnTo>
                  <a:close/>
                </a:path>
                <a:path w="4444" h="661670">
                  <a:moveTo>
                    <a:pt x="0" y="0"/>
                  </a:moveTo>
                  <a:lnTo>
                    <a:pt x="0" y="29056"/>
                  </a:lnTo>
                  <a:lnTo>
                    <a:pt x="3962" y="29978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7" name="object 3280">
              <a:extLst>
                <a:ext uri="{FF2B5EF4-FFF2-40B4-BE49-F238E27FC236}">
                  <a16:creationId xmlns:a16="http://schemas.microsoft.com/office/drawing/2014/main" id="{47091A7B-0095-FB47-69AB-6B1F4AB1B61D}"/>
                </a:ext>
              </a:extLst>
            </p:cNvPr>
            <p:cNvSpPr/>
            <p:nvPr/>
          </p:nvSpPr>
          <p:spPr>
            <a:xfrm>
              <a:off x="1362062" y="7500359"/>
              <a:ext cx="4445" cy="657860"/>
            </a:xfrm>
            <a:custGeom>
              <a:avLst/>
              <a:gdLst/>
              <a:ahLst/>
              <a:cxnLst/>
              <a:rect l="l" t="t" r="r" b="b"/>
              <a:pathLst>
                <a:path w="4444" h="657859">
                  <a:moveTo>
                    <a:pt x="3962" y="626970"/>
                  </a:moveTo>
                  <a:lnTo>
                    <a:pt x="0" y="629327"/>
                  </a:lnTo>
                  <a:lnTo>
                    <a:pt x="0" y="657586"/>
                  </a:lnTo>
                  <a:lnTo>
                    <a:pt x="3962" y="655246"/>
                  </a:lnTo>
                  <a:lnTo>
                    <a:pt x="3962" y="626970"/>
                  </a:lnTo>
                  <a:close/>
                </a:path>
                <a:path w="4444" h="657859">
                  <a:moveTo>
                    <a:pt x="3962" y="528703"/>
                  </a:moveTo>
                  <a:lnTo>
                    <a:pt x="0" y="531063"/>
                  </a:lnTo>
                  <a:lnTo>
                    <a:pt x="0" y="559299"/>
                  </a:lnTo>
                  <a:lnTo>
                    <a:pt x="3962" y="556965"/>
                  </a:lnTo>
                  <a:lnTo>
                    <a:pt x="3962" y="528703"/>
                  </a:lnTo>
                  <a:close/>
                </a:path>
                <a:path w="4444" h="657859">
                  <a:moveTo>
                    <a:pt x="3962" y="421194"/>
                  </a:moveTo>
                  <a:lnTo>
                    <a:pt x="0" y="423605"/>
                  </a:lnTo>
                  <a:lnTo>
                    <a:pt x="0" y="455045"/>
                  </a:lnTo>
                  <a:lnTo>
                    <a:pt x="3962" y="452605"/>
                  </a:lnTo>
                  <a:lnTo>
                    <a:pt x="3962" y="421194"/>
                  </a:lnTo>
                  <a:close/>
                </a:path>
                <a:path w="4444" h="657859">
                  <a:moveTo>
                    <a:pt x="3962" y="336446"/>
                  </a:moveTo>
                  <a:lnTo>
                    <a:pt x="0" y="338864"/>
                  </a:lnTo>
                  <a:lnTo>
                    <a:pt x="0" y="370820"/>
                  </a:lnTo>
                  <a:lnTo>
                    <a:pt x="3962" y="368412"/>
                  </a:lnTo>
                  <a:lnTo>
                    <a:pt x="3962" y="336446"/>
                  </a:lnTo>
                  <a:close/>
                </a:path>
                <a:path w="4444" h="657859">
                  <a:moveTo>
                    <a:pt x="3962" y="168285"/>
                  </a:moveTo>
                  <a:lnTo>
                    <a:pt x="3340" y="168383"/>
                  </a:lnTo>
                  <a:lnTo>
                    <a:pt x="0" y="168383"/>
                  </a:lnTo>
                  <a:lnTo>
                    <a:pt x="0" y="195053"/>
                  </a:lnTo>
                  <a:lnTo>
                    <a:pt x="3962" y="195053"/>
                  </a:lnTo>
                  <a:lnTo>
                    <a:pt x="3962" y="168285"/>
                  </a:lnTo>
                  <a:close/>
                </a:path>
                <a:path w="4444" h="657859">
                  <a:moveTo>
                    <a:pt x="3962" y="129026"/>
                  </a:moveTo>
                  <a:lnTo>
                    <a:pt x="11" y="131553"/>
                  </a:lnTo>
                  <a:lnTo>
                    <a:pt x="0" y="160236"/>
                  </a:lnTo>
                  <a:lnTo>
                    <a:pt x="3962" y="158938"/>
                  </a:lnTo>
                  <a:lnTo>
                    <a:pt x="3962" y="129026"/>
                  </a:lnTo>
                  <a:close/>
                </a:path>
                <a:path w="4444" h="657859">
                  <a:moveTo>
                    <a:pt x="0" y="0"/>
                  </a:moveTo>
                  <a:lnTo>
                    <a:pt x="0" y="28680"/>
                  </a:lnTo>
                  <a:lnTo>
                    <a:pt x="3962" y="31210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8" name="object 3281">
              <a:extLst>
                <a:ext uri="{FF2B5EF4-FFF2-40B4-BE49-F238E27FC236}">
                  <a16:creationId xmlns:a16="http://schemas.microsoft.com/office/drawing/2014/main" id="{3C52C56E-A555-334C-6C97-E9183DB8FF3F}"/>
                </a:ext>
              </a:extLst>
            </p:cNvPr>
            <p:cNvSpPr/>
            <p:nvPr/>
          </p:nvSpPr>
          <p:spPr>
            <a:xfrm>
              <a:off x="1366024" y="7501657"/>
              <a:ext cx="4445" cy="654050"/>
            </a:xfrm>
            <a:custGeom>
              <a:avLst/>
              <a:gdLst/>
              <a:ahLst/>
              <a:cxnLst/>
              <a:rect l="l" t="t" r="r" b="b"/>
              <a:pathLst>
                <a:path w="4444" h="654050">
                  <a:moveTo>
                    <a:pt x="3962" y="623315"/>
                  </a:moveTo>
                  <a:lnTo>
                    <a:pt x="0" y="625672"/>
                  </a:lnTo>
                  <a:lnTo>
                    <a:pt x="0" y="653947"/>
                  </a:lnTo>
                  <a:lnTo>
                    <a:pt x="3962" y="651607"/>
                  </a:lnTo>
                  <a:lnTo>
                    <a:pt x="3962" y="623315"/>
                  </a:lnTo>
                  <a:close/>
                </a:path>
                <a:path w="4444" h="654050">
                  <a:moveTo>
                    <a:pt x="3962" y="525045"/>
                  </a:moveTo>
                  <a:lnTo>
                    <a:pt x="0" y="527405"/>
                  </a:lnTo>
                  <a:lnTo>
                    <a:pt x="0" y="555667"/>
                  </a:lnTo>
                  <a:lnTo>
                    <a:pt x="3962" y="553333"/>
                  </a:lnTo>
                  <a:lnTo>
                    <a:pt x="3962" y="525045"/>
                  </a:lnTo>
                  <a:close/>
                </a:path>
                <a:path w="4444" h="654050">
                  <a:moveTo>
                    <a:pt x="3962" y="417484"/>
                  </a:moveTo>
                  <a:lnTo>
                    <a:pt x="0" y="419896"/>
                  </a:lnTo>
                  <a:lnTo>
                    <a:pt x="0" y="451307"/>
                  </a:lnTo>
                  <a:lnTo>
                    <a:pt x="3962" y="448868"/>
                  </a:lnTo>
                  <a:lnTo>
                    <a:pt x="3962" y="417484"/>
                  </a:lnTo>
                  <a:close/>
                </a:path>
                <a:path w="4444" h="654050">
                  <a:moveTo>
                    <a:pt x="3962" y="332730"/>
                  </a:moveTo>
                  <a:lnTo>
                    <a:pt x="0" y="335148"/>
                  </a:lnTo>
                  <a:lnTo>
                    <a:pt x="0" y="367114"/>
                  </a:lnTo>
                  <a:lnTo>
                    <a:pt x="3962" y="364707"/>
                  </a:lnTo>
                  <a:lnTo>
                    <a:pt x="3962" y="332730"/>
                  </a:lnTo>
                  <a:close/>
                </a:path>
                <a:path w="4444" h="654050">
                  <a:moveTo>
                    <a:pt x="3962" y="166364"/>
                  </a:moveTo>
                  <a:lnTo>
                    <a:pt x="0" y="166987"/>
                  </a:lnTo>
                  <a:lnTo>
                    <a:pt x="0" y="193754"/>
                  </a:lnTo>
                  <a:lnTo>
                    <a:pt x="3962" y="193754"/>
                  </a:lnTo>
                  <a:lnTo>
                    <a:pt x="3962" y="166364"/>
                  </a:lnTo>
                  <a:close/>
                </a:path>
                <a:path w="4444" h="654050">
                  <a:moveTo>
                    <a:pt x="3962" y="125193"/>
                  </a:moveTo>
                  <a:lnTo>
                    <a:pt x="0" y="127728"/>
                  </a:lnTo>
                  <a:lnTo>
                    <a:pt x="0" y="157639"/>
                  </a:lnTo>
                  <a:lnTo>
                    <a:pt x="3962" y="156341"/>
                  </a:lnTo>
                  <a:lnTo>
                    <a:pt x="3962" y="125193"/>
                  </a:lnTo>
                  <a:close/>
                </a:path>
                <a:path w="4444" h="654050">
                  <a:moveTo>
                    <a:pt x="0" y="0"/>
                  </a:moveTo>
                  <a:lnTo>
                    <a:pt x="0" y="29911"/>
                  </a:lnTo>
                  <a:lnTo>
                    <a:pt x="3962" y="32446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9" name="object 3282">
              <a:extLst>
                <a:ext uri="{FF2B5EF4-FFF2-40B4-BE49-F238E27FC236}">
                  <a16:creationId xmlns:a16="http://schemas.microsoft.com/office/drawing/2014/main" id="{F548B176-B722-B3A0-0342-62C73ABD4215}"/>
                </a:ext>
              </a:extLst>
            </p:cNvPr>
            <p:cNvSpPr/>
            <p:nvPr/>
          </p:nvSpPr>
          <p:spPr>
            <a:xfrm>
              <a:off x="1369987" y="7502955"/>
              <a:ext cx="4445" cy="650875"/>
            </a:xfrm>
            <a:custGeom>
              <a:avLst/>
              <a:gdLst/>
              <a:ahLst/>
              <a:cxnLst/>
              <a:rect l="l" t="t" r="r" b="b"/>
              <a:pathLst>
                <a:path w="4444" h="650875">
                  <a:moveTo>
                    <a:pt x="3962" y="619659"/>
                  </a:moveTo>
                  <a:lnTo>
                    <a:pt x="0" y="622016"/>
                  </a:lnTo>
                  <a:lnTo>
                    <a:pt x="0" y="650309"/>
                  </a:lnTo>
                  <a:lnTo>
                    <a:pt x="3962" y="647969"/>
                  </a:lnTo>
                  <a:lnTo>
                    <a:pt x="3962" y="619659"/>
                  </a:lnTo>
                  <a:close/>
                </a:path>
                <a:path w="4444" h="650875">
                  <a:moveTo>
                    <a:pt x="3962" y="521387"/>
                  </a:moveTo>
                  <a:lnTo>
                    <a:pt x="0" y="523747"/>
                  </a:lnTo>
                  <a:lnTo>
                    <a:pt x="0" y="552035"/>
                  </a:lnTo>
                  <a:lnTo>
                    <a:pt x="3962" y="549701"/>
                  </a:lnTo>
                  <a:lnTo>
                    <a:pt x="3962" y="521387"/>
                  </a:lnTo>
                  <a:close/>
                </a:path>
                <a:path w="4444" h="650875">
                  <a:moveTo>
                    <a:pt x="3962" y="413774"/>
                  </a:moveTo>
                  <a:lnTo>
                    <a:pt x="0" y="416186"/>
                  </a:lnTo>
                  <a:lnTo>
                    <a:pt x="0" y="447569"/>
                  </a:lnTo>
                  <a:lnTo>
                    <a:pt x="3962" y="445130"/>
                  </a:lnTo>
                  <a:lnTo>
                    <a:pt x="3962" y="413774"/>
                  </a:lnTo>
                  <a:close/>
                </a:path>
                <a:path w="4444" h="650875">
                  <a:moveTo>
                    <a:pt x="3962" y="329014"/>
                  </a:moveTo>
                  <a:lnTo>
                    <a:pt x="0" y="331432"/>
                  </a:lnTo>
                  <a:lnTo>
                    <a:pt x="0" y="363408"/>
                  </a:lnTo>
                  <a:lnTo>
                    <a:pt x="3962" y="361001"/>
                  </a:lnTo>
                  <a:lnTo>
                    <a:pt x="3962" y="329014"/>
                  </a:lnTo>
                  <a:close/>
                </a:path>
                <a:path w="4444" h="650875">
                  <a:moveTo>
                    <a:pt x="3962" y="164516"/>
                  </a:moveTo>
                  <a:lnTo>
                    <a:pt x="3492" y="164516"/>
                  </a:lnTo>
                  <a:lnTo>
                    <a:pt x="0" y="165065"/>
                  </a:lnTo>
                  <a:lnTo>
                    <a:pt x="0" y="192456"/>
                  </a:lnTo>
                  <a:lnTo>
                    <a:pt x="1111" y="192456"/>
                  </a:lnTo>
                  <a:lnTo>
                    <a:pt x="3962" y="191925"/>
                  </a:lnTo>
                  <a:lnTo>
                    <a:pt x="3962" y="164516"/>
                  </a:lnTo>
                  <a:close/>
                </a:path>
                <a:path w="4444" h="650875">
                  <a:moveTo>
                    <a:pt x="3962" y="121360"/>
                  </a:moveTo>
                  <a:lnTo>
                    <a:pt x="0" y="123895"/>
                  </a:lnTo>
                  <a:lnTo>
                    <a:pt x="0" y="155043"/>
                  </a:lnTo>
                  <a:lnTo>
                    <a:pt x="2095" y="154356"/>
                  </a:lnTo>
                  <a:lnTo>
                    <a:pt x="3962" y="153360"/>
                  </a:lnTo>
                  <a:lnTo>
                    <a:pt x="3962" y="121360"/>
                  </a:lnTo>
                  <a:close/>
                </a:path>
                <a:path w="4444" h="650875">
                  <a:moveTo>
                    <a:pt x="0" y="0"/>
                  </a:moveTo>
                  <a:lnTo>
                    <a:pt x="0" y="31147"/>
                  </a:lnTo>
                  <a:lnTo>
                    <a:pt x="3962" y="33682"/>
                  </a:lnTo>
                  <a:lnTo>
                    <a:pt x="3962" y="1682"/>
                  </a:lnTo>
                  <a:lnTo>
                    <a:pt x="2095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0" name="object 3283">
              <a:extLst>
                <a:ext uri="{FF2B5EF4-FFF2-40B4-BE49-F238E27FC236}">
                  <a16:creationId xmlns:a16="http://schemas.microsoft.com/office/drawing/2014/main" id="{1581BE5B-A5C6-C690-6B73-4733142B85A9}"/>
                </a:ext>
              </a:extLst>
            </p:cNvPr>
            <p:cNvSpPr/>
            <p:nvPr/>
          </p:nvSpPr>
          <p:spPr>
            <a:xfrm>
              <a:off x="1373936" y="7504631"/>
              <a:ext cx="4445" cy="646430"/>
            </a:xfrm>
            <a:custGeom>
              <a:avLst/>
              <a:gdLst/>
              <a:ahLst/>
              <a:cxnLst/>
              <a:rect l="l" t="t" r="r" b="b"/>
              <a:pathLst>
                <a:path w="4444" h="646429">
                  <a:moveTo>
                    <a:pt x="3962" y="615634"/>
                  </a:moveTo>
                  <a:lnTo>
                    <a:pt x="0" y="617991"/>
                  </a:lnTo>
                  <a:lnTo>
                    <a:pt x="0" y="646300"/>
                  </a:lnTo>
                  <a:lnTo>
                    <a:pt x="3962" y="643960"/>
                  </a:lnTo>
                  <a:lnTo>
                    <a:pt x="3962" y="615634"/>
                  </a:lnTo>
                  <a:close/>
                </a:path>
                <a:path w="4444" h="646429">
                  <a:moveTo>
                    <a:pt x="3962" y="517359"/>
                  </a:moveTo>
                  <a:lnTo>
                    <a:pt x="0" y="519719"/>
                  </a:lnTo>
                  <a:lnTo>
                    <a:pt x="0" y="548032"/>
                  </a:lnTo>
                  <a:lnTo>
                    <a:pt x="3962" y="545699"/>
                  </a:lnTo>
                  <a:lnTo>
                    <a:pt x="3962" y="517359"/>
                  </a:lnTo>
                  <a:close/>
                </a:path>
                <a:path w="4444" h="646429">
                  <a:moveTo>
                    <a:pt x="3962" y="409695"/>
                  </a:moveTo>
                  <a:lnTo>
                    <a:pt x="0" y="412106"/>
                  </a:lnTo>
                  <a:lnTo>
                    <a:pt x="0" y="443462"/>
                  </a:lnTo>
                  <a:lnTo>
                    <a:pt x="3962" y="441023"/>
                  </a:lnTo>
                  <a:lnTo>
                    <a:pt x="3962" y="409695"/>
                  </a:lnTo>
                  <a:close/>
                </a:path>
                <a:path w="4444" h="646429">
                  <a:moveTo>
                    <a:pt x="3962" y="324928"/>
                  </a:moveTo>
                  <a:lnTo>
                    <a:pt x="0" y="327346"/>
                  </a:lnTo>
                  <a:lnTo>
                    <a:pt x="0" y="359333"/>
                  </a:lnTo>
                  <a:lnTo>
                    <a:pt x="3962" y="356926"/>
                  </a:lnTo>
                  <a:lnTo>
                    <a:pt x="3962" y="324928"/>
                  </a:lnTo>
                  <a:close/>
                </a:path>
                <a:path w="4444" h="646429">
                  <a:moveTo>
                    <a:pt x="3962" y="256366"/>
                  </a:moveTo>
                  <a:lnTo>
                    <a:pt x="3492" y="256820"/>
                  </a:lnTo>
                  <a:lnTo>
                    <a:pt x="634" y="263170"/>
                  </a:lnTo>
                  <a:lnTo>
                    <a:pt x="584" y="266980"/>
                  </a:lnTo>
                  <a:lnTo>
                    <a:pt x="3962" y="275448"/>
                  </a:lnTo>
                  <a:lnTo>
                    <a:pt x="3962" y="256366"/>
                  </a:lnTo>
                  <a:close/>
                </a:path>
                <a:path w="4444" h="646429">
                  <a:moveTo>
                    <a:pt x="3962" y="162840"/>
                  </a:moveTo>
                  <a:lnTo>
                    <a:pt x="0" y="162840"/>
                  </a:lnTo>
                  <a:lnTo>
                    <a:pt x="0" y="190252"/>
                  </a:lnTo>
                  <a:lnTo>
                    <a:pt x="3962" y="189514"/>
                  </a:lnTo>
                  <a:lnTo>
                    <a:pt x="3962" y="162840"/>
                  </a:lnTo>
                  <a:close/>
                </a:path>
                <a:path w="4444" h="646429">
                  <a:moveTo>
                    <a:pt x="3962" y="117158"/>
                  </a:moveTo>
                  <a:lnTo>
                    <a:pt x="0" y="119693"/>
                  </a:lnTo>
                  <a:lnTo>
                    <a:pt x="0" y="151691"/>
                  </a:lnTo>
                  <a:lnTo>
                    <a:pt x="3962" y="149577"/>
                  </a:lnTo>
                  <a:lnTo>
                    <a:pt x="3962" y="117158"/>
                  </a:lnTo>
                  <a:close/>
                </a:path>
                <a:path w="4444" h="646429">
                  <a:moveTo>
                    <a:pt x="0" y="0"/>
                  </a:moveTo>
                  <a:lnTo>
                    <a:pt x="0" y="31998"/>
                  </a:lnTo>
                  <a:lnTo>
                    <a:pt x="3962" y="34533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1" name="object 3284">
              <a:extLst>
                <a:ext uri="{FF2B5EF4-FFF2-40B4-BE49-F238E27FC236}">
                  <a16:creationId xmlns:a16="http://schemas.microsoft.com/office/drawing/2014/main" id="{EF322809-BF6E-55F0-267F-7330A605DFE7}"/>
                </a:ext>
              </a:extLst>
            </p:cNvPr>
            <p:cNvSpPr/>
            <p:nvPr/>
          </p:nvSpPr>
          <p:spPr>
            <a:xfrm>
              <a:off x="1377899" y="7506745"/>
              <a:ext cx="4445" cy="641985"/>
            </a:xfrm>
            <a:custGeom>
              <a:avLst/>
              <a:gdLst/>
              <a:ahLst/>
              <a:cxnLst/>
              <a:rect l="l" t="t" r="r" b="b"/>
              <a:pathLst>
                <a:path w="4444" h="641984">
                  <a:moveTo>
                    <a:pt x="3962" y="611163"/>
                  </a:moveTo>
                  <a:lnTo>
                    <a:pt x="0" y="613520"/>
                  </a:lnTo>
                  <a:lnTo>
                    <a:pt x="0" y="641847"/>
                  </a:lnTo>
                  <a:lnTo>
                    <a:pt x="3962" y="639507"/>
                  </a:lnTo>
                  <a:lnTo>
                    <a:pt x="3962" y="611163"/>
                  </a:lnTo>
                  <a:close/>
                </a:path>
                <a:path w="4444" h="641984">
                  <a:moveTo>
                    <a:pt x="3962" y="512886"/>
                  </a:moveTo>
                  <a:lnTo>
                    <a:pt x="0" y="515245"/>
                  </a:lnTo>
                  <a:lnTo>
                    <a:pt x="0" y="543585"/>
                  </a:lnTo>
                  <a:lnTo>
                    <a:pt x="3962" y="541251"/>
                  </a:lnTo>
                  <a:lnTo>
                    <a:pt x="3962" y="512886"/>
                  </a:lnTo>
                  <a:close/>
                </a:path>
                <a:path w="4444" h="641984">
                  <a:moveTo>
                    <a:pt x="3962" y="405170"/>
                  </a:moveTo>
                  <a:lnTo>
                    <a:pt x="0" y="407581"/>
                  </a:lnTo>
                  <a:lnTo>
                    <a:pt x="0" y="438909"/>
                  </a:lnTo>
                  <a:lnTo>
                    <a:pt x="3962" y="436470"/>
                  </a:lnTo>
                  <a:lnTo>
                    <a:pt x="3962" y="405170"/>
                  </a:lnTo>
                  <a:close/>
                </a:path>
                <a:path w="4444" h="641984">
                  <a:moveTo>
                    <a:pt x="3962" y="320396"/>
                  </a:moveTo>
                  <a:lnTo>
                    <a:pt x="0" y="322814"/>
                  </a:lnTo>
                  <a:lnTo>
                    <a:pt x="0" y="354812"/>
                  </a:lnTo>
                  <a:lnTo>
                    <a:pt x="3962" y="352405"/>
                  </a:lnTo>
                  <a:lnTo>
                    <a:pt x="3962" y="320396"/>
                  </a:lnTo>
                  <a:close/>
                </a:path>
                <a:path w="4444" h="641984">
                  <a:moveTo>
                    <a:pt x="3962" y="251484"/>
                  </a:moveTo>
                  <a:lnTo>
                    <a:pt x="2158" y="252167"/>
                  </a:lnTo>
                  <a:lnTo>
                    <a:pt x="0" y="254253"/>
                  </a:lnTo>
                  <a:lnTo>
                    <a:pt x="0" y="273334"/>
                  </a:lnTo>
                  <a:lnTo>
                    <a:pt x="3962" y="283267"/>
                  </a:lnTo>
                  <a:lnTo>
                    <a:pt x="3962" y="251484"/>
                  </a:lnTo>
                  <a:close/>
                </a:path>
                <a:path w="4444" h="641984">
                  <a:moveTo>
                    <a:pt x="3962" y="160639"/>
                  </a:moveTo>
                  <a:lnTo>
                    <a:pt x="3263" y="160727"/>
                  </a:lnTo>
                  <a:lnTo>
                    <a:pt x="0" y="160727"/>
                  </a:lnTo>
                  <a:lnTo>
                    <a:pt x="0" y="187400"/>
                  </a:lnTo>
                  <a:lnTo>
                    <a:pt x="3962" y="187397"/>
                  </a:lnTo>
                  <a:lnTo>
                    <a:pt x="3962" y="160639"/>
                  </a:lnTo>
                  <a:close/>
                </a:path>
                <a:path w="4444" h="641984">
                  <a:moveTo>
                    <a:pt x="3962" y="110909"/>
                  </a:moveTo>
                  <a:lnTo>
                    <a:pt x="2044" y="113737"/>
                  </a:lnTo>
                  <a:lnTo>
                    <a:pt x="0" y="115044"/>
                  </a:lnTo>
                  <a:lnTo>
                    <a:pt x="0" y="147464"/>
                  </a:lnTo>
                  <a:lnTo>
                    <a:pt x="3962" y="145350"/>
                  </a:lnTo>
                  <a:lnTo>
                    <a:pt x="3962" y="110909"/>
                  </a:lnTo>
                  <a:close/>
                </a:path>
                <a:path w="4444" h="641984">
                  <a:moveTo>
                    <a:pt x="0" y="0"/>
                  </a:moveTo>
                  <a:lnTo>
                    <a:pt x="0" y="32419"/>
                  </a:lnTo>
                  <a:lnTo>
                    <a:pt x="2044" y="33727"/>
                  </a:lnTo>
                  <a:lnTo>
                    <a:pt x="3962" y="36554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2" name="object 3285">
              <a:extLst>
                <a:ext uri="{FF2B5EF4-FFF2-40B4-BE49-F238E27FC236}">
                  <a16:creationId xmlns:a16="http://schemas.microsoft.com/office/drawing/2014/main" id="{33ED7414-87B2-747D-1CDA-C5A8BD2D6B60}"/>
                </a:ext>
              </a:extLst>
            </p:cNvPr>
            <p:cNvSpPr/>
            <p:nvPr/>
          </p:nvSpPr>
          <p:spPr>
            <a:xfrm>
              <a:off x="1381848" y="7508852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3962" y="606707"/>
                  </a:moveTo>
                  <a:lnTo>
                    <a:pt x="0" y="609064"/>
                  </a:lnTo>
                  <a:lnTo>
                    <a:pt x="0" y="637407"/>
                  </a:lnTo>
                  <a:lnTo>
                    <a:pt x="3962" y="635067"/>
                  </a:lnTo>
                  <a:lnTo>
                    <a:pt x="3962" y="606707"/>
                  </a:lnTo>
                  <a:close/>
                </a:path>
                <a:path w="4444" h="637540">
                  <a:moveTo>
                    <a:pt x="3962" y="508426"/>
                  </a:moveTo>
                  <a:lnTo>
                    <a:pt x="0" y="510786"/>
                  </a:lnTo>
                  <a:lnTo>
                    <a:pt x="0" y="539151"/>
                  </a:lnTo>
                  <a:lnTo>
                    <a:pt x="3962" y="536817"/>
                  </a:lnTo>
                  <a:lnTo>
                    <a:pt x="3962" y="508426"/>
                  </a:lnTo>
                  <a:close/>
                </a:path>
                <a:path w="4444" h="637540">
                  <a:moveTo>
                    <a:pt x="3962" y="400659"/>
                  </a:moveTo>
                  <a:lnTo>
                    <a:pt x="0" y="403070"/>
                  </a:lnTo>
                  <a:lnTo>
                    <a:pt x="0" y="434370"/>
                  </a:lnTo>
                  <a:lnTo>
                    <a:pt x="3962" y="431931"/>
                  </a:lnTo>
                  <a:lnTo>
                    <a:pt x="3962" y="400659"/>
                  </a:lnTo>
                  <a:close/>
                </a:path>
                <a:path w="4444" h="637540">
                  <a:moveTo>
                    <a:pt x="3962" y="315879"/>
                  </a:moveTo>
                  <a:lnTo>
                    <a:pt x="0" y="318297"/>
                  </a:lnTo>
                  <a:lnTo>
                    <a:pt x="0" y="350306"/>
                  </a:lnTo>
                  <a:lnTo>
                    <a:pt x="3962" y="347899"/>
                  </a:lnTo>
                  <a:lnTo>
                    <a:pt x="3962" y="315879"/>
                  </a:lnTo>
                  <a:close/>
                </a:path>
                <a:path w="4444" h="637540">
                  <a:moveTo>
                    <a:pt x="3962" y="247880"/>
                  </a:moveTo>
                  <a:lnTo>
                    <a:pt x="0" y="249381"/>
                  </a:lnTo>
                  <a:lnTo>
                    <a:pt x="0" y="281128"/>
                  </a:lnTo>
                  <a:lnTo>
                    <a:pt x="3962" y="291060"/>
                  </a:lnTo>
                  <a:lnTo>
                    <a:pt x="3962" y="247880"/>
                  </a:lnTo>
                  <a:close/>
                </a:path>
                <a:path w="4444" h="637540">
                  <a:moveTo>
                    <a:pt x="3962" y="158036"/>
                  </a:moveTo>
                  <a:lnTo>
                    <a:pt x="0" y="158534"/>
                  </a:lnTo>
                  <a:lnTo>
                    <a:pt x="0" y="185290"/>
                  </a:lnTo>
                  <a:lnTo>
                    <a:pt x="2768" y="185290"/>
                  </a:lnTo>
                  <a:lnTo>
                    <a:pt x="3962" y="185072"/>
                  </a:lnTo>
                  <a:lnTo>
                    <a:pt x="3962" y="158036"/>
                  </a:lnTo>
                  <a:close/>
                </a:path>
                <a:path w="4444" h="637540">
                  <a:moveTo>
                    <a:pt x="3962" y="102979"/>
                  </a:moveTo>
                  <a:lnTo>
                    <a:pt x="0" y="108821"/>
                  </a:lnTo>
                  <a:lnTo>
                    <a:pt x="0" y="143250"/>
                  </a:lnTo>
                  <a:lnTo>
                    <a:pt x="3962" y="141136"/>
                  </a:lnTo>
                  <a:lnTo>
                    <a:pt x="3962" y="102979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34428"/>
                  </a:lnTo>
                  <a:lnTo>
                    <a:pt x="3962" y="40270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3" name="object 3286">
              <a:extLst>
                <a:ext uri="{FF2B5EF4-FFF2-40B4-BE49-F238E27FC236}">
                  <a16:creationId xmlns:a16="http://schemas.microsoft.com/office/drawing/2014/main" id="{67D700C4-6BA2-9DB4-5DC8-6F84C5DCCCBE}"/>
                </a:ext>
              </a:extLst>
            </p:cNvPr>
            <p:cNvSpPr/>
            <p:nvPr/>
          </p:nvSpPr>
          <p:spPr>
            <a:xfrm>
              <a:off x="1385811" y="7510966"/>
              <a:ext cx="4445" cy="633095"/>
            </a:xfrm>
            <a:custGeom>
              <a:avLst/>
              <a:gdLst/>
              <a:ahLst/>
              <a:cxnLst/>
              <a:rect l="l" t="t" r="r" b="b"/>
              <a:pathLst>
                <a:path w="4444" h="633095">
                  <a:moveTo>
                    <a:pt x="3962" y="602236"/>
                  </a:moveTo>
                  <a:lnTo>
                    <a:pt x="0" y="604593"/>
                  </a:lnTo>
                  <a:lnTo>
                    <a:pt x="0" y="632953"/>
                  </a:lnTo>
                  <a:lnTo>
                    <a:pt x="3962" y="630613"/>
                  </a:lnTo>
                  <a:lnTo>
                    <a:pt x="3962" y="602236"/>
                  </a:lnTo>
                  <a:close/>
                </a:path>
                <a:path w="4444" h="633095">
                  <a:moveTo>
                    <a:pt x="3962" y="503953"/>
                  </a:moveTo>
                  <a:lnTo>
                    <a:pt x="0" y="506313"/>
                  </a:lnTo>
                  <a:lnTo>
                    <a:pt x="0" y="534704"/>
                  </a:lnTo>
                  <a:lnTo>
                    <a:pt x="3962" y="532370"/>
                  </a:lnTo>
                  <a:lnTo>
                    <a:pt x="3962" y="503953"/>
                  </a:lnTo>
                  <a:close/>
                </a:path>
                <a:path w="4444" h="633095">
                  <a:moveTo>
                    <a:pt x="3962" y="396134"/>
                  </a:moveTo>
                  <a:lnTo>
                    <a:pt x="0" y="398545"/>
                  </a:lnTo>
                  <a:lnTo>
                    <a:pt x="0" y="429817"/>
                  </a:lnTo>
                  <a:lnTo>
                    <a:pt x="3962" y="427378"/>
                  </a:lnTo>
                  <a:lnTo>
                    <a:pt x="3962" y="396134"/>
                  </a:lnTo>
                  <a:close/>
                </a:path>
                <a:path w="4444" h="633095">
                  <a:moveTo>
                    <a:pt x="3962" y="311347"/>
                  </a:moveTo>
                  <a:lnTo>
                    <a:pt x="0" y="313765"/>
                  </a:lnTo>
                  <a:lnTo>
                    <a:pt x="0" y="345785"/>
                  </a:lnTo>
                  <a:lnTo>
                    <a:pt x="3962" y="343378"/>
                  </a:lnTo>
                  <a:lnTo>
                    <a:pt x="3962" y="311347"/>
                  </a:lnTo>
                  <a:close/>
                </a:path>
                <a:path w="4444" h="633095">
                  <a:moveTo>
                    <a:pt x="3962" y="245406"/>
                  </a:moveTo>
                  <a:lnTo>
                    <a:pt x="952" y="245406"/>
                  </a:lnTo>
                  <a:lnTo>
                    <a:pt x="0" y="245767"/>
                  </a:lnTo>
                  <a:lnTo>
                    <a:pt x="0" y="288946"/>
                  </a:lnTo>
                  <a:lnTo>
                    <a:pt x="3962" y="298878"/>
                  </a:lnTo>
                  <a:lnTo>
                    <a:pt x="3962" y="245406"/>
                  </a:lnTo>
                  <a:close/>
                </a:path>
                <a:path w="4444" h="633095">
                  <a:moveTo>
                    <a:pt x="3962" y="155425"/>
                  </a:moveTo>
                  <a:lnTo>
                    <a:pt x="0" y="155923"/>
                  </a:lnTo>
                  <a:lnTo>
                    <a:pt x="0" y="182958"/>
                  </a:lnTo>
                  <a:lnTo>
                    <a:pt x="3962" y="182235"/>
                  </a:lnTo>
                  <a:lnTo>
                    <a:pt x="3962" y="155425"/>
                  </a:lnTo>
                  <a:close/>
                </a:path>
                <a:path w="4444" h="633095">
                  <a:moveTo>
                    <a:pt x="3962" y="95023"/>
                  </a:moveTo>
                  <a:lnTo>
                    <a:pt x="0" y="100865"/>
                  </a:lnTo>
                  <a:lnTo>
                    <a:pt x="0" y="139022"/>
                  </a:lnTo>
                  <a:lnTo>
                    <a:pt x="555" y="138726"/>
                  </a:lnTo>
                  <a:lnTo>
                    <a:pt x="3962" y="136001"/>
                  </a:lnTo>
                  <a:lnTo>
                    <a:pt x="3962" y="95023"/>
                  </a:lnTo>
                  <a:close/>
                </a:path>
                <a:path w="4444" h="633095">
                  <a:moveTo>
                    <a:pt x="0" y="0"/>
                  </a:moveTo>
                  <a:lnTo>
                    <a:pt x="0" y="38157"/>
                  </a:lnTo>
                  <a:lnTo>
                    <a:pt x="3962" y="43999"/>
                  </a:lnTo>
                  <a:lnTo>
                    <a:pt x="3962" y="3021"/>
                  </a:lnTo>
                  <a:lnTo>
                    <a:pt x="555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4" name="object 3287">
              <a:extLst>
                <a:ext uri="{FF2B5EF4-FFF2-40B4-BE49-F238E27FC236}">
                  <a16:creationId xmlns:a16="http://schemas.microsoft.com/office/drawing/2014/main" id="{EA96CDDF-8671-52B0-4FD7-5AB7D1AABD53}"/>
                </a:ext>
              </a:extLst>
            </p:cNvPr>
            <p:cNvSpPr/>
            <p:nvPr/>
          </p:nvSpPr>
          <p:spPr>
            <a:xfrm>
              <a:off x="1389761" y="7513977"/>
              <a:ext cx="4445" cy="628015"/>
            </a:xfrm>
            <a:custGeom>
              <a:avLst/>
              <a:gdLst/>
              <a:ahLst/>
              <a:cxnLst/>
              <a:rect l="l" t="t" r="r" b="b"/>
              <a:pathLst>
                <a:path w="4444" h="628015">
                  <a:moveTo>
                    <a:pt x="3962" y="596876"/>
                  </a:moveTo>
                  <a:lnTo>
                    <a:pt x="0" y="599233"/>
                  </a:lnTo>
                  <a:lnTo>
                    <a:pt x="0" y="627610"/>
                  </a:lnTo>
                  <a:lnTo>
                    <a:pt x="3962" y="625270"/>
                  </a:lnTo>
                  <a:lnTo>
                    <a:pt x="3962" y="596876"/>
                  </a:lnTo>
                  <a:close/>
                </a:path>
                <a:path w="4444" h="628015">
                  <a:moveTo>
                    <a:pt x="3962" y="498590"/>
                  </a:moveTo>
                  <a:lnTo>
                    <a:pt x="0" y="500950"/>
                  </a:lnTo>
                  <a:lnTo>
                    <a:pt x="0" y="529366"/>
                  </a:lnTo>
                  <a:lnTo>
                    <a:pt x="3962" y="527032"/>
                  </a:lnTo>
                  <a:lnTo>
                    <a:pt x="3962" y="498590"/>
                  </a:lnTo>
                  <a:close/>
                </a:path>
                <a:path w="4444" h="628015">
                  <a:moveTo>
                    <a:pt x="3962" y="390719"/>
                  </a:moveTo>
                  <a:lnTo>
                    <a:pt x="0" y="393130"/>
                  </a:lnTo>
                  <a:lnTo>
                    <a:pt x="0" y="424375"/>
                  </a:lnTo>
                  <a:lnTo>
                    <a:pt x="3962" y="421935"/>
                  </a:lnTo>
                  <a:lnTo>
                    <a:pt x="3962" y="390719"/>
                  </a:lnTo>
                  <a:close/>
                </a:path>
                <a:path w="4444" h="628015">
                  <a:moveTo>
                    <a:pt x="3962" y="178895"/>
                  </a:moveTo>
                  <a:lnTo>
                    <a:pt x="1816" y="178895"/>
                  </a:lnTo>
                  <a:lnTo>
                    <a:pt x="3962" y="179282"/>
                  </a:lnTo>
                  <a:lnTo>
                    <a:pt x="3962" y="178895"/>
                  </a:lnTo>
                  <a:close/>
                </a:path>
                <a:path w="4444" h="628015">
                  <a:moveTo>
                    <a:pt x="1523" y="152225"/>
                  </a:moveTo>
                  <a:lnTo>
                    <a:pt x="0" y="152416"/>
                  </a:lnTo>
                  <a:lnTo>
                    <a:pt x="0" y="179226"/>
                  </a:lnTo>
                  <a:lnTo>
                    <a:pt x="1816" y="178895"/>
                  </a:lnTo>
                  <a:lnTo>
                    <a:pt x="3962" y="178895"/>
                  </a:lnTo>
                  <a:lnTo>
                    <a:pt x="3962" y="152534"/>
                  </a:lnTo>
                  <a:lnTo>
                    <a:pt x="1523" y="152225"/>
                  </a:lnTo>
                  <a:close/>
                </a:path>
                <a:path w="4444" h="628015">
                  <a:moveTo>
                    <a:pt x="3962" y="305926"/>
                  </a:moveTo>
                  <a:lnTo>
                    <a:pt x="0" y="308344"/>
                  </a:lnTo>
                  <a:lnTo>
                    <a:pt x="0" y="340374"/>
                  </a:lnTo>
                  <a:lnTo>
                    <a:pt x="3962" y="337967"/>
                  </a:lnTo>
                  <a:lnTo>
                    <a:pt x="3962" y="305926"/>
                  </a:lnTo>
                  <a:close/>
                </a:path>
                <a:path w="4444" h="628015">
                  <a:moveTo>
                    <a:pt x="673" y="242395"/>
                  </a:moveTo>
                  <a:lnTo>
                    <a:pt x="0" y="242395"/>
                  </a:lnTo>
                  <a:lnTo>
                    <a:pt x="0" y="295835"/>
                  </a:lnTo>
                  <a:lnTo>
                    <a:pt x="3962" y="305768"/>
                  </a:lnTo>
                  <a:lnTo>
                    <a:pt x="3962" y="243655"/>
                  </a:lnTo>
                  <a:lnTo>
                    <a:pt x="673" y="242395"/>
                  </a:lnTo>
                  <a:close/>
                </a:path>
                <a:path w="4444" h="628015">
                  <a:moveTo>
                    <a:pt x="3962" y="79839"/>
                  </a:moveTo>
                  <a:lnTo>
                    <a:pt x="2242" y="88725"/>
                  </a:lnTo>
                  <a:lnTo>
                    <a:pt x="0" y="92031"/>
                  </a:lnTo>
                  <a:lnTo>
                    <a:pt x="0" y="133000"/>
                  </a:lnTo>
                  <a:lnTo>
                    <a:pt x="3962" y="129831"/>
                  </a:lnTo>
                  <a:lnTo>
                    <a:pt x="3962" y="79839"/>
                  </a:lnTo>
                  <a:close/>
                </a:path>
                <a:path w="4444" h="628015">
                  <a:moveTo>
                    <a:pt x="0" y="0"/>
                  </a:moveTo>
                  <a:lnTo>
                    <a:pt x="0" y="40969"/>
                  </a:lnTo>
                  <a:lnTo>
                    <a:pt x="2242" y="44275"/>
                  </a:lnTo>
                  <a:lnTo>
                    <a:pt x="3962" y="52667"/>
                  </a:lnTo>
                  <a:lnTo>
                    <a:pt x="3962" y="3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5" name="object 3288">
              <a:extLst>
                <a:ext uri="{FF2B5EF4-FFF2-40B4-BE49-F238E27FC236}">
                  <a16:creationId xmlns:a16="http://schemas.microsoft.com/office/drawing/2014/main" id="{A15874ED-263A-CEA2-D92B-48D3A94C749E}"/>
                </a:ext>
              </a:extLst>
            </p:cNvPr>
            <p:cNvSpPr/>
            <p:nvPr/>
          </p:nvSpPr>
          <p:spPr>
            <a:xfrm>
              <a:off x="1393723" y="7517146"/>
              <a:ext cx="4445" cy="622300"/>
            </a:xfrm>
            <a:custGeom>
              <a:avLst/>
              <a:gdLst/>
              <a:ahLst/>
              <a:cxnLst/>
              <a:rect l="l" t="t" r="r" b="b"/>
              <a:pathLst>
                <a:path w="4444" h="622300">
                  <a:moveTo>
                    <a:pt x="3962" y="591350"/>
                  </a:moveTo>
                  <a:lnTo>
                    <a:pt x="0" y="593707"/>
                  </a:lnTo>
                  <a:lnTo>
                    <a:pt x="0" y="622101"/>
                  </a:lnTo>
                  <a:lnTo>
                    <a:pt x="3962" y="619760"/>
                  </a:lnTo>
                  <a:lnTo>
                    <a:pt x="3962" y="591350"/>
                  </a:lnTo>
                  <a:close/>
                </a:path>
                <a:path w="4444" h="622300">
                  <a:moveTo>
                    <a:pt x="3962" y="493061"/>
                  </a:moveTo>
                  <a:lnTo>
                    <a:pt x="0" y="495421"/>
                  </a:lnTo>
                  <a:lnTo>
                    <a:pt x="0" y="523863"/>
                  </a:lnTo>
                  <a:lnTo>
                    <a:pt x="3962" y="521529"/>
                  </a:lnTo>
                  <a:lnTo>
                    <a:pt x="3962" y="493061"/>
                  </a:lnTo>
                  <a:close/>
                </a:path>
                <a:path w="4444" h="622300">
                  <a:moveTo>
                    <a:pt x="3962" y="385138"/>
                  </a:moveTo>
                  <a:lnTo>
                    <a:pt x="0" y="387550"/>
                  </a:lnTo>
                  <a:lnTo>
                    <a:pt x="0" y="418766"/>
                  </a:lnTo>
                  <a:lnTo>
                    <a:pt x="3962" y="416327"/>
                  </a:lnTo>
                  <a:lnTo>
                    <a:pt x="3962" y="385138"/>
                  </a:lnTo>
                  <a:close/>
                </a:path>
                <a:path w="4444" h="622300">
                  <a:moveTo>
                    <a:pt x="0" y="149365"/>
                  </a:moveTo>
                  <a:lnTo>
                    <a:pt x="0" y="176113"/>
                  </a:lnTo>
                  <a:lnTo>
                    <a:pt x="3962" y="176828"/>
                  </a:lnTo>
                  <a:lnTo>
                    <a:pt x="3962" y="149868"/>
                  </a:lnTo>
                  <a:lnTo>
                    <a:pt x="0" y="149365"/>
                  </a:lnTo>
                  <a:close/>
                </a:path>
                <a:path w="4444" h="622300">
                  <a:moveTo>
                    <a:pt x="0" y="240486"/>
                  </a:moveTo>
                  <a:lnTo>
                    <a:pt x="0" y="334798"/>
                  </a:lnTo>
                  <a:lnTo>
                    <a:pt x="3962" y="332391"/>
                  </a:lnTo>
                  <a:lnTo>
                    <a:pt x="3962" y="242382"/>
                  </a:lnTo>
                  <a:lnTo>
                    <a:pt x="3340" y="241766"/>
                  </a:lnTo>
                  <a:lnTo>
                    <a:pt x="0" y="240486"/>
                  </a:lnTo>
                  <a:close/>
                </a:path>
                <a:path w="4444" h="622300">
                  <a:moveTo>
                    <a:pt x="0" y="0"/>
                  </a:moveTo>
                  <a:lnTo>
                    <a:pt x="0" y="49498"/>
                  </a:lnTo>
                  <a:lnTo>
                    <a:pt x="2705" y="62696"/>
                  </a:lnTo>
                  <a:lnTo>
                    <a:pt x="0" y="76670"/>
                  </a:lnTo>
                  <a:lnTo>
                    <a:pt x="0" y="126662"/>
                  </a:lnTo>
                  <a:lnTo>
                    <a:pt x="3962" y="123493"/>
                  </a:lnTo>
                  <a:lnTo>
                    <a:pt x="3962" y="3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6" name="object 3289">
              <a:extLst>
                <a:ext uri="{FF2B5EF4-FFF2-40B4-BE49-F238E27FC236}">
                  <a16:creationId xmlns:a16="http://schemas.microsoft.com/office/drawing/2014/main" id="{00DF0504-9D26-32A4-6A2B-891F7F5D69D5}"/>
                </a:ext>
              </a:extLst>
            </p:cNvPr>
            <p:cNvSpPr/>
            <p:nvPr/>
          </p:nvSpPr>
          <p:spPr>
            <a:xfrm>
              <a:off x="1397685" y="7520315"/>
              <a:ext cx="4445" cy="617220"/>
            </a:xfrm>
            <a:custGeom>
              <a:avLst/>
              <a:gdLst/>
              <a:ahLst/>
              <a:cxnLst/>
              <a:rect l="l" t="t" r="r" b="b"/>
              <a:pathLst>
                <a:path w="4444" h="617220">
                  <a:moveTo>
                    <a:pt x="3949" y="585831"/>
                  </a:moveTo>
                  <a:lnTo>
                    <a:pt x="0" y="588181"/>
                  </a:lnTo>
                  <a:lnTo>
                    <a:pt x="0" y="616591"/>
                  </a:lnTo>
                  <a:lnTo>
                    <a:pt x="3949" y="614259"/>
                  </a:lnTo>
                  <a:lnTo>
                    <a:pt x="3949" y="585831"/>
                  </a:lnTo>
                  <a:close/>
                </a:path>
                <a:path w="4444" h="617220">
                  <a:moveTo>
                    <a:pt x="3949" y="487540"/>
                  </a:moveTo>
                  <a:lnTo>
                    <a:pt x="0" y="489892"/>
                  </a:lnTo>
                  <a:lnTo>
                    <a:pt x="0" y="518360"/>
                  </a:lnTo>
                  <a:lnTo>
                    <a:pt x="3949" y="516034"/>
                  </a:lnTo>
                  <a:lnTo>
                    <a:pt x="3949" y="487540"/>
                  </a:lnTo>
                  <a:close/>
                </a:path>
                <a:path w="4444" h="617220">
                  <a:moveTo>
                    <a:pt x="3949" y="379566"/>
                  </a:moveTo>
                  <a:lnTo>
                    <a:pt x="0" y="381969"/>
                  </a:lnTo>
                  <a:lnTo>
                    <a:pt x="0" y="413158"/>
                  </a:lnTo>
                  <a:lnTo>
                    <a:pt x="3949" y="410726"/>
                  </a:lnTo>
                  <a:lnTo>
                    <a:pt x="3949" y="379566"/>
                  </a:lnTo>
                  <a:close/>
                </a:path>
                <a:path w="4444" h="617220">
                  <a:moveTo>
                    <a:pt x="0" y="146699"/>
                  </a:moveTo>
                  <a:lnTo>
                    <a:pt x="0" y="173659"/>
                  </a:lnTo>
                  <a:lnTo>
                    <a:pt x="3949" y="174414"/>
                  </a:lnTo>
                  <a:lnTo>
                    <a:pt x="3949" y="147245"/>
                  </a:lnTo>
                  <a:lnTo>
                    <a:pt x="3609" y="147157"/>
                  </a:lnTo>
                  <a:lnTo>
                    <a:pt x="0" y="146699"/>
                  </a:lnTo>
                  <a:close/>
                </a:path>
                <a:path w="4444" h="617220">
                  <a:moveTo>
                    <a:pt x="0" y="239213"/>
                  </a:moveTo>
                  <a:lnTo>
                    <a:pt x="0" y="329222"/>
                  </a:lnTo>
                  <a:lnTo>
                    <a:pt x="3949" y="326822"/>
                  </a:lnTo>
                  <a:lnTo>
                    <a:pt x="3949" y="246689"/>
                  </a:lnTo>
                  <a:lnTo>
                    <a:pt x="3276" y="244947"/>
                  </a:lnTo>
                  <a:lnTo>
                    <a:pt x="1943" y="241137"/>
                  </a:lnTo>
                  <a:lnTo>
                    <a:pt x="0" y="239213"/>
                  </a:lnTo>
                  <a:close/>
                </a:path>
                <a:path w="4444" h="617220">
                  <a:moveTo>
                    <a:pt x="0" y="0"/>
                  </a:moveTo>
                  <a:lnTo>
                    <a:pt x="0" y="120324"/>
                  </a:lnTo>
                  <a:lnTo>
                    <a:pt x="1384" y="119217"/>
                  </a:lnTo>
                  <a:lnTo>
                    <a:pt x="3949" y="116096"/>
                  </a:lnTo>
                  <a:lnTo>
                    <a:pt x="3949" y="4227"/>
                  </a:lnTo>
                  <a:lnTo>
                    <a:pt x="1384" y="1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7" name="object 3290">
              <a:extLst>
                <a:ext uri="{FF2B5EF4-FFF2-40B4-BE49-F238E27FC236}">
                  <a16:creationId xmlns:a16="http://schemas.microsoft.com/office/drawing/2014/main" id="{39A4DD1E-3F6A-9ACD-5B5B-2E69F90C8153}"/>
                </a:ext>
              </a:extLst>
            </p:cNvPr>
            <p:cNvSpPr/>
            <p:nvPr/>
          </p:nvSpPr>
          <p:spPr>
            <a:xfrm>
              <a:off x="1401635" y="7524543"/>
              <a:ext cx="4445" cy="610235"/>
            </a:xfrm>
            <a:custGeom>
              <a:avLst/>
              <a:gdLst/>
              <a:ahLst/>
              <a:cxnLst/>
              <a:rect l="l" t="t" r="r" b="b"/>
              <a:pathLst>
                <a:path w="4444" h="610234">
                  <a:moveTo>
                    <a:pt x="3962" y="579247"/>
                  </a:moveTo>
                  <a:lnTo>
                    <a:pt x="0" y="581604"/>
                  </a:lnTo>
                  <a:lnTo>
                    <a:pt x="0" y="610031"/>
                  </a:lnTo>
                  <a:lnTo>
                    <a:pt x="3962" y="607691"/>
                  </a:lnTo>
                  <a:lnTo>
                    <a:pt x="3962" y="579247"/>
                  </a:lnTo>
                  <a:close/>
                </a:path>
                <a:path w="4444" h="610234">
                  <a:moveTo>
                    <a:pt x="3962" y="480953"/>
                  </a:moveTo>
                  <a:lnTo>
                    <a:pt x="0" y="483312"/>
                  </a:lnTo>
                  <a:lnTo>
                    <a:pt x="0" y="511806"/>
                  </a:lnTo>
                  <a:lnTo>
                    <a:pt x="3962" y="509472"/>
                  </a:lnTo>
                  <a:lnTo>
                    <a:pt x="3962" y="480953"/>
                  </a:lnTo>
                  <a:close/>
                </a:path>
                <a:path w="4444" h="610234">
                  <a:moveTo>
                    <a:pt x="3962" y="372927"/>
                  </a:moveTo>
                  <a:lnTo>
                    <a:pt x="0" y="375338"/>
                  </a:lnTo>
                  <a:lnTo>
                    <a:pt x="0" y="406499"/>
                  </a:lnTo>
                  <a:lnTo>
                    <a:pt x="3962" y="404059"/>
                  </a:lnTo>
                  <a:lnTo>
                    <a:pt x="3962" y="372927"/>
                  </a:lnTo>
                  <a:close/>
                </a:path>
                <a:path w="4444" h="610234">
                  <a:moveTo>
                    <a:pt x="0" y="143017"/>
                  </a:moveTo>
                  <a:lnTo>
                    <a:pt x="0" y="170186"/>
                  </a:lnTo>
                  <a:lnTo>
                    <a:pt x="3517" y="170869"/>
                  </a:lnTo>
                  <a:lnTo>
                    <a:pt x="2768" y="173409"/>
                  </a:lnTo>
                  <a:lnTo>
                    <a:pt x="2209" y="175949"/>
                  </a:lnTo>
                  <a:lnTo>
                    <a:pt x="1828" y="178489"/>
                  </a:lnTo>
                  <a:lnTo>
                    <a:pt x="1359" y="188649"/>
                  </a:lnTo>
                  <a:lnTo>
                    <a:pt x="2754" y="197539"/>
                  </a:lnTo>
                  <a:lnTo>
                    <a:pt x="3962" y="200893"/>
                  </a:lnTo>
                  <a:lnTo>
                    <a:pt x="3962" y="144047"/>
                  </a:lnTo>
                  <a:lnTo>
                    <a:pt x="0" y="143017"/>
                  </a:lnTo>
                  <a:close/>
                </a:path>
                <a:path w="4444" h="610234">
                  <a:moveTo>
                    <a:pt x="0" y="242461"/>
                  </a:moveTo>
                  <a:lnTo>
                    <a:pt x="0" y="322594"/>
                  </a:lnTo>
                  <a:lnTo>
                    <a:pt x="3962" y="320187"/>
                  </a:lnTo>
                  <a:lnTo>
                    <a:pt x="3962" y="252716"/>
                  </a:lnTo>
                  <a:lnTo>
                    <a:pt x="0" y="242461"/>
                  </a:lnTo>
                  <a:close/>
                </a:path>
                <a:path w="4444" h="610234">
                  <a:moveTo>
                    <a:pt x="0" y="0"/>
                  </a:moveTo>
                  <a:lnTo>
                    <a:pt x="0" y="111869"/>
                  </a:lnTo>
                  <a:lnTo>
                    <a:pt x="3962" y="107049"/>
                  </a:lnTo>
                  <a:lnTo>
                    <a:pt x="3962" y="4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8" name="object 3291">
              <a:extLst>
                <a:ext uri="{FF2B5EF4-FFF2-40B4-BE49-F238E27FC236}">
                  <a16:creationId xmlns:a16="http://schemas.microsoft.com/office/drawing/2014/main" id="{1867D251-E0F7-D248-7B68-8CAF4815BBB6}"/>
                </a:ext>
              </a:extLst>
            </p:cNvPr>
            <p:cNvSpPr/>
            <p:nvPr/>
          </p:nvSpPr>
          <p:spPr>
            <a:xfrm>
              <a:off x="1405585" y="7529347"/>
              <a:ext cx="4445" cy="603250"/>
            </a:xfrm>
            <a:custGeom>
              <a:avLst/>
              <a:gdLst/>
              <a:ahLst/>
              <a:cxnLst/>
              <a:rect l="l" t="t" r="r" b="b"/>
              <a:pathLst>
                <a:path w="4444" h="603250">
                  <a:moveTo>
                    <a:pt x="3962" y="572093"/>
                  </a:moveTo>
                  <a:lnTo>
                    <a:pt x="0" y="574450"/>
                  </a:lnTo>
                  <a:lnTo>
                    <a:pt x="0" y="602894"/>
                  </a:lnTo>
                  <a:lnTo>
                    <a:pt x="3962" y="600554"/>
                  </a:lnTo>
                  <a:lnTo>
                    <a:pt x="3962" y="572093"/>
                  </a:lnTo>
                  <a:close/>
                </a:path>
                <a:path w="4444" h="603250">
                  <a:moveTo>
                    <a:pt x="3962" y="473796"/>
                  </a:moveTo>
                  <a:lnTo>
                    <a:pt x="0" y="476156"/>
                  </a:lnTo>
                  <a:lnTo>
                    <a:pt x="0" y="504676"/>
                  </a:lnTo>
                  <a:lnTo>
                    <a:pt x="3962" y="502342"/>
                  </a:lnTo>
                  <a:lnTo>
                    <a:pt x="3962" y="473796"/>
                  </a:lnTo>
                  <a:close/>
                </a:path>
                <a:path w="4444" h="603250">
                  <a:moveTo>
                    <a:pt x="3962" y="365719"/>
                  </a:moveTo>
                  <a:lnTo>
                    <a:pt x="0" y="368130"/>
                  </a:lnTo>
                  <a:lnTo>
                    <a:pt x="0" y="399263"/>
                  </a:lnTo>
                  <a:lnTo>
                    <a:pt x="3962" y="396824"/>
                  </a:lnTo>
                  <a:lnTo>
                    <a:pt x="3962" y="365719"/>
                  </a:lnTo>
                  <a:close/>
                </a:path>
                <a:path w="4444" h="603250">
                  <a:moveTo>
                    <a:pt x="0" y="139239"/>
                  </a:moveTo>
                  <a:lnTo>
                    <a:pt x="0" y="196054"/>
                  </a:lnTo>
                  <a:lnTo>
                    <a:pt x="2006" y="201625"/>
                  </a:lnTo>
                  <a:lnTo>
                    <a:pt x="3962" y="205135"/>
                  </a:lnTo>
                  <a:lnTo>
                    <a:pt x="3962" y="140290"/>
                  </a:lnTo>
                  <a:lnTo>
                    <a:pt x="0" y="139239"/>
                  </a:lnTo>
                  <a:close/>
                </a:path>
                <a:path w="4444" h="603250">
                  <a:moveTo>
                    <a:pt x="0" y="247879"/>
                  </a:moveTo>
                  <a:lnTo>
                    <a:pt x="0" y="315391"/>
                  </a:lnTo>
                  <a:lnTo>
                    <a:pt x="3962" y="312983"/>
                  </a:lnTo>
                  <a:lnTo>
                    <a:pt x="3962" y="258134"/>
                  </a:lnTo>
                  <a:lnTo>
                    <a:pt x="0" y="247879"/>
                  </a:lnTo>
                  <a:close/>
                </a:path>
                <a:path w="4444" h="603250">
                  <a:moveTo>
                    <a:pt x="0" y="0"/>
                  </a:moveTo>
                  <a:lnTo>
                    <a:pt x="0" y="102260"/>
                  </a:lnTo>
                  <a:lnTo>
                    <a:pt x="3925" y="97485"/>
                  </a:lnTo>
                  <a:lnTo>
                    <a:pt x="3925" y="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9" name="object 3292">
              <a:extLst>
                <a:ext uri="{FF2B5EF4-FFF2-40B4-BE49-F238E27FC236}">
                  <a16:creationId xmlns:a16="http://schemas.microsoft.com/office/drawing/2014/main" id="{9068CC1D-FCAE-2FF2-629F-DE1BA3EEED9B}"/>
                </a:ext>
              </a:extLst>
            </p:cNvPr>
            <p:cNvSpPr/>
            <p:nvPr/>
          </p:nvSpPr>
          <p:spPr>
            <a:xfrm>
              <a:off x="1409547" y="7534189"/>
              <a:ext cx="4445" cy="596265"/>
            </a:xfrm>
            <a:custGeom>
              <a:avLst/>
              <a:gdLst/>
              <a:ahLst/>
              <a:cxnLst/>
              <a:rect l="l" t="t" r="r" b="b"/>
              <a:pathLst>
                <a:path w="4444" h="596265">
                  <a:moveTo>
                    <a:pt x="3962" y="564894"/>
                  </a:moveTo>
                  <a:lnTo>
                    <a:pt x="0" y="567251"/>
                  </a:lnTo>
                  <a:lnTo>
                    <a:pt x="0" y="595712"/>
                  </a:lnTo>
                  <a:lnTo>
                    <a:pt x="3962" y="593372"/>
                  </a:lnTo>
                  <a:lnTo>
                    <a:pt x="3962" y="564894"/>
                  </a:lnTo>
                  <a:close/>
                </a:path>
                <a:path w="4444" h="596265">
                  <a:moveTo>
                    <a:pt x="3962" y="466594"/>
                  </a:moveTo>
                  <a:lnTo>
                    <a:pt x="0" y="468954"/>
                  </a:lnTo>
                  <a:lnTo>
                    <a:pt x="0" y="497500"/>
                  </a:lnTo>
                  <a:lnTo>
                    <a:pt x="3962" y="495166"/>
                  </a:lnTo>
                  <a:lnTo>
                    <a:pt x="3962" y="466594"/>
                  </a:lnTo>
                  <a:close/>
                </a:path>
                <a:path w="4444" h="596265">
                  <a:moveTo>
                    <a:pt x="3962" y="358465"/>
                  </a:moveTo>
                  <a:lnTo>
                    <a:pt x="0" y="360877"/>
                  </a:lnTo>
                  <a:lnTo>
                    <a:pt x="0" y="391982"/>
                  </a:lnTo>
                  <a:lnTo>
                    <a:pt x="3962" y="389542"/>
                  </a:lnTo>
                  <a:lnTo>
                    <a:pt x="3962" y="358465"/>
                  </a:lnTo>
                  <a:close/>
                </a:path>
                <a:path w="4444" h="596265">
                  <a:moveTo>
                    <a:pt x="0" y="135448"/>
                  </a:moveTo>
                  <a:lnTo>
                    <a:pt x="0" y="200293"/>
                  </a:lnTo>
                  <a:lnTo>
                    <a:pt x="2997" y="205673"/>
                  </a:lnTo>
                  <a:lnTo>
                    <a:pt x="3962" y="206773"/>
                  </a:lnTo>
                  <a:lnTo>
                    <a:pt x="3962" y="136503"/>
                  </a:lnTo>
                  <a:lnTo>
                    <a:pt x="0" y="135448"/>
                  </a:lnTo>
                  <a:close/>
                </a:path>
                <a:path w="4444" h="596265">
                  <a:moveTo>
                    <a:pt x="0" y="253292"/>
                  </a:moveTo>
                  <a:lnTo>
                    <a:pt x="0" y="308141"/>
                  </a:lnTo>
                  <a:lnTo>
                    <a:pt x="3962" y="305734"/>
                  </a:lnTo>
                  <a:lnTo>
                    <a:pt x="3962" y="263547"/>
                  </a:lnTo>
                  <a:lnTo>
                    <a:pt x="0" y="253292"/>
                  </a:lnTo>
                  <a:close/>
                </a:path>
                <a:path w="4444" h="596265">
                  <a:moveTo>
                    <a:pt x="0" y="0"/>
                  </a:moveTo>
                  <a:lnTo>
                    <a:pt x="0" y="92576"/>
                  </a:lnTo>
                  <a:lnTo>
                    <a:pt x="3962" y="85331"/>
                  </a:lnTo>
                  <a:lnTo>
                    <a:pt x="3962" y="7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0" name="object 3293">
              <a:extLst>
                <a:ext uri="{FF2B5EF4-FFF2-40B4-BE49-F238E27FC236}">
                  <a16:creationId xmlns:a16="http://schemas.microsoft.com/office/drawing/2014/main" id="{822EF419-E663-E848-4BBB-14DD17E67C79}"/>
                </a:ext>
              </a:extLst>
            </p:cNvPr>
            <p:cNvSpPr/>
            <p:nvPr/>
          </p:nvSpPr>
          <p:spPr>
            <a:xfrm>
              <a:off x="1413497" y="7541410"/>
              <a:ext cx="4445" cy="586740"/>
            </a:xfrm>
            <a:custGeom>
              <a:avLst/>
              <a:gdLst/>
              <a:ahLst/>
              <a:cxnLst/>
              <a:rect l="l" t="t" r="r" b="b"/>
              <a:pathLst>
                <a:path w="4444" h="586740">
                  <a:moveTo>
                    <a:pt x="3962" y="555323"/>
                  </a:moveTo>
                  <a:lnTo>
                    <a:pt x="0" y="557680"/>
                  </a:lnTo>
                  <a:lnTo>
                    <a:pt x="0" y="586158"/>
                  </a:lnTo>
                  <a:lnTo>
                    <a:pt x="3962" y="583818"/>
                  </a:lnTo>
                  <a:lnTo>
                    <a:pt x="3962" y="555323"/>
                  </a:lnTo>
                  <a:close/>
                </a:path>
                <a:path w="4444" h="586740">
                  <a:moveTo>
                    <a:pt x="3962" y="457021"/>
                  </a:moveTo>
                  <a:lnTo>
                    <a:pt x="0" y="459380"/>
                  </a:lnTo>
                  <a:lnTo>
                    <a:pt x="0" y="487952"/>
                  </a:lnTo>
                  <a:lnTo>
                    <a:pt x="3962" y="485618"/>
                  </a:lnTo>
                  <a:lnTo>
                    <a:pt x="3962" y="457021"/>
                  </a:lnTo>
                  <a:close/>
                </a:path>
                <a:path w="4444" h="586740">
                  <a:moveTo>
                    <a:pt x="3962" y="348840"/>
                  </a:moveTo>
                  <a:lnTo>
                    <a:pt x="0" y="351251"/>
                  </a:lnTo>
                  <a:lnTo>
                    <a:pt x="0" y="382329"/>
                  </a:lnTo>
                  <a:lnTo>
                    <a:pt x="3962" y="379889"/>
                  </a:lnTo>
                  <a:lnTo>
                    <a:pt x="3962" y="348840"/>
                  </a:lnTo>
                  <a:close/>
                </a:path>
                <a:path w="4444" h="586740">
                  <a:moveTo>
                    <a:pt x="0" y="129278"/>
                  </a:moveTo>
                  <a:lnTo>
                    <a:pt x="0" y="199537"/>
                  </a:lnTo>
                  <a:lnTo>
                    <a:pt x="3962" y="204072"/>
                  </a:lnTo>
                  <a:lnTo>
                    <a:pt x="3962" y="130333"/>
                  </a:lnTo>
                  <a:lnTo>
                    <a:pt x="0" y="129278"/>
                  </a:lnTo>
                  <a:close/>
                </a:path>
                <a:path w="4444" h="586740">
                  <a:moveTo>
                    <a:pt x="0" y="256293"/>
                  </a:moveTo>
                  <a:lnTo>
                    <a:pt x="0" y="298520"/>
                  </a:lnTo>
                  <a:lnTo>
                    <a:pt x="3962" y="296113"/>
                  </a:lnTo>
                  <a:lnTo>
                    <a:pt x="3962" y="266548"/>
                  </a:lnTo>
                  <a:lnTo>
                    <a:pt x="0" y="256293"/>
                  </a:lnTo>
                  <a:close/>
                </a:path>
                <a:path w="4444" h="586740">
                  <a:moveTo>
                    <a:pt x="0" y="0"/>
                  </a:moveTo>
                  <a:lnTo>
                    <a:pt x="0" y="78133"/>
                  </a:lnTo>
                  <a:lnTo>
                    <a:pt x="3654" y="71451"/>
                  </a:lnTo>
                  <a:lnTo>
                    <a:pt x="3962" y="70368"/>
                  </a:lnTo>
                  <a:lnTo>
                    <a:pt x="3962" y="7765"/>
                  </a:lnTo>
                  <a:lnTo>
                    <a:pt x="3654" y="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1" name="object 3294">
              <a:extLst>
                <a:ext uri="{FF2B5EF4-FFF2-40B4-BE49-F238E27FC236}">
                  <a16:creationId xmlns:a16="http://schemas.microsoft.com/office/drawing/2014/main" id="{53A7511E-3830-C6F4-7DD5-9E2B63E05F5F}"/>
                </a:ext>
              </a:extLst>
            </p:cNvPr>
            <p:cNvSpPr/>
            <p:nvPr/>
          </p:nvSpPr>
          <p:spPr>
            <a:xfrm>
              <a:off x="1417459" y="7549176"/>
              <a:ext cx="4445" cy="576580"/>
            </a:xfrm>
            <a:custGeom>
              <a:avLst/>
              <a:gdLst/>
              <a:ahLst/>
              <a:cxnLst/>
              <a:rect l="l" t="t" r="r" b="b"/>
              <a:pathLst>
                <a:path w="4444" h="576579">
                  <a:moveTo>
                    <a:pt x="3962" y="545201"/>
                  </a:moveTo>
                  <a:lnTo>
                    <a:pt x="0" y="547558"/>
                  </a:lnTo>
                  <a:lnTo>
                    <a:pt x="0" y="576053"/>
                  </a:lnTo>
                  <a:lnTo>
                    <a:pt x="3962" y="573713"/>
                  </a:lnTo>
                  <a:lnTo>
                    <a:pt x="3962" y="545201"/>
                  </a:lnTo>
                  <a:close/>
                </a:path>
                <a:path w="4444" h="576579">
                  <a:moveTo>
                    <a:pt x="3962" y="446896"/>
                  </a:moveTo>
                  <a:lnTo>
                    <a:pt x="0" y="449256"/>
                  </a:lnTo>
                  <a:lnTo>
                    <a:pt x="0" y="477853"/>
                  </a:lnTo>
                  <a:lnTo>
                    <a:pt x="3962" y="475519"/>
                  </a:lnTo>
                  <a:lnTo>
                    <a:pt x="3962" y="446896"/>
                  </a:lnTo>
                  <a:close/>
                </a:path>
                <a:path w="4444" h="576579">
                  <a:moveTo>
                    <a:pt x="3962" y="338663"/>
                  </a:moveTo>
                  <a:lnTo>
                    <a:pt x="0" y="341075"/>
                  </a:lnTo>
                  <a:lnTo>
                    <a:pt x="0" y="372124"/>
                  </a:lnTo>
                  <a:lnTo>
                    <a:pt x="3962" y="369685"/>
                  </a:lnTo>
                  <a:lnTo>
                    <a:pt x="3962" y="338663"/>
                  </a:lnTo>
                  <a:close/>
                </a:path>
                <a:path w="4444" h="576579">
                  <a:moveTo>
                    <a:pt x="0" y="122568"/>
                  </a:moveTo>
                  <a:lnTo>
                    <a:pt x="0" y="196306"/>
                  </a:lnTo>
                  <a:lnTo>
                    <a:pt x="3962" y="200990"/>
                  </a:lnTo>
                  <a:lnTo>
                    <a:pt x="3962" y="123376"/>
                  </a:lnTo>
                  <a:lnTo>
                    <a:pt x="3035" y="123376"/>
                  </a:lnTo>
                  <a:lnTo>
                    <a:pt x="0" y="122568"/>
                  </a:lnTo>
                  <a:close/>
                </a:path>
                <a:path w="4444" h="576579">
                  <a:moveTo>
                    <a:pt x="0" y="258783"/>
                  </a:moveTo>
                  <a:lnTo>
                    <a:pt x="0" y="288348"/>
                  </a:lnTo>
                  <a:lnTo>
                    <a:pt x="1879" y="287206"/>
                  </a:lnTo>
                  <a:lnTo>
                    <a:pt x="3962" y="284340"/>
                  </a:lnTo>
                  <a:lnTo>
                    <a:pt x="3962" y="269038"/>
                  </a:lnTo>
                  <a:lnTo>
                    <a:pt x="0" y="258783"/>
                  </a:lnTo>
                  <a:close/>
                </a:path>
                <a:path w="4444" h="576579">
                  <a:moveTo>
                    <a:pt x="0" y="0"/>
                  </a:moveTo>
                  <a:lnTo>
                    <a:pt x="0" y="62602"/>
                  </a:lnTo>
                  <a:lnTo>
                    <a:pt x="3962" y="48662"/>
                  </a:lnTo>
                  <a:lnTo>
                    <a:pt x="3962" y="13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2" name="object 3295">
              <a:extLst>
                <a:ext uri="{FF2B5EF4-FFF2-40B4-BE49-F238E27FC236}">
                  <a16:creationId xmlns:a16="http://schemas.microsoft.com/office/drawing/2014/main" id="{1E6CC57A-81B7-3DD7-D101-7F914686BFC3}"/>
                </a:ext>
              </a:extLst>
            </p:cNvPr>
            <p:cNvSpPr/>
            <p:nvPr/>
          </p:nvSpPr>
          <p:spPr>
            <a:xfrm>
              <a:off x="1421409" y="7563072"/>
              <a:ext cx="4445" cy="560070"/>
            </a:xfrm>
            <a:custGeom>
              <a:avLst/>
              <a:gdLst/>
              <a:ahLst/>
              <a:cxnLst/>
              <a:rect l="l" t="t" r="r" b="b"/>
              <a:pathLst>
                <a:path w="4444" h="560070">
                  <a:moveTo>
                    <a:pt x="3962" y="528955"/>
                  </a:moveTo>
                  <a:lnTo>
                    <a:pt x="0" y="531312"/>
                  </a:lnTo>
                  <a:lnTo>
                    <a:pt x="0" y="559824"/>
                  </a:lnTo>
                  <a:lnTo>
                    <a:pt x="3962" y="557484"/>
                  </a:lnTo>
                  <a:lnTo>
                    <a:pt x="3962" y="528955"/>
                  </a:lnTo>
                  <a:close/>
                </a:path>
                <a:path w="4444" h="560070">
                  <a:moveTo>
                    <a:pt x="3962" y="430648"/>
                  </a:moveTo>
                  <a:lnTo>
                    <a:pt x="0" y="433007"/>
                  </a:lnTo>
                  <a:lnTo>
                    <a:pt x="0" y="461630"/>
                  </a:lnTo>
                  <a:lnTo>
                    <a:pt x="3962" y="459296"/>
                  </a:lnTo>
                  <a:lnTo>
                    <a:pt x="3962" y="430648"/>
                  </a:lnTo>
                  <a:close/>
                </a:path>
                <a:path w="4444" h="560070">
                  <a:moveTo>
                    <a:pt x="3962" y="322363"/>
                  </a:moveTo>
                  <a:lnTo>
                    <a:pt x="0" y="324775"/>
                  </a:lnTo>
                  <a:lnTo>
                    <a:pt x="0" y="355796"/>
                  </a:lnTo>
                  <a:lnTo>
                    <a:pt x="3962" y="353357"/>
                  </a:lnTo>
                  <a:lnTo>
                    <a:pt x="3962" y="322363"/>
                  </a:lnTo>
                  <a:close/>
                </a:path>
                <a:path w="4444" h="560070">
                  <a:moveTo>
                    <a:pt x="3962" y="106899"/>
                  </a:moveTo>
                  <a:lnTo>
                    <a:pt x="469" y="109480"/>
                  </a:lnTo>
                  <a:lnTo>
                    <a:pt x="0" y="109480"/>
                  </a:lnTo>
                  <a:lnTo>
                    <a:pt x="0" y="187079"/>
                  </a:lnTo>
                  <a:lnTo>
                    <a:pt x="2039" y="189490"/>
                  </a:lnTo>
                  <a:lnTo>
                    <a:pt x="3962" y="190767"/>
                  </a:lnTo>
                  <a:lnTo>
                    <a:pt x="3962" y="106899"/>
                  </a:lnTo>
                  <a:close/>
                </a:path>
                <a:path w="4444" h="560070">
                  <a:moveTo>
                    <a:pt x="0" y="255109"/>
                  </a:moveTo>
                  <a:lnTo>
                    <a:pt x="0" y="270461"/>
                  </a:lnTo>
                  <a:lnTo>
                    <a:pt x="698" y="269500"/>
                  </a:lnTo>
                  <a:lnTo>
                    <a:pt x="2120" y="266960"/>
                  </a:lnTo>
                  <a:lnTo>
                    <a:pt x="2641" y="263150"/>
                  </a:lnTo>
                  <a:lnTo>
                    <a:pt x="2616" y="261880"/>
                  </a:lnTo>
                  <a:lnTo>
                    <a:pt x="0" y="255109"/>
                  </a:lnTo>
                  <a:close/>
                </a:path>
                <a:path w="4444" h="560070">
                  <a:moveTo>
                    <a:pt x="0" y="0"/>
                  </a:moveTo>
                  <a:lnTo>
                    <a:pt x="0" y="34810"/>
                  </a:lnTo>
                  <a:lnTo>
                    <a:pt x="434" y="33280"/>
                  </a:lnTo>
                  <a:lnTo>
                    <a:pt x="2031" y="16770"/>
                  </a:lnTo>
                  <a:lnTo>
                    <a:pt x="434" y="1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3" name="object 3296">
              <a:extLst>
                <a:ext uri="{FF2B5EF4-FFF2-40B4-BE49-F238E27FC236}">
                  <a16:creationId xmlns:a16="http://schemas.microsoft.com/office/drawing/2014/main" id="{014FC259-7601-B636-C436-8E180316D857}"/>
                </a:ext>
              </a:extLst>
            </p:cNvPr>
            <p:cNvSpPr/>
            <p:nvPr/>
          </p:nvSpPr>
          <p:spPr>
            <a:xfrm>
              <a:off x="1425371" y="7666798"/>
              <a:ext cx="4445" cy="454025"/>
            </a:xfrm>
            <a:custGeom>
              <a:avLst/>
              <a:gdLst/>
              <a:ahLst/>
              <a:cxnLst/>
              <a:rect l="l" t="t" r="r" b="b"/>
              <a:pathLst>
                <a:path w="4444" h="454025">
                  <a:moveTo>
                    <a:pt x="3962" y="422872"/>
                  </a:moveTo>
                  <a:lnTo>
                    <a:pt x="0" y="425229"/>
                  </a:lnTo>
                  <a:lnTo>
                    <a:pt x="0" y="453758"/>
                  </a:lnTo>
                  <a:lnTo>
                    <a:pt x="3962" y="451418"/>
                  </a:lnTo>
                  <a:lnTo>
                    <a:pt x="3962" y="422872"/>
                  </a:lnTo>
                  <a:close/>
                </a:path>
                <a:path w="4444" h="454025">
                  <a:moveTo>
                    <a:pt x="3962" y="324562"/>
                  </a:moveTo>
                  <a:lnTo>
                    <a:pt x="0" y="326921"/>
                  </a:lnTo>
                  <a:lnTo>
                    <a:pt x="0" y="355570"/>
                  </a:lnTo>
                  <a:lnTo>
                    <a:pt x="3962" y="353236"/>
                  </a:lnTo>
                  <a:lnTo>
                    <a:pt x="3962" y="324562"/>
                  </a:lnTo>
                  <a:close/>
                </a:path>
                <a:path w="4444" h="454025">
                  <a:moveTo>
                    <a:pt x="3962" y="216226"/>
                  </a:moveTo>
                  <a:lnTo>
                    <a:pt x="0" y="218637"/>
                  </a:lnTo>
                  <a:lnTo>
                    <a:pt x="0" y="249631"/>
                  </a:lnTo>
                  <a:lnTo>
                    <a:pt x="3962" y="247192"/>
                  </a:lnTo>
                  <a:lnTo>
                    <a:pt x="3962" y="216226"/>
                  </a:lnTo>
                  <a:close/>
                </a:path>
                <a:path w="4444" h="454025">
                  <a:moveTo>
                    <a:pt x="3962" y="0"/>
                  </a:moveTo>
                  <a:lnTo>
                    <a:pt x="2374" y="674"/>
                  </a:lnTo>
                  <a:lnTo>
                    <a:pt x="1663" y="1944"/>
                  </a:lnTo>
                  <a:lnTo>
                    <a:pt x="0" y="3173"/>
                  </a:lnTo>
                  <a:lnTo>
                    <a:pt x="0" y="87041"/>
                  </a:lnTo>
                  <a:lnTo>
                    <a:pt x="3962" y="8967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4" name="object 3297">
              <a:extLst>
                <a:ext uri="{FF2B5EF4-FFF2-40B4-BE49-F238E27FC236}">
                  <a16:creationId xmlns:a16="http://schemas.microsoft.com/office/drawing/2014/main" id="{1EE94E50-CC91-E36D-6D8C-F3516EC867F8}"/>
                </a:ext>
              </a:extLst>
            </p:cNvPr>
            <p:cNvSpPr/>
            <p:nvPr/>
          </p:nvSpPr>
          <p:spPr>
            <a:xfrm>
              <a:off x="1429321" y="7665120"/>
              <a:ext cx="4445" cy="453390"/>
            </a:xfrm>
            <a:custGeom>
              <a:avLst/>
              <a:gdLst/>
              <a:ahLst/>
              <a:cxnLst/>
              <a:rect l="l" t="t" r="r" b="b"/>
              <a:pathLst>
                <a:path w="4444" h="453390">
                  <a:moveTo>
                    <a:pt x="3962" y="422200"/>
                  </a:moveTo>
                  <a:lnTo>
                    <a:pt x="0" y="424557"/>
                  </a:lnTo>
                  <a:lnTo>
                    <a:pt x="0" y="453103"/>
                  </a:lnTo>
                  <a:lnTo>
                    <a:pt x="3962" y="450763"/>
                  </a:lnTo>
                  <a:lnTo>
                    <a:pt x="3962" y="422200"/>
                  </a:lnTo>
                  <a:close/>
                </a:path>
                <a:path w="4444" h="453390">
                  <a:moveTo>
                    <a:pt x="3962" y="323887"/>
                  </a:moveTo>
                  <a:lnTo>
                    <a:pt x="0" y="326247"/>
                  </a:lnTo>
                  <a:lnTo>
                    <a:pt x="0" y="354921"/>
                  </a:lnTo>
                  <a:lnTo>
                    <a:pt x="3962" y="352587"/>
                  </a:lnTo>
                  <a:lnTo>
                    <a:pt x="3962" y="323887"/>
                  </a:lnTo>
                  <a:close/>
                </a:path>
                <a:path w="4444" h="453390">
                  <a:moveTo>
                    <a:pt x="3962" y="215500"/>
                  </a:moveTo>
                  <a:lnTo>
                    <a:pt x="0" y="217911"/>
                  </a:lnTo>
                  <a:lnTo>
                    <a:pt x="0" y="248877"/>
                  </a:lnTo>
                  <a:lnTo>
                    <a:pt x="3962" y="246438"/>
                  </a:lnTo>
                  <a:lnTo>
                    <a:pt x="3962" y="215500"/>
                  </a:lnTo>
                  <a:close/>
                </a:path>
                <a:path w="4444" h="453390">
                  <a:moveTo>
                    <a:pt x="3962" y="0"/>
                  </a:moveTo>
                  <a:lnTo>
                    <a:pt x="0" y="1682"/>
                  </a:lnTo>
                  <a:lnTo>
                    <a:pt x="0" y="91342"/>
                  </a:lnTo>
                  <a:lnTo>
                    <a:pt x="1774" y="92521"/>
                  </a:lnTo>
                  <a:lnTo>
                    <a:pt x="3962" y="93814"/>
                  </a:lnTo>
                  <a:lnTo>
                    <a:pt x="3962" y="56753"/>
                  </a:lnTo>
                  <a:lnTo>
                    <a:pt x="1473" y="53151"/>
                  </a:lnTo>
                  <a:lnTo>
                    <a:pt x="38" y="48071"/>
                  </a:lnTo>
                  <a:lnTo>
                    <a:pt x="1333" y="39181"/>
                  </a:lnTo>
                  <a:lnTo>
                    <a:pt x="2412" y="36641"/>
                  </a:lnTo>
                  <a:lnTo>
                    <a:pt x="3962" y="3429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5" name="object 3298">
              <a:extLst>
                <a:ext uri="{FF2B5EF4-FFF2-40B4-BE49-F238E27FC236}">
                  <a16:creationId xmlns:a16="http://schemas.microsoft.com/office/drawing/2014/main" id="{8566CD62-5590-0CA3-DAB3-8AFEAEB07270}"/>
                </a:ext>
              </a:extLst>
            </p:cNvPr>
            <p:cNvSpPr/>
            <p:nvPr/>
          </p:nvSpPr>
          <p:spPr>
            <a:xfrm>
              <a:off x="1433283" y="7664401"/>
              <a:ext cx="4445" cy="451484"/>
            </a:xfrm>
            <a:custGeom>
              <a:avLst/>
              <a:gdLst/>
              <a:ahLst/>
              <a:cxnLst/>
              <a:rect l="l" t="t" r="r" b="b"/>
              <a:pathLst>
                <a:path w="4444" h="451484">
                  <a:moveTo>
                    <a:pt x="3962" y="420563"/>
                  </a:moveTo>
                  <a:lnTo>
                    <a:pt x="0" y="422920"/>
                  </a:lnTo>
                  <a:lnTo>
                    <a:pt x="0" y="451482"/>
                  </a:lnTo>
                  <a:lnTo>
                    <a:pt x="3962" y="449142"/>
                  </a:lnTo>
                  <a:lnTo>
                    <a:pt x="3962" y="420563"/>
                  </a:lnTo>
                  <a:close/>
                </a:path>
                <a:path w="4444" h="451484">
                  <a:moveTo>
                    <a:pt x="3962" y="322247"/>
                  </a:moveTo>
                  <a:lnTo>
                    <a:pt x="0" y="324607"/>
                  </a:lnTo>
                  <a:lnTo>
                    <a:pt x="0" y="353307"/>
                  </a:lnTo>
                  <a:lnTo>
                    <a:pt x="3962" y="350973"/>
                  </a:lnTo>
                  <a:lnTo>
                    <a:pt x="3962" y="322247"/>
                  </a:lnTo>
                  <a:close/>
                </a:path>
                <a:path w="4444" h="451484">
                  <a:moveTo>
                    <a:pt x="3962" y="213808"/>
                  </a:moveTo>
                  <a:lnTo>
                    <a:pt x="0" y="216219"/>
                  </a:lnTo>
                  <a:lnTo>
                    <a:pt x="0" y="247157"/>
                  </a:lnTo>
                  <a:lnTo>
                    <a:pt x="3962" y="244718"/>
                  </a:lnTo>
                  <a:lnTo>
                    <a:pt x="3962" y="213808"/>
                  </a:lnTo>
                  <a:close/>
                </a:path>
                <a:path w="4444" h="451484">
                  <a:moveTo>
                    <a:pt x="0" y="57473"/>
                  </a:moveTo>
                  <a:lnTo>
                    <a:pt x="0" y="94534"/>
                  </a:lnTo>
                  <a:lnTo>
                    <a:pt x="3962" y="96876"/>
                  </a:lnTo>
                  <a:lnTo>
                    <a:pt x="3962" y="63206"/>
                  </a:lnTo>
                  <a:lnTo>
                    <a:pt x="0" y="57473"/>
                  </a:lnTo>
                  <a:close/>
                </a:path>
                <a:path w="4444" h="451484">
                  <a:moveTo>
                    <a:pt x="3962" y="0"/>
                  </a:moveTo>
                  <a:lnTo>
                    <a:pt x="443" y="531"/>
                  </a:lnTo>
                  <a:lnTo>
                    <a:pt x="0" y="719"/>
                  </a:lnTo>
                  <a:lnTo>
                    <a:pt x="0" y="35013"/>
                  </a:lnTo>
                  <a:lnTo>
                    <a:pt x="127" y="34821"/>
                  </a:lnTo>
                  <a:lnTo>
                    <a:pt x="419" y="33551"/>
                  </a:lnTo>
                  <a:lnTo>
                    <a:pt x="1206" y="33551"/>
                  </a:lnTo>
                  <a:lnTo>
                    <a:pt x="1333" y="32281"/>
                  </a:lnTo>
                  <a:lnTo>
                    <a:pt x="2514" y="31011"/>
                  </a:lnTo>
                  <a:lnTo>
                    <a:pt x="3962" y="2968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6" name="object 3299">
              <a:extLst>
                <a:ext uri="{FF2B5EF4-FFF2-40B4-BE49-F238E27FC236}">
                  <a16:creationId xmlns:a16="http://schemas.microsoft.com/office/drawing/2014/main" id="{3DB61FB7-4638-3D8C-A9DE-10EC673AC684}"/>
                </a:ext>
              </a:extLst>
            </p:cNvPr>
            <p:cNvSpPr/>
            <p:nvPr/>
          </p:nvSpPr>
          <p:spPr>
            <a:xfrm>
              <a:off x="1437233" y="7663804"/>
              <a:ext cx="4445" cy="450215"/>
            </a:xfrm>
            <a:custGeom>
              <a:avLst/>
              <a:gdLst/>
              <a:ahLst/>
              <a:cxnLst/>
              <a:rect l="l" t="t" r="r" b="b"/>
              <a:pathLst>
                <a:path w="4444" h="450215">
                  <a:moveTo>
                    <a:pt x="3962" y="418810"/>
                  </a:moveTo>
                  <a:lnTo>
                    <a:pt x="0" y="421167"/>
                  </a:lnTo>
                  <a:lnTo>
                    <a:pt x="0" y="449746"/>
                  </a:lnTo>
                  <a:lnTo>
                    <a:pt x="3962" y="447406"/>
                  </a:lnTo>
                  <a:lnTo>
                    <a:pt x="3962" y="418810"/>
                  </a:lnTo>
                  <a:close/>
                </a:path>
                <a:path w="4444" h="450215">
                  <a:moveTo>
                    <a:pt x="3962" y="320491"/>
                  </a:moveTo>
                  <a:lnTo>
                    <a:pt x="0" y="322851"/>
                  </a:lnTo>
                  <a:lnTo>
                    <a:pt x="0" y="351577"/>
                  </a:lnTo>
                  <a:lnTo>
                    <a:pt x="3962" y="349243"/>
                  </a:lnTo>
                  <a:lnTo>
                    <a:pt x="3962" y="320491"/>
                  </a:lnTo>
                  <a:close/>
                </a:path>
                <a:path w="4444" h="450215">
                  <a:moveTo>
                    <a:pt x="3962" y="212001"/>
                  </a:moveTo>
                  <a:lnTo>
                    <a:pt x="0" y="214412"/>
                  </a:lnTo>
                  <a:lnTo>
                    <a:pt x="0" y="245322"/>
                  </a:lnTo>
                  <a:lnTo>
                    <a:pt x="3962" y="242883"/>
                  </a:lnTo>
                  <a:lnTo>
                    <a:pt x="3962" y="212001"/>
                  </a:lnTo>
                  <a:close/>
                </a:path>
                <a:path w="4444" h="450215">
                  <a:moveTo>
                    <a:pt x="0" y="63784"/>
                  </a:moveTo>
                  <a:lnTo>
                    <a:pt x="0" y="97465"/>
                  </a:lnTo>
                  <a:lnTo>
                    <a:pt x="2457" y="98917"/>
                  </a:lnTo>
                  <a:lnTo>
                    <a:pt x="3962" y="99329"/>
                  </a:lnTo>
                  <a:lnTo>
                    <a:pt x="3962" y="69025"/>
                  </a:lnTo>
                  <a:lnTo>
                    <a:pt x="1460" y="65897"/>
                  </a:lnTo>
                  <a:lnTo>
                    <a:pt x="0" y="63784"/>
                  </a:lnTo>
                  <a:close/>
                </a:path>
                <a:path w="4444" h="450215">
                  <a:moveTo>
                    <a:pt x="3962" y="0"/>
                  </a:moveTo>
                  <a:lnTo>
                    <a:pt x="0" y="598"/>
                  </a:lnTo>
                  <a:lnTo>
                    <a:pt x="0" y="30287"/>
                  </a:lnTo>
                  <a:lnTo>
                    <a:pt x="3962" y="27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7" name="object 3300">
              <a:extLst>
                <a:ext uri="{FF2B5EF4-FFF2-40B4-BE49-F238E27FC236}">
                  <a16:creationId xmlns:a16="http://schemas.microsoft.com/office/drawing/2014/main" id="{B8B2D448-8195-4C99-F400-74C47FBEE716}"/>
                </a:ext>
              </a:extLst>
            </p:cNvPr>
            <p:cNvSpPr/>
            <p:nvPr/>
          </p:nvSpPr>
          <p:spPr>
            <a:xfrm>
              <a:off x="1441196" y="7663662"/>
              <a:ext cx="4445" cy="447675"/>
            </a:xfrm>
            <a:custGeom>
              <a:avLst/>
              <a:gdLst/>
              <a:ahLst/>
              <a:cxnLst/>
              <a:rect l="l" t="t" r="r" b="b"/>
              <a:pathLst>
                <a:path w="4444" h="447675">
                  <a:moveTo>
                    <a:pt x="3962" y="416595"/>
                  </a:moveTo>
                  <a:lnTo>
                    <a:pt x="0" y="418952"/>
                  </a:lnTo>
                  <a:lnTo>
                    <a:pt x="0" y="447548"/>
                  </a:lnTo>
                  <a:lnTo>
                    <a:pt x="3962" y="445208"/>
                  </a:lnTo>
                  <a:lnTo>
                    <a:pt x="3962" y="416595"/>
                  </a:lnTo>
                  <a:close/>
                </a:path>
                <a:path w="4444" h="447675">
                  <a:moveTo>
                    <a:pt x="3962" y="318274"/>
                  </a:moveTo>
                  <a:lnTo>
                    <a:pt x="0" y="320634"/>
                  </a:lnTo>
                  <a:lnTo>
                    <a:pt x="0" y="349385"/>
                  </a:lnTo>
                  <a:lnTo>
                    <a:pt x="3962" y="347051"/>
                  </a:lnTo>
                  <a:lnTo>
                    <a:pt x="3962" y="318274"/>
                  </a:lnTo>
                  <a:close/>
                </a:path>
                <a:path w="4444" h="447675">
                  <a:moveTo>
                    <a:pt x="3962" y="209731"/>
                  </a:moveTo>
                  <a:lnTo>
                    <a:pt x="0" y="212143"/>
                  </a:lnTo>
                  <a:lnTo>
                    <a:pt x="0" y="243025"/>
                  </a:lnTo>
                  <a:lnTo>
                    <a:pt x="3962" y="240586"/>
                  </a:lnTo>
                  <a:lnTo>
                    <a:pt x="3962" y="209731"/>
                  </a:lnTo>
                  <a:close/>
                </a:path>
                <a:path w="4444" h="447675">
                  <a:moveTo>
                    <a:pt x="0" y="69167"/>
                  </a:moveTo>
                  <a:lnTo>
                    <a:pt x="0" y="99471"/>
                  </a:lnTo>
                  <a:lnTo>
                    <a:pt x="3962" y="100554"/>
                  </a:lnTo>
                  <a:lnTo>
                    <a:pt x="3962" y="72515"/>
                  </a:lnTo>
                  <a:lnTo>
                    <a:pt x="1562" y="71119"/>
                  </a:lnTo>
                  <a:lnTo>
                    <a:pt x="0" y="69167"/>
                  </a:lnTo>
                  <a:close/>
                </a:path>
                <a:path w="4444" h="447675">
                  <a:moveTo>
                    <a:pt x="3962" y="26669"/>
                  </a:moveTo>
                  <a:lnTo>
                    <a:pt x="800" y="26669"/>
                  </a:lnTo>
                  <a:lnTo>
                    <a:pt x="3962" y="27640"/>
                  </a:lnTo>
                  <a:lnTo>
                    <a:pt x="3962" y="26669"/>
                  </a:lnTo>
                  <a:close/>
                </a:path>
                <a:path w="4444" h="447675">
                  <a:moveTo>
                    <a:pt x="941" y="0"/>
                  </a:moveTo>
                  <a:lnTo>
                    <a:pt x="0" y="142"/>
                  </a:lnTo>
                  <a:lnTo>
                    <a:pt x="0" y="27301"/>
                  </a:lnTo>
                  <a:lnTo>
                    <a:pt x="800" y="26669"/>
                  </a:lnTo>
                  <a:lnTo>
                    <a:pt x="3962" y="26669"/>
                  </a:lnTo>
                  <a:lnTo>
                    <a:pt x="3962" y="35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8" name="object 3301">
              <a:extLst>
                <a:ext uri="{FF2B5EF4-FFF2-40B4-BE49-F238E27FC236}">
                  <a16:creationId xmlns:a16="http://schemas.microsoft.com/office/drawing/2014/main" id="{5AD7DD37-9949-F446-6199-BC1491B5371C}"/>
                </a:ext>
              </a:extLst>
            </p:cNvPr>
            <p:cNvSpPr/>
            <p:nvPr/>
          </p:nvSpPr>
          <p:spPr>
            <a:xfrm>
              <a:off x="1445145" y="7664020"/>
              <a:ext cx="4445" cy="445134"/>
            </a:xfrm>
            <a:custGeom>
              <a:avLst/>
              <a:gdLst/>
              <a:ahLst/>
              <a:cxnLst/>
              <a:rect l="l" t="t" r="r" b="b"/>
              <a:pathLst>
                <a:path w="4444" h="445134">
                  <a:moveTo>
                    <a:pt x="3962" y="413887"/>
                  </a:moveTo>
                  <a:lnTo>
                    <a:pt x="0" y="416244"/>
                  </a:lnTo>
                  <a:lnTo>
                    <a:pt x="0" y="444857"/>
                  </a:lnTo>
                  <a:lnTo>
                    <a:pt x="3962" y="442517"/>
                  </a:lnTo>
                  <a:lnTo>
                    <a:pt x="3962" y="413887"/>
                  </a:lnTo>
                  <a:close/>
                </a:path>
                <a:path w="4444" h="445134">
                  <a:moveTo>
                    <a:pt x="3962" y="315563"/>
                  </a:moveTo>
                  <a:lnTo>
                    <a:pt x="0" y="317923"/>
                  </a:lnTo>
                  <a:lnTo>
                    <a:pt x="0" y="346700"/>
                  </a:lnTo>
                  <a:lnTo>
                    <a:pt x="3962" y="344366"/>
                  </a:lnTo>
                  <a:lnTo>
                    <a:pt x="3962" y="315563"/>
                  </a:lnTo>
                  <a:close/>
                </a:path>
                <a:path w="4444" h="445134">
                  <a:moveTo>
                    <a:pt x="3962" y="206969"/>
                  </a:moveTo>
                  <a:lnTo>
                    <a:pt x="0" y="209381"/>
                  </a:lnTo>
                  <a:lnTo>
                    <a:pt x="0" y="240235"/>
                  </a:lnTo>
                  <a:lnTo>
                    <a:pt x="3962" y="237796"/>
                  </a:lnTo>
                  <a:lnTo>
                    <a:pt x="3962" y="206969"/>
                  </a:lnTo>
                  <a:close/>
                </a:path>
                <a:path w="4444" h="445134">
                  <a:moveTo>
                    <a:pt x="0" y="72149"/>
                  </a:moveTo>
                  <a:lnTo>
                    <a:pt x="0" y="100192"/>
                  </a:lnTo>
                  <a:lnTo>
                    <a:pt x="3835" y="101241"/>
                  </a:lnTo>
                  <a:lnTo>
                    <a:pt x="3962" y="101558"/>
                  </a:lnTo>
                  <a:lnTo>
                    <a:pt x="3962" y="74453"/>
                  </a:lnTo>
                  <a:lnTo>
                    <a:pt x="0" y="72149"/>
                  </a:lnTo>
                  <a:close/>
                </a:path>
                <a:path w="4444" h="445134">
                  <a:moveTo>
                    <a:pt x="0" y="0"/>
                  </a:moveTo>
                  <a:lnTo>
                    <a:pt x="0" y="27277"/>
                  </a:lnTo>
                  <a:lnTo>
                    <a:pt x="990" y="27581"/>
                  </a:lnTo>
                  <a:lnTo>
                    <a:pt x="3962" y="29303"/>
                  </a:lnTo>
                  <a:lnTo>
                    <a:pt x="3962" y="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9" name="object 3302">
              <a:extLst>
                <a:ext uri="{FF2B5EF4-FFF2-40B4-BE49-F238E27FC236}">
                  <a16:creationId xmlns:a16="http://schemas.microsoft.com/office/drawing/2014/main" id="{B48CC7C8-F6E7-C5CC-C72F-0EEC2B27AF0A}"/>
                </a:ext>
              </a:extLst>
            </p:cNvPr>
            <p:cNvSpPr/>
            <p:nvPr/>
          </p:nvSpPr>
          <p:spPr>
            <a:xfrm>
              <a:off x="1449120" y="7664494"/>
              <a:ext cx="4445" cy="442595"/>
            </a:xfrm>
            <a:custGeom>
              <a:avLst/>
              <a:gdLst/>
              <a:ahLst/>
              <a:cxnLst/>
              <a:rect l="l" t="t" r="r" b="b"/>
              <a:pathLst>
                <a:path w="4444" h="442595">
                  <a:moveTo>
                    <a:pt x="3949" y="411057"/>
                  </a:moveTo>
                  <a:lnTo>
                    <a:pt x="0" y="413406"/>
                  </a:lnTo>
                  <a:lnTo>
                    <a:pt x="0" y="442036"/>
                  </a:lnTo>
                  <a:lnTo>
                    <a:pt x="3949" y="439704"/>
                  </a:lnTo>
                  <a:lnTo>
                    <a:pt x="3949" y="411057"/>
                  </a:lnTo>
                  <a:close/>
                </a:path>
                <a:path w="4444" h="442595">
                  <a:moveTo>
                    <a:pt x="3949" y="312730"/>
                  </a:moveTo>
                  <a:lnTo>
                    <a:pt x="0" y="315082"/>
                  </a:lnTo>
                  <a:lnTo>
                    <a:pt x="0" y="343885"/>
                  </a:lnTo>
                  <a:lnTo>
                    <a:pt x="3949" y="341559"/>
                  </a:lnTo>
                  <a:lnTo>
                    <a:pt x="3949" y="312730"/>
                  </a:lnTo>
                  <a:close/>
                </a:path>
                <a:path w="4444" h="442595">
                  <a:moveTo>
                    <a:pt x="3949" y="204084"/>
                  </a:moveTo>
                  <a:lnTo>
                    <a:pt x="0" y="206488"/>
                  </a:lnTo>
                  <a:lnTo>
                    <a:pt x="0" y="237314"/>
                  </a:lnTo>
                  <a:lnTo>
                    <a:pt x="3949" y="234883"/>
                  </a:lnTo>
                  <a:lnTo>
                    <a:pt x="3949" y="204084"/>
                  </a:lnTo>
                  <a:close/>
                </a:path>
                <a:path w="4444" h="442595">
                  <a:moveTo>
                    <a:pt x="0" y="73987"/>
                  </a:moveTo>
                  <a:lnTo>
                    <a:pt x="0" y="101116"/>
                  </a:lnTo>
                  <a:lnTo>
                    <a:pt x="3949" y="110972"/>
                  </a:lnTo>
                  <a:lnTo>
                    <a:pt x="3949" y="74098"/>
                  </a:lnTo>
                  <a:lnTo>
                    <a:pt x="190" y="74098"/>
                  </a:lnTo>
                  <a:lnTo>
                    <a:pt x="0" y="73987"/>
                  </a:lnTo>
                  <a:close/>
                </a:path>
                <a:path w="4444" h="442595">
                  <a:moveTo>
                    <a:pt x="0" y="0"/>
                  </a:moveTo>
                  <a:lnTo>
                    <a:pt x="0" y="28837"/>
                  </a:lnTo>
                  <a:lnTo>
                    <a:pt x="3590" y="30918"/>
                  </a:lnTo>
                  <a:lnTo>
                    <a:pt x="3949" y="31210"/>
                  </a:lnTo>
                  <a:lnTo>
                    <a:pt x="3949" y="573"/>
                  </a:lnTo>
                  <a:lnTo>
                    <a:pt x="3677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0" name="object 3303">
              <a:extLst>
                <a:ext uri="{FF2B5EF4-FFF2-40B4-BE49-F238E27FC236}">
                  <a16:creationId xmlns:a16="http://schemas.microsoft.com/office/drawing/2014/main" id="{43DFEF64-3F63-FD79-0FB1-8F19531C20BC}"/>
                </a:ext>
              </a:extLst>
            </p:cNvPr>
            <p:cNvSpPr/>
            <p:nvPr/>
          </p:nvSpPr>
          <p:spPr>
            <a:xfrm>
              <a:off x="1453057" y="7665062"/>
              <a:ext cx="4445" cy="439420"/>
            </a:xfrm>
            <a:custGeom>
              <a:avLst/>
              <a:gdLst/>
              <a:ahLst/>
              <a:cxnLst/>
              <a:rect l="l" t="t" r="r" b="b"/>
              <a:pathLst>
                <a:path w="4444" h="439420">
                  <a:moveTo>
                    <a:pt x="3962" y="408140"/>
                  </a:moveTo>
                  <a:lnTo>
                    <a:pt x="0" y="410497"/>
                  </a:lnTo>
                  <a:lnTo>
                    <a:pt x="0" y="439144"/>
                  </a:lnTo>
                  <a:lnTo>
                    <a:pt x="3962" y="436804"/>
                  </a:lnTo>
                  <a:lnTo>
                    <a:pt x="3962" y="408140"/>
                  </a:lnTo>
                  <a:close/>
                </a:path>
                <a:path w="4444" h="439420">
                  <a:moveTo>
                    <a:pt x="3962" y="309810"/>
                  </a:moveTo>
                  <a:lnTo>
                    <a:pt x="0" y="312170"/>
                  </a:lnTo>
                  <a:lnTo>
                    <a:pt x="0" y="340999"/>
                  </a:lnTo>
                  <a:lnTo>
                    <a:pt x="3962" y="338665"/>
                  </a:lnTo>
                  <a:lnTo>
                    <a:pt x="3962" y="309810"/>
                  </a:lnTo>
                  <a:close/>
                </a:path>
                <a:path w="4444" h="439420">
                  <a:moveTo>
                    <a:pt x="3962" y="201113"/>
                  </a:moveTo>
                  <a:lnTo>
                    <a:pt x="0" y="203524"/>
                  </a:lnTo>
                  <a:lnTo>
                    <a:pt x="0" y="234323"/>
                  </a:lnTo>
                  <a:lnTo>
                    <a:pt x="3962" y="231884"/>
                  </a:lnTo>
                  <a:lnTo>
                    <a:pt x="3962" y="201113"/>
                  </a:lnTo>
                  <a:close/>
                </a:path>
                <a:path w="4444" h="439420">
                  <a:moveTo>
                    <a:pt x="3962" y="73530"/>
                  </a:moveTo>
                  <a:lnTo>
                    <a:pt x="0" y="73530"/>
                  </a:lnTo>
                  <a:lnTo>
                    <a:pt x="0" y="110372"/>
                  </a:lnTo>
                  <a:lnTo>
                    <a:pt x="3962" y="120260"/>
                  </a:lnTo>
                  <a:lnTo>
                    <a:pt x="3962" y="73530"/>
                  </a:lnTo>
                  <a:close/>
                </a:path>
                <a:path w="4444" h="439420">
                  <a:moveTo>
                    <a:pt x="0" y="0"/>
                  </a:moveTo>
                  <a:lnTo>
                    <a:pt x="0" y="30632"/>
                  </a:lnTo>
                  <a:lnTo>
                    <a:pt x="3962" y="33862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1" name="object 3304">
              <a:extLst>
                <a:ext uri="{FF2B5EF4-FFF2-40B4-BE49-F238E27FC236}">
                  <a16:creationId xmlns:a16="http://schemas.microsoft.com/office/drawing/2014/main" id="{FC32F9F9-1DB3-E775-EE58-98096CE372D9}"/>
                </a:ext>
              </a:extLst>
            </p:cNvPr>
            <p:cNvSpPr/>
            <p:nvPr/>
          </p:nvSpPr>
          <p:spPr>
            <a:xfrm>
              <a:off x="1457020" y="7667038"/>
              <a:ext cx="4445" cy="434975"/>
            </a:xfrm>
            <a:custGeom>
              <a:avLst/>
              <a:gdLst/>
              <a:ahLst/>
              <a:cxnLst/>
              <a:rect l="l" t="t" r="r" b="b"/>
              <a:pathLst>
                <a:path w="4444" h="434975">
                  <a:moveTo>
                    <a:pt x="3962" y="403806"/>
                  </a:moveTo>
                  <a:lnTo>
                    <a:pt x="0" y="406163"/>
                  </a:lnTo>
                  <a:lnTo>
                    <a:pt x="0" y="434827"/>
                  </a:lnTo>
                  <a:lnTo>
                    <a:pt x="3962" y="432487"/>
                  </a:lnTo>
                  <a:lnTo>
                    <a:pt x="3962" y="403806"/>
                  </a:lnTo>
                  <a:close/>
                </a:path>
                <a:path w="4444" h="434975">
                  <a:moveTo>
                    <a:pt x="3962" y="306408"/>
                  </a:moveTo>
                  <a:lnTo>
                    <a:pt x="101" y="307774"/>
                  </a:lnTo>
                  <a:lnTo>
                    <a:pt x="0" y="336689"/>
                  </a:lnTo>
                  <a:lnTo>
                    <a:pt x="3962" y="334355"/>
                  </a:lnTo>
                  <a:lnTo>
                    <a:pt x="3962" y="306408"/>
                  </a:lnTo>
                  <a:close/>
                </a:path>
                <a:path w="4444" h="434975">
                  <a:moveTo>
                    <a:pt x="3962" y="196725"/>
                  </a:moveTo>
                  <a:lnTo>
                    <a:pt x="0" y="199136"/>
                  </a:lnTo>
                  <a:lnTo>
                    <a:pt x="0" y="229907"/>
                  </a:lnTo>
                  <a:lnTo>
                    <a:pt x="3962" y="227468"/>
                  </a:lnTo>
                  <a:lnTo>
                    <a:pt x="3962" y="196725"/>
                  </a:lnTo>
                  <a:close/>
                </a:path>
                <a:path w="4444" h="434975">
                  <a:moveTo>
                    <a:pt x="3962" y="70607"/>
                  </a:moveTo>
                  <a:lnTo>
                    <a:pt x="1143" y="71554"/>
                  </a:lnTo>
                  <a:lnTo>
                    <a:pt x="0" y="71554"/>
                  </a:lnTo>
                  <a:lnTo>
                    <a:pt x="0" y="118283"/>
                  </a:lnTo>
                  <a:lnTo>
                    <a:pt x="3962" y="128171"/>
                  </a:lnTo>
                  <a:lnTo>
                    <a:pt x="3962" y="70607"/>
                  </a:lnTo>
                  <a:close/>
                </a:path>
                <a:path w="4444" h="434975">
                  <a:moveTo>
                    <a:pt x="0" y="0"/>
                  </a:moveTo>
                  <a:lnTo>
                    <a:pt x="0" y="31886"/>
                  </a:lnTo>
                  <a:lnTo>
                    <a:pt x="3481" y="34724"/>
                  </a:lnTo>
                  <a:lnTo>
                    <a:pt x="3962" y="35429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2" name="object 3305">
              <a:extLst>
                <a:ext uri="{FF2B5EF4-FFF2-40B4-BE49-F238E27FC236}">
                  <a16:creationId xmlns:a16="http://schemas.microsoft.com/office/drawing/2014/main" id="{DB252444-B372-8620-1FE7-F45C2E4C68A6}"/>
                </a:ext>
              </a:extLst>
            </p:cNvPr>
            <p:cNvSpPr/>
            <p:nvPr/>
          </p:nvSpPr>
          <p:spPr>
            <a:xfrm>
              <a:off x="1460969" y="7669008"/>
              <a:ext cx="4445" cy="430530"/>
            </a:xfrm>
            <a:custGeom>
              <a:avLst/>
              <a:gdLst/>
              <a:ahLst/>
              <a:cxnLst/>
              <a:rect l="l" t="t" r="r" b="b"/>
              <a:pathLst>
                <a:path w="4444" h="430529">
                  <a:moveTo>
                    <a:pt x="3962" y="399487"/>
                  </a:moveTo>
                  <a:lnTo>
                    <a:pt x="0" y="401844"/>
                  </a:lnTo>
                  <a:lnTo>
                    <a:pt x="0" y="430525"/>
                  </a:lnTo>
                  <a:lnTo>
                    <a:pt x="3962" y="428185"/>
                  </a:lnTo>
                  <a:lnTo>
                    <a:pt x="3962" y="399487"/>
                  </a:lnTo>
                  <a:close/>
                </a:path>
                <a:path w="4444" h="430529">
                  <a:moveTo>
                    <a:pt x="3962" y="303041"/>
                  </a:moveTo>
                  <a:lnTo>
                    <a:pt x="0" y="304442"/>
                  </a:lnTo>
                  <a:lnTo>
                    <a:pt x="0" y="332392"/>
                  </a:lnTo>
                  <a:lnTo>
                    <a:pt x="3962" y="330058"/>
                  </a:lnTo>
                  <a:lnTo>
                    <a:pt x="3962" y="303041"/>
                  </a:lnTo>
                  <a:close/>
                </a:path>
                <a:path w="4444" h="430529">
                  <a:moveTo>
                    <a:pt x="3962" y="192351"/>
                  </a:moveTo>
                  <a:lnTo>
                    <a:pt x="0" y="194763"/>
                  </a:lnTo>
                  <a:lnTo>
                    <a:pt x="0" y="225506"/>
                  </a:lnTo>
                  <a:lnTo>
                    <a:pt x="3962" y="223066"/>
                  </a:lnTo>
                  <a:lnTo>
                    <a:pt x="3962" y="192351"/>
                  </a:lnTo>
                  <a:close/>
                </a:path>
                <a:path w="4444" h="430529">
                  <a:moveTo>
                    <a:pt x="3962" y="67312"/>
                  </a:moveTo>
                  <a:lnTo>
                    <a:pt x="0" y="68642"/>
                  </a:lnTo>
                  <a:lnTo>
                    <a:pt x="0" y="126169"/>
                  </a:lnTo>
                  <a:lnTo>
                    <a:pt x="3962" y="136056"/>
                  </a:lnTo>
                  <a:lnTo>
                    <a:pt x="3962" y="67312"/>
                  </a:lnTo>
                  <a:close/>
                </a:path>
                <a:path w="4444" h="430529">
                  <a:moveTo>
                    <a:pt x="0" y="0"/>
                  </a:moveTo>
                  <a:lnTo>
                    <a:pt x="0" y="33441"/>
                  </a:lnTo>
                  <a:lnTo>
                    <a:pt x="3962" y="39260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3" name="object 3306">
              <a:extLst>
                <a:ext uri="{FF2B5EF4-FFF2-40B4-BE49-F238E27FC236}">
                  <a16:creationId xmlns:a16="http://schemas.microsoft.com/office/drawing/2014/main" id="{E94760B6-DB44-1050-F4D3-6E00748BA490}"/>
                </a:ext>
              </a:extLst>
            </p:cNvPr>
            <p:cNvSpPr/>
            <p:nvPr/>
          </p:nvSpPr>
          <p:spPr>
            <a:xfrm>
              <a:off x="1464932" y="7670990"/>
              <a:ext cx="8255" cy="426720"/>
            </a:xfrm>
            <a:custGeom>
              <a:avLst/>
              <a:gdLst/>
              <a:ahLst/>
              <a:cxnLst/>
              <a:rect l="l" t="t" r="r" b="b"/>
              <a:pathLst>
                <a:path w="8255" h="426720">
                  <a:moveTo>
                    <a:pt x="7912" y="392811"/>
                  </a:moveTo>
                  <a:lnTo>
                    <a:pt x="3962" y="395160"/>
                  </a:lnTo>
                  <a:lnTo>
                    <a:pt x="0" y="397510"/>
                  </a:lnTo>
                  <a:lnTo>
                    <a:pt x="0" y="426212"/>
                  </a:lnTo>
                  <a:lnTo>
                    <a:pt x="3962" y="423875"/>
                  </a:lnTo>
                  <a:lnTo>
                    <a:pt x="7912" y="421538"/>
                  </a:lnTo>
                  <a:lnTo>
                    <a:pt x="7912" y="392811"/>
                  </a:lnTo>
                  <a:close/>
                </a:path>
                <a:path w="8255" h="426720">
                  <a:moveTo>
                    <a:pt x="7912" y="298272"/>
                  </a:moveTo>
                  <a:lnTo>
                    <a:pt x="3962" y="299669"/>
                  </a:lnTo>
                  <a:lnTo>
                    <a:pt x="0" y="301066"/>
                  </a:lnTo>
                  <a:lnTo>
                    <a:pt x="0" y="328079"/>
                  </a:lnTo>
                  <a:lnTo>
                    <a:pt x="3962" y="325755"/>
                  </a:lnTo>
                  <a:lnTo>
                    <a:pt x="6680" y="324142"/>
                  </a:lnTo>
                  <a:lnTo>
                    <a:pt x="7912" y="323621"/>
                  </a:lnTo>
                  <a:lnTo>
                    <a:pt x="7912" y="298272"/>
                  </a:lnTo>
                  <a:close/>
                </a:path>
                <a:path w="8255" h="426720">
                  <a:moveTo>
                    <a:pt x="7912" y="184251"/>
                  </a:moveTo>
                  <a:lnTo>
                    <a:pt x="3962" y="187820"/>
                  </a:lnTo>
                  <a:lnTo>
                    <a:pt x="3479" y="188252"/>
                  </a:lnTo>
                  <a:lnTo>
                    <a:pt x="0" y="190373"/>
                  </a:lnTo>
                  <a:lnTo>
                    <a:pt x="0" y="221094"/>
                  </a:lnTo>
                  <a:lnTo>
                    <a:pt x="3962" y="218655"/>
                  </a:lnTo>
                  <a:lnTo>
                    <a:pt x="7912" y="216217"/>
                  </a:lnTo>
                  <a:lnTo>
                    <a:pt x="7912" y="184251"/>
                  </a:lnTo>
                  <a:close/>
                </a:path>
                <a:path w="8255" h="426720">
                  <a:moveTo>
                    <a:pt x="7912" y="60553"/>
                  </a:moveTo>
                  <a:lnTo>
                    <a:pt x="3962" y="63055"/>
                  </a:lnTo>
                  <a:lnTo>
                    <a:pt x="800" y="65062"/>
                  </a:lnTo>
                  <a:lnTo>
                    <a:pt x="0" y="65341"/>
                  </a:lnTo>
                  <a:lnTo>
                    <a:pt x="0" y="134086"/>
                  </a:lnTo>
                  <a:lnTo>
                    <a:pt x="3949" y="143941"/>
                  </a:lnTo>
                  <a:lnTo>
                    <a:pt x="7912" y="153822"/>
                  </a:lnTo>
                  <a:lnTo>
                    <a:pt x="7912" y="60553"/>
                  </a:lnTo>
                  <a:close/>
                </a:path>
                <a:path w="8255" h="426720">
                  <a:moveTo>
                    <a:pt x="7912" y="5524"/>
                  </a:moveTo>
                  <a:lnTo>
                    <a:pt x="7747" y="5372"/>
                  </a:lnTo>
                  <a:lnTo>
                    <a:pt x="3962" y="2692"/>
                  </a:lnTo>
                  <a:lnTo>
                    <a:pt x="596" y="292"/>
                  </a:lnTo>
                  <a:lnTo>
                    <a:pt x="0" y="0"/>
                  </a:lnTo>
                  <a:lnTo>
                    <a:pt x="0" y="37287"/>
                  </a:lnTo>
                  <a:lnTo>
                    <a:pt x="3949" y="43103"/>
                  </a:lnTo>
                  <a:lnTo>
                    <a:pt x="6743" y="47282"/>
                  </a:lnTo>
                  <a:lnTo>
                    <a:pt x="7912" y="50076"/>
                  </a:lnTo>
                  <a:lnTo>
                    <a:pt x="7912" y="552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4" name="object 3307">
              <a:extLst>
                <a:ext uri="{FF2B5EF4-FFF2-40B4-BE49-F238E27FC236}">
                  <a16:creationId xmlns:a16="http://schemas.microsoft.com/office/drawing/2014/main" id="{940DD518-FBB6-0E38-0565-5635157E2C86}"/>
                </a:ext>
              </a:extLst>
            </p:cNvPr>
            <p:cNvSpPr/>
            <p:nvPr/>
          </p:nvSpPr>
          <p:spPr>
            <a:xfrm>
              <a:off x="1472844" y="7676514"/>
              <a:ext cx="8255" cy="416559"/>
            </a:xfrm>
            <a:custGeom>
              <a:avLst/>
              <a:gdLst/>
              <a:ahLst/>
              <a:cxnLst/>
              <a:rect l="l" t="t" r="r" b="b"/>
              <a:pathLst>
                <a:path w="8255" h="416559">
                  <a:moveTo>
                    <a:pt x="7924" y="382562"/>
                  </a:moveTo>
                  <a:lnTo>
                    <a:pt x="3962" y="384924"/>
                  </a:lnTo>
                  <a:lnTo>
                    <a:pt x="0" y="387286"/>
                  </a:lnTo>
                  <a:lnTo>
                    <a:pt x="0" y="416013"/>
                  </a:lnTo>
                  <a:lnTo>
                    <a:pt x="3962" y="413677"/>
                  </a:lnTo>
                  <a:lnTo>
                    <a:pt x="7924" y="411327"/>
                  </a:lnTo>
                  <a:lnTo>
                    <a:pt x="7924" y="382562"/>
                  </a:lnTo>
                  <a:close/>
                </a:path>
                <a:path w="8255" h="416559">
                  <a:moveTo>
                    <a:pt x="7924" y="290677"/>
                  </a:moveTo>
                  <a:lnTo>
                    <a:pt x="5816" y="290677"/>
                  </a:lnTo>
                  <a:lnTo>
                    <a:pt x="3962" y="291338"/>
                  </a:lnTo>
                  <a:lnTo>
                    <a:pt x="0" y="292747"/>
                  </a:lnTo>
                  <a:lnTo>
                    <a:pt x="0" y="318096"/>
                  </a:lnTo>
                  <a:lnTo>
                    <a:pt x="3962" y="316395"/>
                  </a:lnTo>
                  <a:lnTo>
                    <a:pt x="7924" y="314706"/>
                  </a:lnTo>
                  <a:lnTo>
                    <a:pt x="7924" y="290677"/>
                  </a:lnTo>
                  <a:close/>
                </a:path>
                <a:path w="8255" h="416559">
                  <a:moveTo>
                    <a:pt x="7924" y="7696"/>
                  </a:moveTo>
                  <a:lnTo>
                    <a:pt x="6680" y="6197"/>
                  </a:lnTo>
                  <a:lnTo>
                    <a:pt x="3962" y="3683"/>
                  </a:lnTo>
                  <a:lnTo>
                    <a:pt x="0" y="0"/>
                  </a:lnTo>
                  <a:lnTo>
                    <a:pt x="0" y="44551"/>
                  </a:lnTo>
                  <a:lnTo>
                    <a:pt x="965" y="46837"/>
                  </a:lnTo>
                  <a:lnTo>
                    <a:pt x="1435" y="53187"/>
                  </a:lnTo>
                  <a:lnTo>
                    <a:pt x="1231" y="53187"/>
                  </a:lnTo>
                  <a:lnTo>
                    <a:pt x="889" y="54457"/>
                  </a:lnTo>
                  <a:lnTo>
                    <a:pt x="0" y="55029"/>
                  </a:lnTo>
                  <a:lnTo>
                    <a:pt x="0" y="148297"/>
                  </a:lnTo>
                  <a:lnTo>
                    <a:pt x="3111" y="156057"/>
                  </a:lnTo>
                  <a:lnTo>
                    <a:pt x="3962" y="158140"/>
                  </a:lnTo>
                  <a:lnTo>
                    <a:pt x="4152" y="158597"/>
                  </a:lnTo>
                  <a:lnTo>
                    <a:pt x="4686" y="161137"/>
                  </a:lnTo>
                  <a:lnTo>
                    <a:pt x="4686" y="171297"/>
                  </a:lnTo>
                  <a:lnTo>
                    <a:pt x="3962" y="172618"/>
                  </a:lnTo>
                  <a:lnTo>
                    <a:pt x="1193" y="177647"/>
                  </a:lnTo>
                  <a:lnTo>
                    <a:pt x="0" y="178727"/>
                  </a:lnTo>
                  <a:lnTo>
                    <a:pt x="0" y="210693"/>
                  </a:lnTo>
                  <a:lnTo>
                    <a:pt x="3962" y="208254"/>
                  </a:lnTo>
                  <a:lnTo>
                    <a:pt x="7924" y="205816"/>
                  </a:lnTo>
                  <a:lnTo>
                    <a:pt x="7924" y="94551"/>
                  </a:lnTo>
                  <a:lnTo>
                    <a:pt x="3962" y="84480"/>
                  </a:lnTo>
                  <a:lnTo>
                    <a:pt x="3644" y="83667"/>
                  </a:lnTo>
                  <a:lnTo>
                    <a:pt x="3962" y="83540"/>
                  </a:lnTo>
                  <a:lnTo>
                    <a:pt x="6680" y="82397"/>
                  </a:lnTo>
                  <a:lnTo>
                    <a:pt x="7924" y="81851"/>
                  </a:lnTo>
                  <a:lnTo>
                    <a:pt x="7924" y="7696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5" name="object 3308">
              <a:extLst>
                <a:ext uri="{FF2B5EF4-FFF2-40B4-BE49-F238E27FC236}">
                  <a16:creationId xmlns:a16="http://schemas.microsoft.com/office/drawing/2014/main" id="{9FFD2AE4-F46F-154D-408D-3F5A0D151ED9}"/>
                </a:ext>
              </a:extLst>
            </p:cNvPr>
            <p:cNvSpPr/>
            <p:nvPr/>
          </p:nvSpPr>
          <p:spPr>
            <a:xfrm>
              <a:off x="1480756" y="7684198"/>
              <a:ext cx="12065" cy="403860"/>
            </a:xfrm>
            <a:custGeom>
              <a:avLst/>
              <a:gdLst/>
              <a:ahLst/>
              <a:cxnLst/>
              <a:rect l="l" t="t" r="r" b="b"/>
              <a:pathLst>
                <a:path w="12065" h="403859">
                  <a:moveTo>
                    <a:pt x="11874" y="367830"/>
                  </a:moveTo>
                  <a:lnTo>
                    <a:pt x="7924" y="370179"/>
                  </a:lnTo>
                  <a:lnTo>
                    <a:pt x="3962" y="372529"/>
                  </a:lnTo>
                  <a:lnTo>
                    <a:pt x="0" y="374891"/>
                  </a:lnTo>
                  <a:lnTo>
                    <a:pt x="0" y="403656"/>
                  </a:lnTo>
                  <a:lnTo>
                    <a:pt x="3962" y="401320"/>
                  </a:lnTo>
                  <a:lnTo>
                    <a:pt x="7912" y="398983"/>
                  </a:lnTo>
                  <a:lnTo>
                    <a:pt x="11874" y="396646"/>
                  </a:lnTo>
                  <a:lnTo>
                    <a:pt x="11874" y="367830"/>
                  </a:lnTo>
                  <a:close/>
                </a:path>
                <a:path w="12065" h="403859">
                  <a:moveTo>
                    <a:pt x="11874" y="282994"/>
                  </a:moveTo>
                  <a:lnTo>
                    <a:pt x="7924" y="282994"/>
                  </a:lnTo>
                  <a:lnTo>
                    <a:pt x="3962" y="282994"/>
                  </a:lnTo>
                  <a:lnTo>
                    <a:pt x="0" y="282994"/>
                  </a:lnTo>
                  <a:lnTo>
                    <a:pt x="0" y="307022"/>
                  </a:lnTo>
                  <a:lnTo>
                    <a:pt x="2717" y="305854"/>
                  </a:lnTo>
                  <a:lnTo>
                    <a:pt x="3962" y="305854"/>
                  </a:lnTo>
                  <a:lnTo>
                    <a:pt x="7912" y="305854"/>
                  </a:lnTo>
                  <a:lnTo>
                    <a:pt x="11874" y="305854"/>
                  </a:lnTo>
                  <a:lnTo>
                    <a:pt x="11874" y="282994"/>
                  </a:lnTo>
                  <a:close/>
                </a:path>
                <a:path w="12065" h="403859">
                  <a:moveTo>
                    <a:pt x="11874" y="116992"/>
                  </a:moveTo>
                  <a:lnTo>
                    <a:pt x="7924" y="106972"/>
                  </a:lnTo>
                  <a:lnTo>
                    <a:pt x="3962" y="96901"/>
                  </a:lnTo>
                  <a:lnTo>
                    <a:pt x="0" y="86829"/>
                  </a:lnTo>
                  <a:lnTo>
                    <a:pt x="0" y="198145"/>
                  </a:lnTo>
                  <a:lnTo>
                    <a:pt x="2438" y="196634"/>
                  </a:lnTo>
                  <a:lnTo>
                    <a:pt x="2717" y="196634"/>
                  </a:lnTo>
                  <a:lnTo>
                    <a:pt x="3962" y="195567"/>
                  </a:lnTo>
                  <a:lnTo>
                    <a:pt x="7912" y="192176"/>
                  </a:lnTo>
                  <a:lnTo>
                    <a:pt x="11582" y="189014"/>
                  </a:lnTo>
                  <a:lnTo>
                    <a:pt x="11874" y="188582"/>
                  </a:lnTo>
                  <a:lnTo>
                    <a:pt x="11874" y="116992"/>
                  </a:lnTo>
                  <a:close/>
                </a:path>
                <a:path w="12065" h="403859">
                  <a:moveTo>
                    <a:pt x="11874" y="17106"/>
                  </a:moveTo>
                  <a:lnTo>
                    <a:pt x="10629" y="15024"/>
                  </a:lnTo>
                  <a:lnTo>
                    <a:pt x="7924" y="10706"/>
                  </a:lnTo>
                  <a:lnTo>
                    <a:pt x="5080" y="6134"/>
                  </a:lnTo>
                  <a:lnTo>
                    <a:pt x="3962" y="4787"/>
                  </a:lnTo>
                  <a:lnTo>
                    <a:pt x="0" y="0"/>
                  </a:lnTo>
                  <a:lnTo>
                    <a:pt x="0" y="74180"/>
                  </a:lnTo>
                  <a:lnTo>
                    <a:pt x="1651" y="73444"/>
                  </a:lnTo>
                  <a:lnTo>
                    <a:pt x="3962" y="71577"/>
                  </a:lnTo>
                  <a:lnTo>
                    <a:pt x="7912" y="68364"/>
                  </a:lnTo>
                  <a:lnTo>
                    <a:pt x="11874" y="64935"/>
                  </a:lnTo>
                  <a:lnTo>
                    <a:pt x="11874" y="17106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6" name="object 3309">
              <a:extLst>
                <a:ext uri="{FF2B5EF4-FFF2-40B4-BE49-F238E27FC236}">
                  <a16:creationId xmlns:a16="http://schemas.microsoft.com/office/drawing/2014/main" id="{2881A787-9564-1614-2C3F-16EF37CF692E}"/>
                </a:ext>
              </a:extLst>
            </p:cNvPr>
            <p:cNvSpPr/>
            <p:nvPr/>
          </p:nvSpPr>
          <p:spPr>
            <a:xfrm>
              <a:off x="1492631" y="7701305"/>
              <a:ext cx="8255" cy="379730"/>
            </a:xfrm>
            <a:custGeom>
              <a:avLst/>
              <a:gdLst/>
              <a:ahLst/>
              <a:cxnLst/>
              <a:rect l="l" t="t" r="r" b="b"/>
              <a:pathLst>
                <a:path w="8255" h="379729">
                  <a:moveTo>
                    <a:pt x="7912" y="346011"/>
                  </a:moveTo>
                  <a:lnTo>
                    <a:pt x="3962" y="348361"/>
                  </a:lnTo>
                  <a:lnTo>
                    <a:pt x="0" y="350723"/>
                  </a:lnTo>
                  <a:lnTo>
                    <a:pt x="0" y="379539"/>
                  </a:lnTo>
                  <a:lnTo>
                    <a:pt x="3962" y="377202"/>
                  </a:lnTo>
                  <a:lnTo>
                    <a:pt x="7912" y="374865"/>
                  </a:lnTo>
                  <a:lnTo>
                    <a:pt x="7912" y="346011"/>
                  </a:lnTo>
                  <a:close/>
                </a:path>
                <a:path w="8255" h="379729">
                  <a:moveTo>
                    <a:pt x="7912" y="265887"/>
                  </a:moveTo>
                  <a:lnTo>
                    <a:pt x="3962" y="265887"/>
                  </a:lnTo>
                  <a:lnTo>
                    <a:pt x="0" y="265887"/>
                  </a:lnTo>
                  <a:lnTo>
                    <a:pt x="0" y="288747"/>
                  </a:lnTo>
                  <a:lnTo>
                    <a:pt x="3225" y="288747"/>
                  </a:lnTo>
                  <a:lnTo>
                    <a:pt x="3949" y="289077"/>
                  </a:lnTo>
                  <a:lnTo>
                    <a:pt x="7912" y="290830"/>
                  </a:lnTo>
                  <a:lnTo>
                    <a:pt x="7912" y="265887"/>
                  </a:lnTo>
                  <a:close/>
                </a:path>
                <a:path w="8255" h="379729">
                  <a:moveTo>
                    <a:pt x="7912" y="119989"/>
                  </a:moveTo>
                  <a:lnTo>
                    <a:pt x="3962" y="109956"/>
                  </a:lnTo>
                  <a:lnTo>
                    <a:pt x="0" y="99885"/>
                  </a:lnTo>
                  <a:lnTo>
                    <a:pt x="0" y="171475"/>
                  </a:lnTo>
                  <a:lnTo>
                    <a:pt x="3949" y="165417"/>
                  </a:lnTo>
                  <a:lnTo>
                    <a:pt x="6337" y="161747"/>
                  </a:lnTo>
                  <a:lnTo>
                    <a:pt x="7912" y="157924"/>
                  </a:lnTo>
                  <a:lnTo>
                    <a:pt x="7912" y="119989"/>
                  </a:lnTo>
                  <a:close/>
                </a:path>
                <a:path w="8255" h="379729">
                  <a:moveTo>
                    <a:pt x="7912" y="21590"/>
                  </a:moveTo>
                  <a:lnTo>
                    <a:pt x="7099" y="16967"/>
                  </a:lnTo>
                  <a:lnTo>
                    <a:pt x="4737" y="9347"/>
                  </a:lnTo>
                  <a:lnTo>
                    <a:pt x="3962" y="7670"/>
                  </a:lnTo>
                  <a:lnTo>
                    <a:pt x="1803" y="2997"/>
                  </a:lnTo>
                  <a:lnTo>
                    <a:pt x="0" y="0"/>
                  </a:lnTo>
                  <a:lnTo>
                    <a:pt x="0" y="47828"/>
                  </a:lnTo>
                  <a:lnTo>
                    <a:pt x="1892" y="46177"/>
                  </a:lnTo>
                  <a:lnTo>
                    <a:pt x="3949" y="43002"/>
                  </a:lnTo>
                  <a:lnTo>
                    <a:pt x="5969" y="39827"/>
                  </a:lnTo>
                  <a:lnTo>
                    <a:pt x="7912" y="33147"/>
                  </a:lnTo>
                  <a:lnTo>
                    <a:pt x="7912" y="2159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7" name="object 3310">
              <a:extLst>
                <a:ext uri="{FF2B5EF4-FFF2-40B4-BE49-F238E27FC236}">
                  <a16:creationId xmlns:a16="http://schemas.microsoft.com/office/drawing/2014/main" id="{DD99C226-57AD-6031-FE35-C061A8D35201}"/>
                </a:ext>
              </a:extLst>
            </p:cNvPr>
            <p:cNvSpPr/>
            <p:nvPr/>
          </p:nvSpPr>
          <p:spPr>
            <a:xfrm>
              <a:off x="1500555" y="7722971"/>
              <a:ext cx="8255" cy="353695"/>
            </a:xfrm>
            <a:custGeom>
              <a:avLst/>
              <a:gdLst/>
              <a:ahLst/>
              <a:cxnLst/>
              <a:rect l="l" t="t" r="r" b="b"/>
              <a:pathLst>
                <a:path w="8255" h="353695">
                  <a:moveTo>
                    <a:pt x="508" y="2921"/>
                  </a:moveTo>
                  <a:lnTo>
                    <a:pt x="0" y="0"/>
                  </a:lnTo>
                  <a:lnTo>
                    <a:pt x="0" y="11442"/>
                  </a:lnTo>
                  <a:lnTo>
                    <a:pt x="254" y="10541"/>
                  </a:lnTo>
                  <a:lnTo>
                    <a:pt x="508" y="2921"/>
                  </a:lnTo>
                  <a:close/>
                </a:path>
                <a:path w="8255" h="353695">
                  <a:moveTo>
                    <a:pt x="3949" y="110540"/>
                  </a:moveTo>
                  <a:lnTo>
                    <a:pt x="2806" y="104521"/>
                  </a:lnTo>
                  <a:lnTo>
                    <a:pt x="431" y="99441"/>
                  </a:lnTo>
                  <a:lnTo>
                    <a:pt x="0" y="98348"/>
                  </a:lnTo>
                  <a:lnTo>
                    <a:pt x="0" y="136220"/>
                  </a:lnTo>
                  <a:lnTo>
                    <a:pt x="2565" y="129921"/>
                  </a:lnTo>
                  <a:lnTo>
                    <a:pt x="3949" y="117792"/>
                  </a:lnTo>
                  <a:lnTo>
                    <a:pt x="3949" y="110540"/>
                  </a:lnTo>
                  <a:close/>
                </a:path>
                <a:path w="8255" h="353695">
                  <a:moveTo>
                    <a:pt x="7899" y="319316"/>
                  </a:moveTo>
                  <a:lnTo>
                    <a:pt x="6578" y="320421"/>
                  </a:lnTo>
                  <a:lnTo>
                    <a:pt x="3949" y="321995"/>
                  </a:lnTo>
                  <a:lnTo>
                    <a:pt x="0" y="324345"/>
                  </a:lnTo>
                  <a:lnTo>
                    <a:pt x="0" y="353187"/>
                  </a:lnTo>
                  <a:lnTo>
                    <a:pt x="3949" y="350862"/>
                  </a:lnTo>
                  <a:lnTo>
                    <a:pt x="7899" y="348526"/>
                  </a:lnTo>
                  <a:lnTo>
                    <a:pt x="7899" y="319316"/>
                  </a:lnTo>
                  <a:close/>
                </a:path>
                <a:path w="8255" h="353695">
                  <a:moveTo>
                    <a:pt x="7899" y="246913"/>
                  </a:moveTo>
                  <a:lnTo>
                    <a:pt x="3949" y="245465"/>
                  </a:lnTo>
                  <a:lnTo>
                    <a:pt x="584" y="244221"/>
                  </a:lnTo>
                  <a:lnTo>
                    <a:pt x="0" y="244221"/>
                  </a:lnTo>
                  <a:lnTo>
                    <a:pt x="0" y="269176"/>
                  </a:lnTo>
                  <a:lnTo>
                    <a:pt x="3949" y="270929"/>
                  </a:lnTo>
                  <a:lnTo>
                    <a:pt x="6743" y="272161"/>
                  </a:lnTo>
                  <a:lnTo>
                    <a:pt x="7899" y="273138"/>
                  </a:lnTo>
                  <a:lnTo>
                    <a:pt x="7899" y="246913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8" name="object 3311">
              <a:extLst>
                <a:ext uri="{FF2B5EF4-FFF2-40B4-BE49-F238E27FC236}">
                  <a16:creationId xmlns:a16="http://schemas.microsoft.com/office/drawing/2014/main" id="{9A74A594-7EE7-894A-128B-CED91F906B17}"/>
                </a:ext>
              </a:extLst>
            </p:cNvPr>
            <p:cNvSpPr/>
            <p:nvPr/>
          </p:nvSpPr>
          <p:spPr>
            <a:xfrm>
              <a:off x="1508455" y="7969872"/>
              <a:ext cx="4445" cy="102235"/>
            </a:xfrm>
            <a:custGeom>
              <a:avLst/>
              <a:gdLst/>
              <a:ahLst/>
              <a:cxnLst/>
              <a:rect l="l" t="t" r="r" b="b"/>
              <a:pathLst>
                <a:path w="4444" h="102234">
                  <a:moveTo>
                    <a:pt x="3962" y="69084"/>
                  </a:moveTo>
                  <a:lnTo>
                    <a:pt x="0" y="72410"/>
                  </a:lnTo>
                  <a:lnTo>
                    <a:pt x="0" y="101617"/>
                  </a:lnTo>
                  <a:lnTo>
                    <a:pt x="3962" y="99277"/>
                  </a:lnTo>
                  <a:lnTo>
                    <a:pt x="3962" y="69084"/>
                  </a:lnTo>
                  <a:close/>
                </a:path>
                <a:path w="4444" h="102234">
                  <a:moveTo>
                    <a:pt x="0" y="0"/>
                  </a:moveTo>
                  <a:lnTo>
                    <a:pt x="0" y="26228"/>
                  </a:lnTo>
                  <a:lnTo>
                    <a:pt x="3962" y="29570"/>
                  </a:lnTo>
                  <a:lnTo>
                    <a:pt x="3962" y="1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9" name="object 3312">
              <a:extLst>
                <a:ext uri="{FF2B5EF4-FFF2-40B4-BE49-F238E27FC236}">
                  <a16:creationId xmlns:a16="http://schemas.microsoft.com/office/drawing/2014/main" id="{06EFE86F-A564-23F8-21AC-DFE537892C36}"/>
                </a:ext>
              </a:extLst>
            </p:cNvPr>
            <p:cNvSpPr/>
            <p:nvPr/>
          </p:nvSpPr>
          <p:spPr>
            <a:xfrm>
              <a:off x="1512404" y="7971332"/>
              <a:ext cx="12065" cy="98425"/>
            </a:xfrm>
            <a:custGeom>
              <a:avLst/>
              <a:gdLst/>
              <a:ahLst/>
              <a:cxnLst/>
              <a:rect l="l" t="t" r="r" b="b"/>
              <a:pathLst>
                <a:path w="12065" h="98425">
                  <a:moveTo>
                    <a:pt x="11874" y="5664"/>
                  </a:moveTo>
                  <a:lnTo>
                    <a:pt x="9512" y="3479"/>
                  </a:lnTo>
                  <a:lnTo>
                    <a:pt x="7924" y="2908"/>
                  </a:lnTo>
                  <a:lnTo>
                    <a:pt x="3962" y="1447"/>
                  </a:lnTo>
                  <a:lnTo>
                    <a:pt x="0" y="0"/>
                  </a:lnTo>
                  <a:lnTo>
                    <a:pt x="0" y="28105"/>
                  </a:lnTo>
                  <a:lnTo>
                    <a:pt x="3937" y="31419"/>
                  </a:lnTo>
                  <a:lnTo>
                    <a:pt x="7912" y="40944"/>
                  </a:lnTo>
                  <a:lnTo>
                    <a:pt x="8699" y="42849"/>
                  </a:lnTo>
                  <a:lnTo>
                    <a:pt x="8559" y="53009"/>
                  </a:lnTo>
                  <a:lnTo>
                    <a:pt x="7924" y="54559"/>
                  </a:lnTo>
                  <a:lnTo>
                    <a:pt x="3962" y="64071"/>
                  </a:lnTo>
                  <a:lnTo>
                    <a:pt x="3797" y="64439"/>
                  </a:lnTo>
                  <a:lnTo>
                    <a:pt x="0" y="67640"/>
                  </a:lnTo>
                  <a:lnTo>
                    <a:pt x="0" y="97828"/>
                  </a:lnTo>
                  <a:lnTo>
                    <a:pt x="3962" y="95491"/>
                  </a:lnTo>
                  <a:lnTo>
                    <a:pt x="7924" y="93154"/>
                  </a:lnTo>
                  <a:lnTo>
                    <a:pt x="9220" y="92379"/>
                  </a:lnTo>
                  <a:lnTo>
                    <a:pt x="11874" y="90182"/>
                  </a:lnTo>
                  <a:lnTo>
                    <a:pt x="11874" y="5664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0" name="object 3313">
              <a:extLst>
                <a:ext uri="{FF2B5EF4-FFF2-40B4-BE49-F238E27FC236}">
                  <a16:creationId xmlns:a16="http://schemas.microsoft.com/office/drawing/2014/main" id="{CE281FF3-A759-DB68-EDA1-9822F3922935}"/>
                </a:ext>
              </a:extLst>
            </p:cNvPr>
            <p:cNvSpPr/>
            <p:nvPr/>
          </p:nvSpPr>
          <p:spPr>
            <a:xfrm>
              <a:off x="1524279" y="7976996"/>
              <a:ext cx="8255" cy="85090"/>
            </a:xfrm>
            <a:custGeom>
              <a:avLst/>
              <a:gdLst/>
              <a:ahLst/>
              <a:cxnLst/>
              <a:rect l="l" t="t" r="r" b="b"/>
              <a:pathLst>
                <a:path w="8255" h="85090">
                  <a:moveTo>
                    <a:pt x="7912" y="7327"/>
                  </a:moveTo>
                  <a:lnTo>
                    <a:pt x="3962" y="3670"/>
                  </a:lnTo>
                  <a:lnTo>
                    <a:pt x="0" y="0"/>
                  </a:lnTo>
                  <a:lnTo>
                    <a:pt x="0" y="84518"/>
                  </a:lnTo>
                  <a:lnTo>
                    <a:pt x="3949" y="81241"/>
                  </a:lnTo>
                  <a:lnTo>
                    <a:pt x="7912" y="77952"/>
                  </a:lnTo>
                  <a:lnTo>
                    <a:pt x="7912" y="7327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1" name="object 3314">
              <a:extLst>
                <a:ext uri="{FF2B5EF4-FFF2-40B4-BE49-F238E27FC236}">
                  <a16:creationId xmlns:a16="http://schemas.microsoft.com/office/drawing/2014/main" id="{890B32D3-1F11-255C-1723-ADB25DCCF006}"/>
                </a:ext>
              </a:extLst>
            </p:cNvPr>
            <p:cNvSpPr/>
            <p:nvPr/>
          </p:nvSpPr>
          <p:spPr>
            <a:xfrm>
              <a:off x="1532191" y="7984324"/>
              <a:ext cx="12065" cy="71120"/>
            </a:xfrm>
            <a:custGeom>
              <a:avLst/>
              <a:gdLst/>
              <a:ahLst/>
              <a:cxnLst/>
              <a:rect l="l" t="t" r="r" b="b"/>
              <a:pathLst>
                <a:path w="12065" h="71120">
                  <a:moveTo>
                    <a:pt x="11874" y="16141"/>
                  </a:moveTo>
                  <a:lnTo>
                    <a:pt x="10033" y="12077"/>
                  </a:lnTo>
                  <a:lnTo>
                    <a:pt x="7912" y="8572"/>
                  </a:lnTo>
                  <a:lnTo>
                    <a:pt x="6184" y="5727"/>
                  </a:lnTo>
                  <a:lnTo>
                    <a:pt x="3962" y="3670"/>
                  </a:lnTo>
                  <a:lnTo>
                    <a:pt x="0" y="0"/>
                  </a:lnTo>
                  <a:lnTo>
                    <a:pt x="0" y="70624"/>
                  </a:lnTo>
                  <a:lnTo>
                    <a:pt x="139" y="70497"/>
                  </a:lnTo>
                  <a:lnTo>
                    <a:pt x="3949" y="65697"/>
                  </a:lnTo>
                  <a:lnTo>
                    <a:pt x="7912" y="60680"/>
                  </a:lnTo>
                  <a:lnTo>
                    <a:pt x="8166" y="60337"/>
                  </a:lnTo>
                  <a:lnTo>
                    <a:pt x="11874" y="53149"/>
                  </a:lnTo>
                  <a:lnTo>
                    <a:pt x="11874" y="1614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2" name="object 3315">
              <a:extLst>
                <a:ext uri="{FF2B5EF4-FFF2-40B4-BE49-F238E27FC236}">
                  <a16:creationId xmlns:a16="http://schemas.microsoft.com/office/drawing/2014/main" id="{BB41015B-55B4-E684-69ED-71611F713B79}"/>
                </a:ext>
              </a:extLst>
            </p:cNvPr>
            <p:cNvSpPr/>
            <p:nvPr/>
          </p:nvSpPr>
          <p:spPr>
            <a:xfrm>
              <a:off x="1544066" y="8000463"/>
              <a:ext cx="4445" cy="37465"/>
            </a:xfrm>
            <a:custGeom>
              <a:avLst/>
              <a:gdLst/>
              <a:ahLst/>
              <a:cxnLst/>
              <a:rect l="l" t="t" r="r" b="b"/>
              <a:pathLst>
                <a:path w="4444" h="37465">
                  <a:moveTo>
                    <a:pt x="0" y="0"/>
                  </a:moveTo>
                  <a:lnTo>
                    <a:pt x="0" y="37008"/>
                  </a:lnTo>
                  <a:lnTo>
                    <a:pt x="1528" y="34038"/>
                  </a:lnTo>
                  <a:lnTo>
                    <a:pt x="3848" y="21338"/>
                  </a:lnTo>
                  <a:lnTo>
                    <a:pt x="3848" y="14988"/>
                  </a:lnTo>
                  <a:lnTo>
                    <a:pt x="2918" y="8638"/>
                  </a:lnTo>
                  <a:lnTo>
                    <a:pt x="1031" y="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7" name="object 14">
            <a:extLst>
              <a:ext uri="{FF2B5EF4-FFF2-40B4-BE49-F238E27FC236}">
                <a16:creationId xmlns:a16="http://schemas.microsoft.com/office/drawing/2014/main" id="{80329460-82C0-6782-BCEF-3CD72D20E52C}"/>
              </a:ext>
            </a:extLst>
          </p:cNvPr>
          <p:cNvGrpSpPr/>
          <p:nvPr/>
        </p:nvGrpSpPr>
        <p:grpSpPr>
          <a:xfrm>
            <a:off x="444813" y="4642514"/>
            <a:ext cx="1186815" cy="1186815"/>
            <a:chOff x="561232" y="1677602"/>
            <a:chExt cx="1186815" cy="1186815"/>
          </a:xfrm>
        </p:grpSpPr>
        <p:sp>
          <p:nvSpPr>
            <p:cNvPr id="4068" name="object 15">
              <a:extLst>
                <a:ext uri="{FF2B5EF4-FFF2-40B4-BE49-F238E27FC236}">
                  <a16:creationId xmlns:a16="http://schemas.microsoft.com/office/drawing/2014/main" id="{050A4701-4ED8-7ADE-9B1C-710ABEB2D764}"/>
                </a:ext>
              </a:extLst>
            </p:cNvPr>
            <p:cNvSpPr/>
            <p:nvPr/>
          </p:nvSpPr>
          <p:spPr>
            <a:xfrm>
              <a:off x="561232" y="1677602"/>
              <a:ext cx="1186815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4">
                  <a:moveTo>
                    <a:pt x="593255" y="0"/>
                  </a:moveTo>
                  <a:lnTo>
                    <a:pt x="544598" y="1966"/>
                  </a:lnTo>
                  <a:lnTo>
                    <a:pt x="497025" y="7764"/>
                  </a:lnTo>
                  <a:lnTo>
                    <a:pt x="450688" y="17241"/>
                  </a:lnTo>
                  <a:lnTo>
                    <a:pt x="405740" y="30244"/>
                  </a:lnTo>
                  <a:lnTo>
                    <a:pt x="362332" y="46620"/>
                  </a:lnTo>
                  <a:lnTo>
                    <a:pt x="320619" y="66217"/>
                  </a:lnTo>
                  <a:lnTo>
                    <a:pt x="280752" y="88882"/>
                  </a:lnTo>
                  <a:lnTo>
                    <a:pt x="242885" y="114463"/>
                  </a:lnTo>
                  <a:lnTo>
                    <a:pt x="207170" y="142806"/>
                  </a:lnTo>
                  <a:lnTo>
                    <a:pt x="173759" y="173759"/>
                  </a:lnTo>
                  <a:lnTo>
                    <a:pt x="142806" y="207170"/>
                  </a:lnTo>
                  <a:lnTo>
                    <a:pt x="114463" y="242885"/>
                  </a:lnTo>
                  <a:lnTo>
                    <a:pt x="88882" y="280752"/>
                  </a:lnTo>
                  <a:lnTo>
                    <a:pt x="66217" y="320619"/>
                  </a:lnTo>
                  <a:lnTo>
                    <a:pt x="46620" y="362332"/>
                  </a:lnTo>
                  <a:lnTo>
                    <a:pt x="30244" y="405740"/>
                  </a:lnTo>
                  <a:lnTo>
                    <a:pt x="17241" y="450688"/>
                  </a:lnTo>
                  <a:lnTo>
                    <a:pt x="7764" y="497025"/>
                  </a:lnTo>
                  <a:lnTo>
                    <a:pt x="1966" y="544598"/>
                  </a:lnTo>
                  <a:lnTo>
                    <a:pt x="0" y="593255"/>
                  </a:lnTo>
                  <a:lnTo>
                    <a:pt x="1966" y="641911"/>
                  </a:lnTo>
                  <a:lnTo>
                    <a:pt x="7764" y="689484"/>
                  </a:lnTo>
                  <a:lnTo>
                    <a:pt x="17241" y="735821"/>
                  </a:lnTo>
                  <a:lnTo>
                    <a:pt x="30244" y="780770"/>
                  </a:lnTo>
                  <a:lnTo>
                    <a:pt x="46620" y="824177"/>
                  </a:lnTo>
                  <a:lnTo>
                    <a:pt x="66217" y="865890"/>
                  </a:lnTo>
                  <a:lnTo>
                    <a:pt x="88882" y="905757"/>
                  </a:lnTo>
                  <a:lnTo>
                    <a:pt x="114463" y="943624"/>
                  </a:lnTo>
                  <a:lnTo>
                    <a:pt x="142806" y="979339"/>
                  </a:lnTo>
                  <a:lnTo>
                    <a:pt x="173759" y="1012750"/>
                  </a:lnTo>
                  <a:lnTo>
                    <a:pt x="207170" y="1043703"/>
                  </a:lnTo>
                  <a:lnTo>
                    <a:pt x="242885" y="1072046"/>
                  </a:lnTo>
                  <a:lnTo>
                    <a:pt x="280752" y="1097627"/>
                  </a:lnTo>
                  <a:lnTo>
                    <a:pt x="320619" y="1120292"/>
                  </a:lnTo>
                  <a:lnTo>
                    <a:pt x="362332" y="1139889"/>
                  </a:lnTo>
                  <a:lnTo>
                    <a:pt x="405740" y="1156265"/>
                  </a:lnTo>
                  <a:lnTo>
                    <a:pt x="450688" y="1169268"/>
                  </a:lnTo>
                  <a:lnTo>
                    <a:pt x="497025" y="1178745"/>
                  </a:lnTo>
                  <a:lnTo>
                    <a:pt x="544598" y="1184543"/>
                  </a:lnTo>
                  <a:lnTo>
                    <a:pt x="593255" y="1186510"/>
                  </a:lnTo>
                  <a:lnTo>
                    <a:pt x="641911" y="1184543"/>
                  </a:lnTo>
                  <a:lnTo>
                    <a:pt x="689484" y="1178745"/>
                  </a:lnTo>
                  <a:lnTo>
                    <a:pt x="735821" y="1169268"/>
                  </a:lnTo>
                  <a:lnTo>
                    <a:pt x="780770" y="1156265"/>
                  </a:lnTo>
                  <a:lnTo>
                    <a:pt x="824177" y="1139889"/>
                  </a:lnTo>
                  <a:lnTo>
                    <a:pt x="865890" y="1120292"/>
                  </a:lnTo>
                  <a:lnTo>
                    <a:pt x="905757" y="1097627"/>
                  </a:lnTo>
                  <a:lnTo>
                    <a:pt x="943624" y="1072046"/>
                  </a:lnTo>
                  <a:lnTo>
                    <a:pt x="979339" y="1043703"/>
                  </a:lnTo>
                  <a:lnTo>
                    <a:pt x="1012750" y="1012750"/>
                  </a:lnTo>
                  <a:lnTo>
                    <a:pt x="1043703" y="979339"/>
                  </a:lnTo>
                  <a:lnTo>
                    <a:pt x="1072046" y="943624"/>
                  </a:lnTo>
                  <a:lnTo>
                    <a:pt x="1097627" y="905757"/>
                  </a:lnTo>
                  <a:lnTo>
                    <a:pt x="1120292" y="865890"/>
                  </a:lnTo>
                  <a:lnTo>
                    <a:pt x="1139889" y="824177"/>
                  </a:lnTo>
                  <a:lnTo>
                    <a:pt x="1156265" y="780770"/>
                  </a:lnTo>
                  <a:lnTo>
                    <a:pt x="1169268" y="735821"/>
                  </a:lnTo>
                  <a:lnTo>
                    <a:pt x="1178745" y="689484"/>
                  </a:lnTo>
                  <a:lnTo>
                    <a:pt x="1184543" y="641911"/>
                  </a:lnTo>
                  <a:lnTo>
                    <a:pt x="1186510" y="593255"/>
                  </a:lnTo>
                  <a:lnTo>
                    <a:pt x="1184543" y="544598"/>
                  </a:lnTo>
                  <a:lnTo>
                    <a:pt x="1178745" y="497025"/>
                  </a:lnTo>
                  <a:lnTo>
                    <a:pt x="1169268" y="450688"/>
                  </a:lnTo>
                  <a:lnTo>
                    <a:pt x="1156265" y="405740"/>
                  </a:lnTo>
                  <a:lnTo>
                    <a:pt x="1139889" y="362332"/>
                  </a:lnTo>
                  <a:lnTo>
                    <a:pt x="1120292" y="320619"/>
                  </a:lnTo>
                  <a:lnTo>
                    <a:pt x="1097627" y="280752"/>
                  </a:lnTo>
                  <a:lnTo>
                    <a:pt x="1072046" y="242885"/>
                  </a:lnTo>
                  <a:lnTo>
                    <a:pt x="1043703" y="207170"/>
                  </a:lnTo>
                  <a:lnTo>
                    <a:pt x="1012750" y="173759"/>
                  </a:lnTo>
                  <a:lnTo>
                    <a:pt x="979339" y="142806"/>
                  </a:lnTo>
                  <a:lnTo>
                    <a:pt x="943624" y="114463"/>
                  </a:lnTo>
                  <a:lnTo>
                    <a:pt x="905757" y="88882"/>
                  </a:lnTo>
                  <a:lnTo>
                    <a:pt x="865890" y="66217"/>
                  </a:lnTo>
                  <a:lnTo>
                    <a:pt x="824177" y="46620"/>
                  </a:lnTo>
                  <a:lnTo>
                    <a:pt x="780770" y="30244"/>
                  </a:lnTo>
                  <a:lnTo>
                    <a:pt x="735821" y="17241"/>
                  </a:lnTo>
                  <a:lnTo>
                    <a:pt x="689484" y="7764"/>
                  </a:lnTo>
                  <a:lnTo>
                    <a:pt x="641911" y="1966"/>
                  </a:lnTo>
                  <a:lnTo>
                    <a:pt x="59325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9" name="object 16">
              <a:extLst>
                <a:ext uri="{FF2B5EF4-FFF2-40B4-BE49-F238E27FC236}">
                  <a16:creationId xmlns:a16="http://schemas.microsoft.com/office/drawing/2014/main" id="{D86DD94B-CF12-B087-B02F-A30F5BCDA68C}"/>
                </a:ext>
              </a:extLst>
            </p:cNvPr>
            <p:cNvSpPr/>
            <p:nvPr/>
          </p:nvSpPr>
          <p:spPr>
            <a:xfrm>
              <a:off x="797826" y="2341752"/>
              <a:ext cx="11430" cy="201930"/>
            </a:xfrm>
            <a:custGeom>
              <a:avLst/>
              <a:gdLst/>
              <a:ahLst/>
              <a:cxnLst/>
              <a:rect l="l" t="t" r="r" b="b"/>
              <a:pathLst>
                <a:path w="11429" h="201930">
                  <a:moveTo>
                    <a:pt x="11049" y="0"/>
                  </a:moveTo>
                  <a:lnTo>
                    <a:pt x="10769" y="0"/>
                  </a:lnTo>
                  <a:lnTo>
                    <a:pt x="10769" y="2540"/>
                  </a:lnTo>
                  <a:lnTo>
                    <a:pt x="8902" y="2540"/>
                  </a:lnTo>
                  <a:lnTo>
                    <a:pt x="8902" y="13970"/>
                  </a:lnTo>
                  <a:lnTo>
                    <a:pt x="7366" y="13970"/>
                  </a:lnTo>
                  <a:lnTo>
                    <a:pt x="6007" y="13970"/>
                  </a:lnTo>
                  <a:lnTo>
                    <a:pt x="6007" y="25400"/>
                  </a:lnTo>
                  <a:lnTo>
                    <a:pt x="4102" y="25400"/>
                  </a:lnTo>
                  <a:lnTo>
                    <a:pt x="4102" y="31750"/>
                  </a:lnTo>
                  <a:lnTo>
                    <a:pt x="3683" y="31750"/>
                  </a:lnTo>
                  <a:lnTo>
                    <a:pt x="3683" y="31394"/>
                  </a:lnTo>
                  <a:lnTo>
                    <a:pt x="1168" y="47828"/>
                  </a:lnTo>
                  <a:lnTo>
                    <a:pt x="114" y="69418"/>
                  </a:lnTo>
                  <a:lnTo>
                    <a:pt x="0" y="155232"/>
                  </a:lnTo>
                  <a:lnTo>
                    <a:pt x="0" y="157048"/>
                  </a:lnTo>
                  <a:lnTo>
                    <a:pt x="1854" y="176098"/>
                  </a:lnTo>
                  <a:lnTo>
                    <a:pt x="3683" y="182499"/>
                  </a:lnTo>
                  <a:lnTo>
                    <a:pt x="3683" y="182880"/>
                  </a:lnTo>
                  <a:lnTo>
                    <a:pt x="5600" y="182880"/>
                  </a:lnTo>
                  <a:lnTo>
                    <a:pt x="5600" y="195580"/>
                  </a:lnTo>
                  <a:lnTo>
                    <a:pt x="7366" y="195580"/>
                  </a:lnTo>
                  <a:lnTo>
                    <a:pt x="9232" y="195580"/>
                  </a:lnTo>
                  <a:lnTo>
                    <a:pt x="9232" y="201930"/>
                  </a:lnTo>
                  <a:lnTo>
                    <a:pt x="11049" y="201930"/>
                  </a:lnTo>
                  <a:lnTo>
                    <a:pt x="11049" y="195580"/>
                  </a:lnTo>
                  <a:lnTo>
                    <a:pt x="11049" y="13970"/>
                  </a:lnTo>
                  <a:lnTo>
                    <a:pt x="11049" y="25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0" name="object 17">
              <a:extLst>
                <a:ext uri="{FF2B5EF4-FFF2-40B4-BE49-F238E27FC236}">
                  <a16:creationId xmlns:a16="http://schemas.microsoft.com/office/drawing/2014/main" id="{A8F90B75-C86B-7513-43F1-1008C3EA5658}"/>
                </a:ext>
              </a:extLst>
            </p:cNvPr>
            <p:cNvSpPr/>
            <p:nvPr/>
          </p:nvSpPr>
          <p:spPr>
            <a:xfrm>
              <a:off x="808875" y="2331854"/>
              <a:ext cx="3810" cy="219075"/>
            </a:xfrm>
            <a:custGeom>
              <a:avLst/>
              <a:gdLst/>
              <a:ahLst/>
              <a:cxnLst/>
              <a:rect l="l" t="t" r="r" b="b"/>
              <a:pathLst>
                <a:path w="3809" h="219075">
                  <a:moveTo>
                    <a:pt x="3682" y="0"/>
                  </a:moveTo>
                  <a:lnTo>
                    <a:pt x="0" y="10387"/>
                  </a:lnTo>
                  <a:lnTo>
                    <a:pt x="0" y="212010"/>
                  </a:lnTo>
                  <a:lnTo>
                    <a:pt x="3682" y="218862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5D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1" name="object 18">
              <a:extLst>
                <a:ext uri="{FF2B5EF4-FFF2-40B4-BE49-F238E27FC236}">
                  <a16:creationId xmlns:a16="http://schemas.microsoft.com/office/drawing/2014/main" id="{0D631867-A144-F68D-91EE-FD50C72162A3}"/>
                </a:ext>
              </a:extLst>
            </p:cNvPr>
            <p:cNvSpPr/>
            <p:nvPr/>
          </p:nvSpPr>
          <p:spPr>
            <a:xfrm>
              <a:off x="812558" y="2321432"/>
              <a:ext cx="3810" cy="234950"/>
            </a:xfrm>
            <a:custGeom>
              <a:avLst/>
              <a:gdLst/>
              <a:ahLst/>
              <a:cxnLst/>
              <a:rect l="l" t="t" r="r" b="b"/>
              <a:pathLst>
                <a:path w="3809" h="234950">
                  <a:moveTo>
                    <a:pt x="3683" y="0"/>
                  </a:moveTo>
                  <a:lnTo>
                    <a:pt x="1892" y="0"/>
                  </a:lnTo>
                  <a:lnTo>
                    <a:pt x="1892" y="10160"/>
                  </a:lnTo>
                  <a:lnTo>
                    <a:pt x="0" y="10160"/>
                  </a:lnTo>
                  <a:lnTo>
                    <a:pt x="0" y="229870"/>
                  </a:lnTo>
                  <a:lnTo>
                    <a:pt x="990" y="229870"/>
                  </a:lnTo>
                  <a:lnTo>
                    <a:pt x="990" y="232410"/>
                  </a:lnTo>
                  <a:lnTo>
                    <a:pt x="2921" y="232410"/>
                  </a:lnTo>
                  <a:lnTo>
                    <a:pt x="2921" y="234950"/>
                  </a:lnTo>
                  <a:lnTo>
                    <a:pt x="3683" y="234950"/>
                  </a:lnTo>
                  <a:lnTo>
                    <a:pt x="3683" y="232410"/>
                  </a:lnTo>
                  <a:lnTo>
                    <a:pt x="3683" y="229870"/>
                  </a:lnTo>
                  <a:lnTo>
                    <a:pt x="3683" y="1016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D4D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2" name="object 19">
              <a:extLst>
                <a:ext uri="{FF2B5EF4-FFF2-40B4-BE49-F238E27FC236}">
                  <a16:creationId xmlns:a16="http://schemas.microsoft.com/office/drawing/2014/main" id="{F122E35E-5DAE-23A0-EBD3-34D45E43BAB7}"/>
                </a:ext>
              </a:extLst>
            </p:cNvPr>
            <p:cNvSpPr/>
            <p:nvPr/>
          </p:nvSpPr>
          <p:spPr>
            <a:xfrm>
              <a:off x="816241" y="2313812"/>
              <a:ext cx="3810" cy="246379"/>
            </a:xfrm>
            <a:custGeom>
              <a:avLst/>
              <a:gdLst/>
              <a:ahLst/>
              <a:cxnLst/>
              <a:rect l="l" t="t" r="r" b="b"/>
              <a:pathLst>
                <a:path w="3809" h="246380">
                  <a:moveTo>
                    <a:pt x="3683" y="0"/>
                  </a:moveTo>
                  <a:lnTo>
                    <a:pt x="1803" y="0"/>
                  </a:lnTo>
                  <a:lnTo>
                    <a:pt x="1803" y="7620"/>
                  </a:lnTo>
                  <a:lnTo>
                    <a:pt x="0" y="7620"/>
                  </a:lnTo>
                  <a:lnTo>
                    <a:pt x="0" y="242570"/>
                  </a:lnTo>
                  <a:lnTo>
                    <a:pt x="1993" y="242570"/>
                  </a:lnTo>
                  <a:lnTo>
                    <a:pt x="1993" y="246380"/>
                  </a:lnTo>
                  <a:lnTo>
                    <a:pt x="3683" y="246380"/>
                  </a:lnTo>
                  <a:lnTo>
                    <a:pt x="3683" y="242570"/>
                  </a:lnTo>
                  <a:lnTo>
                    <a:pt x="3683" y="762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D2D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3" name="object 20">
              <a:extLst>
                <a:ext uri="{FF2B5EF4-FFF2-40B4-BE49-F238E27FC236}">
                  <a16:creationId xmlns:a16="http://schemas.microsoft.com/office/drawing/2014/main" id="{B5E97E79-3229-97ED-1BF0-3B7415ED2EBC}"/>
                </a:ext>
              </a:extLst>
            </p:cNvPr>
            <p:cNvSpPr/>
            <p:nvPr/>
          </p:nvSpPr>
          <p:spPr>
            <a:xfrm>
              <a:off x="819912" y="2298572"/>
              <a:ext cx="7620" cy="269240"/>
            </a:xfrm>
            <a:custGeom>
              <a:avLst/>
              <a:gdLst/>
              <a:ahLst/>
              <a:cxnLst/>
              <a:rect l="l" t="t" r="r" b="b"/>
              <a:pathLst>
                <a:path w="7619" h="269239">
                  <a:moveTo>
                    <a:pt x="7378" y="0"/>
                  </a:moveTo>
                  <a:lnTo>
                    <a:pt x="6908" y="0"/>
                  </a:lnTo>
                  <a:lnTo>
                    <a:pt x="6908" y="2540"/>
                  </a:lnTo>
                  <a:lnTo>
                    <a:pt x="4940" y="2540"/>
                  </a:lnTo>
                  <a:lnTo>
                    <a:pt x="4940" y="7620"/>
                  </a:lnTo>
                  <a:lnTo>
                    <a:pt x="3695" y="7620"/>
                  </a:lnTo>
                  <a:lnTo>
                    <a:pt x="0" y="15214"/>
                  </a:lnTo>
                  <a:lnTo>
                    <a:pt x="0" y="261658"/>
                  </a:lnTo>
                  <a:lnTo>
                    <a:pt x="3695" y="265899"/>
                  </a:lnTo>
                  <a:lnTo>
                    <a:pt x="3695" y="265430"/>
                  </a:lnTo>
                  <a:lnTo>
                    <a:pt x="4940" y="265430"/>
                  </a:lnTo>
                  <a:lnTo>
                    <a:pt x="4940" y="269240"/>
                  </a:lnTo>
                  <a:lnTo>
                    <a:pt x="7378" y="269240"/>
                  </a:lnTo>
                  <a:lnTo>
                    <a:pt x="7378" y="265430"/>
                  </a:lnTo>
                  <a:lnTo>
                    <a:pt x="7378" y="7620"/>
                  </a:lnTo>
                  <a:lnTo>
                    <a:pt x="7378" y="25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D2D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4" name="object 21">
              <a:extLst>
                <a:ext uri="{FF2B5EF4-FFF2-40B4-BE49-F238E27FC236}">
                  <a16:creationId xmlns:a16="http://schemas.microsoft.com/office/drawing/2014/main" id="{A1C3A2C0-245B-4661-73A1-BB8D7517616E}"/>
                </a:ext>
              </a:extLst>
            </p:cNvPr>
            <p:cNvSpPr/>
            <p:nvPr/>
          </p:nvSpPr>
          <p:spPr>
            <a:xfrm>
              <a:off x="827278" y="2287168"/>
              <a:ext cx="7620" cy="287655"/>
            </a:xfrm>
            <a:custGeom>
              <a:avLst/>
              <a:gdLst/>
              <a:ahLst/>
              <a:cxnLst/>
              <a:rect l="l" t="t" r="r" b="b"/>
              <a:pathLst>
                <a:path w="7619" h="287655">
                  <a:moveTo>
                    <a:pt x="7378" y="0"/>
                  </a:moveTo>
                  <a:lnTo>
                    <a:pt x="3695" y="5969"/>
                  </a:lnTo>
                  <a:lnTo>
                    <a:pt x="0" y="11925"/>
                  </a:lnTo>
                  <a:lnTo>
                    <a:pt x="0" y="281216"/>
                  </a:lnTo>
                  <a:lnTo>
                    <a:pt x="3695" y="284391"/>
                  </a:lnTo>
                  <a:lnTo>
                    <a:pt x="7378" y="28755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CF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5" name="object 22">
              <a:extLst>
                <a:ext uri="{FF2B5EF4-FFF2-40B4-BE49-F238E27FC236}">
                  <a16:creationId xmlns:a16="http://schemas.microsoft.com/office/drawing/2014/main" id="{CE1E0874-555E-C6E4-2FFB-A8A78E058E35}"/>
                </a:ext>
              </a:extLst>
            </p:cNvPr>
            <p:cNvSpPr/>
            <p:nvPr/>
          </p:nvSpPr>
          <p:spPr>
            <a:xfrm>
              <a:off x="834644" y="2276119"/>
              <a:ext cx="7620" cy="304800"/>
            </a:xfrm>
            <a:custGeom>
              <a:avLst/>
              <a:gdLst/>
              <a:ahLst/>
              <a:cxnLst/>
              <a:rect l="l" t="t" r="r" b="b"/>
              <a:pathLst>
                <a:path w="7619" h="304800">
                  <a:moveTo>
                    <a:pt x="7378" y="0"/>
                  </a:moveTo>
                  <a:lnTo>
                    <a:pt x="3695" y="5156"/>
                  </a:lnTo>
                  <a:lnTo>
                    <a:pt x="3695" y="4673"/>
                  </a:lnTo>
                  <a:lnTo>
                    <a:pt x="3568" y="4673"/>
                  </a:lnTo>
                  <a:lnTo>
                    <a:pt x="3568" y="5943"/>
                  </a:lnTo>
                  <a:lnTo>
                    <a:pt x="1587" y="5943"/>
                  </a:lnTo>
                  <a:lnTo>
                    <a:pt x="1587" y="11023"/>
                  </a:lnTo>
                  <a:lnTo>
                    <a:pt x="0" y="11023"/>
                  </a:lnTo>
                  <a:lnTo>
                    <a:pt x="0" y="298043"/>
                  </a:lnTo>
                  <a:lnTo>
                    <a:pt x="1574" y="298043"/>
                  </a:lnTo>
                  <a:lnTo>
                    <a:pt x="1574" y="301853"/>
                  </a:lnTo>
                  <a:lnTo>
                    <a:pt x="3695" y="301853"/>
                  </a:lnTo>
                  <a:lnTo>
                    <a:pt x="6235" y="303961"/>
                  </a:lnTo>
                  <a:lnTo>
                    <a:pt x="7378" y="304584"/>
                  </a:lnTo>
                  <a:lnTo>
                    <a:pt x="7378" y="242112"/>
                  </a:lnTo>
                  <a:lnTo>
                    <a:pt x="3695" y="223088"/>
                  </a:lnTo>
                  <a:lnTo>
                    <a:pt x="3695" y="167665"/>
                  </a:lnTo>
                  <a:lnTo>
                    <a:pt x="3733" y="135051"/>
                  </a:lnTo>
                  <a:lnTo>
                    <a:pt x="4584" y="117271"/>
                  </a:lnTo>
                  <a:lnTo>
                    <a:pt x="7378" y="9897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CD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6" name="object 23">
              <a:extLst>
                <a:ext uri="{FF2B5EF4-FFF2-40B4-BE49-F238E27FC236}">
                  <a16:creationId xmlns:a16="http://schemas.microsoft.com/office/drawing/2014/main" id="{B3732DFD-A2A8-801F-4525-EF32C1CDB032}"/>
                </a:ext>
              </a:extLst>
            </p:cNvPr>
            <p:cNvSpPr/>
            <p:nvPr/>
          </p:nvSpPr>
          <p:spPr>
            <a:xfrm>
              <a:off x="842022" y="2270959"/>
              <a:ext cx="3810" cy="311785"/>
            </a:xfrm>
            <a:custGeom>
              <a:avLst/>
              <a:gdLst/>
              <a:ahLst/>
              <a:cxnLst/>
              <a:rect l="l" t="t" r="r" b="b"/>
              <a:pathLst>
                <a:path w="3809" h="311785">
                  <a:moveTo>
                    <a:pt x="0" y="247269"/>
                  </a:moveTo>
                  <a:lnTo>
                    <a:pt x="0" y="309733"/>
                  </a:lnTo>
                  <a:lnTo>
                    <a:pt x="3683" y="311707"/>
                  </a:lnTo>
                  <a:lnTo>
                    <a:pt x="3683" y="255153"/>
                  </a:lnTo>
                  <a:lnTo>
                    <a:pt x="664" y="250701"/>
                  </a:lnTo>
                  <a:lnTo>
                    <a:pt x="0" y="247269"/>
                  </a:lnTo>
                  <a:close/>
                </a:path>
                <a:path w="3809" h="311785">
                  <a:moveTo>
                    <a:pt x="3683" y="0"/>
                  </a:moveTo>
                  <a:lnTo>
                    <a:pt x="0" y="5153"/>
                  </a:lnTo>
                  <a:lnTo>
                    <a:pt x="0" y="104121"/>
                  </a:lnTo>
                  <a:lnTo>
                    <a:pt x="112" y="103381"/>
                  </a:lnTo>
                  <a:lnTo>
                    <a:pt x="3683" y="892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C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7" name="object 24">
              <a:extLst>
                <a:ext uri="{FF2B5EF4-FFF2-40B4-BE49-F238E27FC236}">
                  <a16:creationId xmlns:a16="http://schemas.microsoft.com/office/drawing/2014/main" id="{51D7F23B-7419-4750-FF17-3E8E526C3545}"/>
                </a:ext>
              </a:extLst>
            </p:cNvPr>
            <p:cNvSpPr/>
            <p:nvPr/>
          </p:nvSpPr>
          <p:spPr>
            <a:xfrm>
              <a:off x="845705" y="2261107"/>
              <a:ext cx="7620" cy="325755"/>
            </a:xfrm>
            <a:custGeom>
              <a:avLst/>
              <a:gdLst/>
              <a:ahLst/>
              <a:cxnLst/>
              <a:rect l="l" t="t" r="r" b="b"/>
              <a:pathLst>
                <a:path w="7619" h="325755">
                  <a:moveTo>
                    <a:pt x="7366" y="275869"/>
                  </a:moveTo>
                  <a:lnTo>
                    <a:pt x="3683" y="270446"/>
                  </a:lnTo>
                  <a:lnTo>
                    <a:pt x="0" y="265010"/>
                  </a:lnTo>
                  <a:lnTo>
                    <a:pt x="0" y="321564"/>
                  </a:lnTo>
                  <a:lnTo>
                    <a:pt x="3683" y="323545"/>
                  </a:lnTo>
                  <a:lnTo>
                    <a:pt x="7366" y="325513"/>
                  </a:lnTo>
                  <a:lnTo>
                    <a:pt x="7366" y="275869"/>
                  </a:lnTo>
                  <a:close/>
                </a:path>
                <a:path w="7619" h="325755">
                  <a:moveTo>
                    <a:pt x="7366" y="0"/>
                  </a:moveTo>
                  <a:lnTo>
                    <a:pt x="5981" y="1473"/>
                  </a:lnTo>
                  <a:lnTo>
                    <a:pt x="3683" y="4699"/>
                  </a:lnTo>
                  <a:lnTo>
                    <a:pt x="0" y="9855"/>
                  </a:lnTo>
                  <a:lnTo>
                    <a:pt x="0" y="99110"/>
                  </a:lnTo>
                  <a:lnTo>
                    <a:pt x="1231" y="94183"/>
                  </a:lnTo>
                  <a:lnTo>
                    <a:pt x="3683" y="87718"/>
                  </a:lnTo>
                  <a:lnTo>
                    <a:pt x="7366" y="77952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AD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8" name="object 25">
              <a:extLst>
                <a:ext uri="{FF2B5EF4-FFF2-40B4-BE49-F238E27FC236}">
                  <a16:creationId xmlns:a16="http://schemas.microsoft.com/office/drawing/2014/main" id="{17F2DED1-2FA7-F362-A4C6-7EC7468A98C9}"/>
                </a:ext>
              </a:extLst>
            </p:cNvPr>
            <p:cNvSpPr/>
            <p:nvPr/>
          </p:nvSpPr>
          <p:spPr>
            <a:xfrm>
              <a:off x="853071" y="2257159"/>
              <a:ext cx="3810" cy="331470"/>
            </a:xfrm>
            <a:custGeom>
              <a:avLst/>
              <a:gdLst/>
              <a:ahLst/>
              <a:cxnLst/>
              <a:rect l="l" t="t" r="r" b="b"/>
              <a:pathLst>
                <a:path w="3809" h="331469">
                  <a:moveTo>
                    <a:pt x="0" y="279816"/>
                  </a:moveTo>
                  <a:lnTo>
                    <a:pt x="0" y="329456"/>
                  </a:lnTo>
                  <a:lnTo>
                    <a:pt x="3683" y="331430"/>
                  </a:lnTo>
                  <a:lnTo>
                    <a:pt x="3683" y="283568"/>
                  </a:lnTo>
                  <a:lnTo>
                    <a:pt x="1671" y="282281"/>
                  </a:lnTo>
                  <a:lnTo>
                    <a:pt x="0" y="279816"/>
                  </a:lnTo>
                  <a:close/>
                </a:path>
                <a:path w="3809" h="331469">
                  <a:moveTo>
                    <a:pt x="3683" y="0"/>
                  </a:moveTo>
                  <a:lnTo>
                    <a:pt x="0" y="3945"/>
                  </a:lnTo>
                  <a:lnTo>
                    <a:pt x="0" y="81900"/>
                  </a:lnTo>
                  <a:lnTo>
                    <a:pt x="584" y="80351"/>
                  </a:lnTo>
                  <a:lnTo>
                    <a:pt x="3683" y="7364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8D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9" name="object 26">
              <a:extLst>
                <a:ext uri="{FF2B5EF4-FFF2-40B4-BE49-F238E27FC236}">
                  <a16:creationId xmlns:a16="http://schemas.microsoft.com/office/drawing/2014/main" id="{ECE1EB6D-A2D0-219A-625F-B7CACFE81C6D}"/>
                </a:ext>
              </a:extLst>
            </p:cNvPr>
            <p:cNvSpPr/>
            <p:nvPr/>
          </p:nvSpPr>
          <p:spPr>
            <a:xfrm>
              <a:off x="856754" y="2249271"/>
              <a:ext cx="7620" cy="341630"/>
            </a:xfrm>
            <a:custGeom>
              <a:avLst/>
              <a:gdLst/>
              <a:ahLst/>
              <a:cxnLst/>
              <a:rect l="l" t="t" r="r" b="b"/>
              <a:pathLst>
                <a:path w="7619" h="341630">
                  <a:moveTo>
                    <a:pt x="7366" y="296176"/>
                  </a:moveTo>
                  <a:lnTo>
                    <a:pt x="3683" y="293827"/>
                  </a:lnTo>
                  <a:lnTo>
                    <a:pt x="0" y="291465"/>
                  </a:lnTo>
                  <a:lnTo>
                    <a:pt x="0" y="339318"/>
                  </a:lnTo>
                  <a:lnTo>
                    <a:pt x="711" y="339699"/>
                  </a:lnTo>
                  <a:lnTo>
                    <a:pt x="3670" y="340550"/>
                  </a:lnTo>
                  <a:lnTo>
                    <a:pt x="7366" y="341579"/>
                  </a:lnTo>
                  <a:lnTo>
                    <a:pt x="7366" y="296176"/>
                  </a:lnTo>
                  <a:close/>
                </a:path>
                <a:path w="7619" h="341630">
                  <a:moveTo>
                    <a:pt x="7366" y="0"/>
                  </a:moveTo>
                  <a:lnTo>
                    <a:pt x="3670" y="3949"/>
                  </a:lnTo>
                  <a:lnTo>
                    <a:pt x="0" y="7899"/>
                  </a:lnTo>
                  <a:lnTo>
                    <a:pt x="0" y="81534"/>
                  </a:lnTo>
                  <a:lnTo>
                    <a:pt x="3683" y="73558"/>
                  </a:lnTo>
                  <a:lnTo>
                    <a:pt x="5105" y="70459"/>
                  </a:lnTo>
                  <a:lnTo>
                    <a:pt x="7366" y="6694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8D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0" name="object 27">
              <a:extLst>
                <a:ext uri="{FF2B5EF4-FFF2-40B4-BE49-F238E27FC236}">
                  <a16:creationId xmlns:a16="http://schemas.microsoft.com/office/drawing/2014/main" id="{60D99EBE-D9BA-5341-F981-0E817422B6C9}"/>
                </a:ext>
              </a:extLst>
            </p:cNvPr>
            <p:cNvSpPr/>
            <p:nvPr/>
          </p:nvSpPr>
          <p:spPr>
            <a:xfrm>
              <a:off x="864120" y="2242133"/>
              <a:ext cx="7620" cy="351155"/>
            </a:xfrm>
            <a:custGeom>
              <a:avLst/>
              <a:gdLst/>
              <a:ahLst/>
              <a:cxnLst/>
              <a:rect l="l" t="t" r="r" b="b"/>
              <a:pathLst>
                <a:path w="7619" h="351155">
                  <a:moveTo>
                    <a:pt x="7366" y="308025"/>
                  </a:moveTo>
                  <a:lnTo>
                    <a:pt x="3683" y="305676"/>
                  </a:lnTo>
                  <a:lnTo>
                    <a:pt x="0" y="303314"/>
                  </a:lnTo>
                  <a:lnTo>
                    <a:pt x="0" y="348716"/>
                  </a:lnTo>
                  <a:lnTo>
                    <a:pt x="3670" y="349758"/>
                  </a:lnTo>
                  <a:lnTo>
                    <a:pt x="7366" y="350799"/>
                  </a:lnTo>
                  <a:lnTo>
                    <a:pt x="7366" y="308025"/>
                  </a:lnTo>
                  <a:close/>
                </a:path>
                <a:path w="7619" h="351155">
                  <a:moveTo>
                    <a:pt x="7366" y="0"/>
                  </a:moveTo>
                  <a:lnTo>
                    <a:pt x="3683" y="3314"/>
                  </a:lnTo>
                  <a:lnTo>
                    <a:pt x="2984" y="3937"/>
                  </a:lnTo>
                  <a:lnTo>
                    <a:pt x="0" y="7137"/>
                  </a:lnTo>
                  <a:lnTo>
                    <a:pt x="0" y="74079"/>
                  </a:lnTo>
                  <a:lnTo>
                    <a:pt x="3683" y="68326"/>
                  </a:lnTo>
                  <a:lnTo>
                    <a:pt x="7366" y="62572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5D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1" name="object 28">
              <a:extLst>
                <a:ext uri="{FF2B5EF4-FFF2-40B4-BE49-F238E27FC236}">
                  <a16:creationId xmlns:a16="http://schemas.microsoft.com/office/drawing/2014/main" id="{7AE98100-8D9A-3F55-2204-AE5C8EFA2948}"/>
                </a:ext>
              </a:extLst>
            </p:cNvPr>
            <p:cNvSpPr/>
            <p:nvPr/>
          </p:nvSpPr>
          <p:spPr>
            <a:xfrm>
              <a:off x="871486" y="2232202"/>
              <a:ext cx="11430" cy="362585"/>
            </a:xfrm>
            <a:custGeom>
              <a:avLst/>
              <a:gdLst/>
              <a:ahLst/>
              <a:cxnLst/>
              <a:rect l="l" t="t" r="r" b="b"/>
              <a:pathLst>
                <a:path w="11430" h="362585">
                  <a:moveTo>
                    <a:pt x="11049" y="320979"/>
                  </a:moveTo>
                  <a:lnTo>
                    <a:pt x="7366" y="320128"/>
                  </a:lnTo>
                  <a:lnTo>
                    <a:pt x="3683" y="319278"/>
                  </a:lnTo>
                  <a:lnTo>
                    <a:pt x="1117" y="318668"/>
                  </a:lnTo>
                  <a:lnTo>
                    <a:pt x="0" y="317957"/>
                  </a:lnTo>
                  <a:lnTo>
                    <a:pt x="0" y="360730"/>
                  </a:lnTo>
                  <a:lnTo>
                    <a:pt x="3670" y="361772"/>
                  </a:lnTo>
                  <a:lnTo>
                    <a:pt x="3975" y="361848"/>
                  </a:lnTo>
                  <a:lnTo>
                    <a:pt x="7366" y="362077"/>
                  </a:lnTo>
                  <a:lnTo>
                    <a:pt x="11049" y="362331"/>
                  </a:lnTo>
                  <a:lnTo>
                    <a:pt x="11049" y="320979"/>
                  </a:lnTo>
                  <a:close/>
                </a:path>
                <a:path w="11430" h="362585">
                  <a:moveTo>
                    <a:pt x="11049" y="0"/>
                  </a:moveTo>
                  <a:lnTo>
                    <a:pt x="7366" y="3314"/>
                  </a:lnTo>
                  <a:lnTo>
                    <a:pt x="3683" y="6616"/>
                  </a:lnTo>
                  <a:lnTo>
                    <a:pt x="0" y="9931"/>
                  </a:lnTo>
                  <a:lnTo>
                    <a:pt x="0" y="72504"/>
                  </a:lnTo>
                  <a:lnTo>
                    <a:pt x="127" y="72288"/>
                  </a:lnTo>
                  <a:lnTo>
                    <a:pt x="3683" y="67500"/>
                  </a:lnTo>
                  <a:lnTo>
                    <a:pt x="7366" y="62534"/>
                  </a:lnTo>
                  <a:lnTo>
                    <a:pt x="11049" y="57556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2" name="object 29">
              <a:extLst>
                <a:ext uri="{FF2B5EF4-FFF2-40B4-BE49-F238E27FC236}">
                  <a16:creationId xmlns:a16="http://schemas.microsoft.com/office/drawing/2014/main" id="{DD432C70-9C5E-7323-DEBC-E6A1C0B4A18C}"/>
                </a:ext>
              </a:extLst>
            </p:cNvPr>
            <p:cNvSpPr/>
            <p:nvPr/>
          </p:nvSpPr>
          <p:spPr>
            <a:xfrm>
              <a:off x="882535" y="2229167"/>
              <a:ext cx="3810" cy="365760"/>
            </a:xfrm>
            <a:custGeom>
              <a:avLst/>
              <a:gdLst/>
              <a:ahLst/>
              <a:cxnLst/>
              <a:rect l="l" t="t" r="r" b="b"/>
              <a:pathLst>
                <a:path w="3809" h="365760">
                  <a:moveTo>
                    <a:pt x="0" y="324009"/>
                  </a:moveTo>
                  <a:lnTo>
                    <a:pt x="0" y="365355"/>
                  </a:lnTo>
                  <a:lnTo>
                    <a:pt x="3683" y="365602"/>
                  </a:lnTo>
                  <a:lnTo>
                    <a:pt x="3683" y="324865"/>
                  </a:lnTo>
                  <a:lnTo>
                    <a:pt x="0" y="324009"/>
                  </a:lnTo>
                  <a:close/>
                </a:path>
                <a:path w="3809" h="365760">
                  <a:moveTo>
                    <a:pt x="3683" y="0"/>
                  </a:moveTo>
                  <a:lnTo>
                    <a:pt x="1513" y="1663"/>
                  </a:lnTo>
                  <a:lnTo>
                    <a:pt x="0" y="3025"/>
                  </a:lnTo>
                  <a:lnTo>
                    <a:pt x="0" y="60581"/>
                  </a:lnTo>
                  <a:lnTo>
                    <a:pt x="368" y="60083"/>
                  </a:lnTo>
                  <a:lnTo>
                    <a:pt x="3683" y="56459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1C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3" name="object 30">
              <a:extLst>
                <a:ext uri="{FF2B5EF4-FFF2-40B4-BE49-F238E27FC236}">
                  <a16:creationId xmlns:a16="http://schemas.microsoft.com/office/drawing/2014/main" id="{9062F40A-80C5-FA9F-0865-6CD469F396A6}"/>
                </a:ext>
              </a:extLst>
            </p:cNvPr>
            <p:cNvSpPr/>
            <p:nvPr/>
          </p:nvSpPr>
          <p:spPr>
            <a:xfrm>
              <a:off x="886218" y="2226343"/>
              <a:ext cx="3810" cy="368935"/>
            </a:xfrm>
            <a:custGeom>
              <a:avLst/>
              <a:gdLst/>
              <a:ahLst/>
              <a:cxnLst/>
              <a:rect l="l" t="t" r="r" b="b"/>
              <a:pathLst>
                <a:path w="3809" h="368935">
                  <a:moveTo>
                    <a:pt x="0" y="327689"/>
                  </a:moveTo>
                  <a:lnTo>
                    <a:pt x="0" y="368426"/>
                  </a:lnTo>
                  <a:lnTo>
                    <a:pt x="3683" y="368672"/>
                  </a:lnTo>
                  <a:lnTo>
                    <a:pt x="3683" y="328545"/>
                  </a:lnTo>
                  <a:lnTo>
                    <a:pt x="0" y="327689"/>
                  </a:lnTo>
                  <a:close/>
                </a:path>
                <a:path w="3809" h="368935">
                  <a:moveTo>
                    <a:pt x="3683" y="0"/>
                  </a:moveTo>
                  <a:lnTo>
                    <a:pt x="0" y="2824"/>
                  </a:lnTo>
                  <a:lnTo>
                    <a:pt x="0" y="59283"/>
                  </a:lnTo>
                  <a:lnTo>
                    <a:pt x="3683" y="55256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F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4" name="object 31">
              <a:extLst>
                <a:ext uri="{FF2B5EF4-FFF2-40B4-BE49-F238E27FC236}">
                  <a16:creationId xmlns:a16="http://schemas.microsoft.com/office/drawing/2014/main" id="{C92AC5EE-B6FD-BB9A-60E6-698FCA7A9DDF}"/>
                </a:ext>
              </a:extLst>
            </p:cNvPr>
            <p:cNvSpPr/>
            <p:nvPr/>
          </p:nvSpPr>
          <p:spPr>
            <a:xfrm>
              <a:off x="889901" y="2223518"/>
              <a:ext cx="3810" cy="372110"/>
            </a:xfrm>
            <a:custGeom>
              <a:avLst/>
              <a:gdLst/>
              <a:ahLst/>
              <a:cxnLst/>
              <a:rect l="l" t="t" r="r" b="b"/>
              <a:pathLst>
                <a:path w="3809" h="372110">
                  <a:moveTo>
                    <a:pt x="0" y="331370"/>
                  </a:moveTo>
                  <a:lnTo>
                    <a:pt x="0" y="371497"/>
                  </a:lnTo>
                  <a:lnTo>
                    <a:pt x="3683" y="371743"/>
                  </a:lnTo>
                  <a:lnTo>
                    <a:pt x="3683" y="332226"/>
                  </a:lnTo>
                  <a:lnTo>
                    <a:pt x="0" y="331370"/>
                  </a:lnTo>
                  <a:close/>
                </a:path>
                <a:path w="3809" h="372110">
                  <a:moveTo>
                    <a:pt x="3683" y="0"/>
                  </a:moveTo>
                  <a:lnTo>
                    <a:pt x="0" y="2824"/>
                  </a:lnTo>
                  <a:lnTo>
                    <a:pt x="0" y="58081"/>
                  </a:lnTo>
                  <a:lnTo>
                    <a:pt x="3683" y="54054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D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5" name="object 32">
              <a:extLst>
                <a:ext uri="{FF2B5EF4-FFF2-40B4-BE49-F238E27FC236}">
                  <a16:creationId xmlns:a16="http://schemas.microsoft.com/office/drawing/2014/main" id="{5E5942B7-B15B-4730-9DF7-0C80194E8B29}"/>
                </a:ext>
              </a:extLst>
            </p:cNvPr>
            <p:cNvSpPr/>
            <p:nvPr/>
          </p:nvSpPr>
          <p:spPr>
            <a:xfrm>
              <a:off x="893572" y="2217876"/>
              <a:ext cx="7620" cy="377825"/>
            </a:xfrm>
            <a:custGeom>
              <a:avLst/>
              <a:gdLst/>
              <a:ahLst/>
              <a:cxnLst/>
              <a:rect l="l" t="t" r="r" b="b"/>
              <a:pathLst>
                <a:path w="7619" h="377825">
                  <a:moveTo>
                    <a:pt x="7378" y="338074"/>
                  </a:moveTo>
                  <a:lnTo>
                    <a:pt x="3695" y="338074"/>
                  </a:lnTo>
                  <a:lnTo>
                    <a:pt x="901" y="338074"/>
                  </a:lnTo>
                  <a:lnTo>
                    <a:pt x="0" y="337870"/>
                  </a:lnTo>
                  <a:lnTo>
                    <a:pt x="0" y="377393"/>
                  </a:lnTo>
                  <a:lnTo>
                    <a:pt x="901" y="377444"/>
                  </a:lnTo>
                  <a:lnTo>
                    <a:pt x="3695" y="377444"/>
                  </a:lnTo>
                  <a:lnTo>
                    <a:pt x="7378" y="377444"/>
                  </a:lnTo>
                  <a:lnTo>
                    <a:pt x="7378" y="338074"/>
                  </a:lnTo>
                  <a:close/>
                </a:path>
                <a:path w="7619" h="377825">
                  <a:moveTo>
                    <a:pt x="7378" y="0"/>
                  </a:moveTo>
                  <a:lnTo>
                    <a:pt x="3695" y="2819"/>
                  </a:lnTo>
                  <a:lnTo>
                    <a:pt x="0" y="5651"/>
                  </a:lnTo>
                  <a:lnTo>
                    <a:pt x="0" y="59702"/>
                  </a:lnTo>
                  <a:lnTo>
                    <a:pt x="2108" y="57404"/>
                  </a:lnTo>
                  <a:lnTo>
                    <a:pt x="3695" y="55981"/>
                  </a:lnTo>
                  <a:lnTo>
                    <a:pt x="7378" y="52654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D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6" name="object 33">
              <a:extLst>
                <a:ext uri="{FF2B5EF4-FFF2-40B4-BE49-F238E27FC236}">
                  <a16:creationId xmlns:a16="http://schemas.microsoft.com/office/drawing/2014/main" id="{B3F31AE9-1D1D-C45F-6E72-45D2A0A12BA8}"/>
                </a:ext>
              </a:extLst>
            </p:cNvPr>
            <p:cNvSpPr/>
            <p:nvPr/>
          </p:nvSpPr>
          <p:spPr>
            <a:xfrm>
              <a:off x="900938" y="2211133"/>
              <a:ext cx="11430" cy="384810"/>
            </a:xfrm>
            <a:custGeom>
              <a:avLst/>
              <a:gdLst/>
              <a:ahLst/>
              <a:cxnLst/>
              <a:rect l="l" t="t" r="r" b="b"/>
              <a:pathLst>
                <a:path w="11430" h="384810">
                  <a:moveTo>
                    <a:pt x="11074" y="344817"/>
                  </a:moveTo>
                  <a:lnTo>
                    <a:pt x="7378" y="344817"/>
                  </a:lnTo>
                  <a:lnTo>
                    <a:pt x="3695" y="344817"/>
                  </a:lnTo>
                  <a:lnTo>
                    <a:pt x="0" y="344817"/>
                  </a:lnTo>
                  <a:lnTo>
                    <a:pt x="0" y="384187"/>
                  </a:lnTo>
                  <a:lnTo>
                    <a:pt x="3695" y="384187"/>
                  </a:lnTo>
                  <a:lnTo>
                    <a:pt x="7378" y="384187"/>
                  </a:lnTo>
                  <a:lnTo>
                    <a:pt x="11074" y="384187"/>
                  </a:lnTo>
                  <a:lnTo>
                    <a:pt x="11074" y="344817"/>
                  </a:lnTo>
                  <a:close/>
                </a:path>
                <a:path w="11430" h="384810">
                  <a:moveTo>
                    <a:pt x="11074" y="0"/>
                  </a:moveTo>
                  <a:lnTo>
                    <a:pt x="7378" y="2171"/>
                  </a:lnTo>
                  <a:lnTo>
                    <a:pt x="3695" y="4343"/>
                  </a:lnTo>
                  <a:lnTo>
                    <a:pt x="1320" y="5727"/>
                  </a:lnTo>
                  <a:lnTo>
                    <a:pt x="0" y="6743"/>
                  </a:lnTo>
                  <a:lnTo>
                    <a:pt x="0" y="59397"/>
                  </a:lnTo>
                  <a:lnTo>
                    <a:pt x="3695" y="56070"/>
                  </a:lnTo>
                  <a:lnTo>
                    <a:pt x="7378" y="52730"/>
                  </a:lnTo>
                  <a:lnTo>
                    <a:pt x="8788" y="51447"/>
                  </a:lnTo>
                  <a:lnTo>
                    <a:pt x="11074" y="49733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BA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7" name="object 34">
              <a:extLst>
                <a:ext uri="{FF2B5EF4-FFF2-40B4-BE49-F238E27FC236}">
                  <a16:creationId xmlns:a16="http://schemas.microsoft.com/office/drawing/2014/main" id="{459B400D-ABC8-D6D1-7481-2BD3F916FEC7}"/>
                </a:ext>
              </a:extLst>
            </p:cNvPr>
            <p:cNvSpPr/>
            <p:nvPr/>
          </p:nvSpPr>
          <p:spPr>
            <a:xfrm>
              <a:off x="911999" y="2206802"/>
              <a:ext cx="7620" cy="388620"/>
            </a:xfrm>
            <a:custGeom>
              <a:avLst/>
              <a:gdLst/>
              <a:ahLst/>
              <a:cxnLst/>
              <a:rect l="l" t="t" r="r" b="b"/>
              <a:pathLst>
                <a:path w="7619" h="388619">
                  <a:moveTo>
                    <a:pt x="7366" y="349148"/>
                  </a:moveTo>
                  <a:lnTo>
                    <a:pt x="3683" y="349148"/>
                  </a:lnTo>
                  <a:lnTo>
                    <a:pt x="0" y="349148"/>
                  </a:lnTo>
                  <a:lnTo>
                    <a:pt x="0" y="388518"/>
                  </a:lnTo>
                  <a:lnTo>
                    <a:pt x="3683" y="388518"/>
                  </a:lnTo>
                  <a:lnTo>
                    <a:pt x="7366" y="388518"/>
                  </a:lnTo>
                  <a:lnTo>
                    <a:pt x="7366" y="349148"/>
                  </a:lnTo>
                  <a:close/>
                </a:path>
                <a:path w="7619" h="388619">
                  <a:moveTo>
                    <a:pt x="7366" y="0"/>
                  </a:moveTo>
                  <a:lnTo>
                    <a:pt x="3683" y="2171"/>
                  </a:lnTo>
                  <a:lnTo>
                    <a:pt x="0" y="4330"/>
                  </a:lnTo>
                  <a:lnTo>
                    <a:pt x="0" y="54076"/>
                  </a:lnTo>
                  <a:lnTo>
                    <a:pt x="3683" y="51282"/>
                  </a:lnTo>
                  <a:lnTo>
                    <a:pt x="7366" y="4850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8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8" name="object 35">
              <a:extLst>
                <a:ext uri="{FF2B5EF4-FFF2-40B4-BE49-F238E27FC236}">
                  <a16:creationId xmlns:a16="http://schemas.microsoft.com/office/drawing/2014/main" id="{10E0793C-0D3D-9178-49F4-D2DB867D7EB8}"/>
                </a:ext>
              </a:extLst>
            </p:cNvPr>
            <p:cNvSpPr/>
            <p:nvPr/>
          </p:nvSpPr>
          <p:spPr>
            <a:xfrm>
              <a:off x="919378" y="2202941"/>
              <a:ext cx="7620" cy="392430"/>
            </a:xfrm>
            <a:custGeom>
              <a:avLst/>
              <a:gdLst/>
              <a:ahLst/>
              <a:cxnLst/>
              <a:rect l="l" t="t" r="r" b="b"/>
              <a:pathLst>
                <a:path w="7619" h="392430">
                  <a:moveTo>
                    <a:pt x="7366" y="353009"/>
                  </a:moveTo>
                  <a:lnTo>
                    <a:pt x="3683" y="353009"/>
                  </a:lnTo>
                  <a:lnTo>
                    <a:pt x="0" y="353009"/>
                  </a:lnTo>
                  <a:lnTo>
                    <a:pt x="0" y="392379"/>
                  </a:lnTo>
                  <a:lnTo>
                    <a:pt x="3670" y="392379"/>
                  </a:lnTo>
                  <a:lnTo>
                    <a:pt x="7366" y="392379"/>
                  </a:lnTo>
                  <a:lnTo>
                    <a:pt x="7366" y="353009"/>
                  </a:lnTo>
                  <a:close/>
                </a:path>
                <a:path w="7619" h="392430">
                  <a:moveTo>
                    <a:pt x="7366" y="0"/>
                  </a:moveTo>
                  <a:lnTo>
                    <a:pt x="3683" y="1816"/>
                  </a:lnTo>
                  <a:lnTo>
                    <a:pt x="2311" y="2489"/>
                  </a:lnTo>
                  <a:lnTo>
                    <a:pt x="0" y="3860"/>
                  </a:lnTo>
                  <a:lnTo>
                    <a:pt x="0" y="52349"/>
                  </a:lnTo>
                  <a:lnTo>
                    <a:pt x="3683" y="49568"/>
                  </a:lnTo>
                  <a:lnTo>
                    <a:pt x="5461" y="48209"/>
                  </a:lnTo>
                  <a:lnTo>
                    <a:pt x="7366" y="47015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6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9" name="object 36">
              <a:extLst>
                <a:ext uri="{FF2B5EF4-FFF2-40B4-BE49-F238E27FC236}">
                  <a16:creationId xmlns:a16="http://schemas.microsoft.com/office/drawing/2014/main" id="{D9B182B4-C733-FB4D-12DE-537A68E4B580}"/>
                </a:ext>
              </a:extLst>
            </p:cNvPr>
            <p:cNvSpPr/>
            <p:nvPr/>
          </p:nvSpPr>
          <p:spPr>
            <a:xfrm>
              <a:off x="926744" y="2201116"/>
              <a:ext cx="3810" cy="394335"/>
            </a:xfrm>
            <a:custGeom>
              <a:avLst/>
              <a:gdLst/>
              <a:ahLst/>
              <a:cxnLst/>
              <a:rect l="l" t="t" r="r" b="b"/>
              <a:pathLst>
                <a:path w="3809" h="394335">
                  <a:moveTo>
                    <a:pt x="3683" y="354834"/>
                  </a:moveTo>
                  <a:lnTo>
                    <a:pt x="0" y="354834"/>
                  </a:lnTo>
                  <a:lnTo>
                    <a:pt x="0" y="394204"/>
                  </a:lnTo>
                  <a:lnTo>
                    <a:pt x="3683" y="394204"/>
                  </a:lnTo>
                  <a:lnTo>
                    <a:pt x="3683" y="354834"/>
                  </a:lnTo>
                  <a:close/>
                </a:path>
                <a:path w="3809" h="394335">
                  <a:moveTo>
                    <a:pt x="3683" y="0"/>
                  </a:moveTo>
                  <a:lnTo>
                    <a:pt x="0" y="1818"/>
                  </a:lnTo>
                  <a:lnTo>
                    <a:pt x="0" y="48840"/>
                  </a:lnTo>
                  <a:lnTo>
                    <a:pt x="3683" y="46517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6C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0" name="object 37">
              <a:extLst>
                <a:ext uri="{FF2B5EF4-FFF2-40B4-BE49-F238E27FC236}">
                  <a16:creationId xmlns:a16="http://schemas.microsoft.com/office/drawing/2014/main" id="{08458FB2-D8EE-BAC5-02FC-4EFC1973DD6A}"/>
                </a:ext>
              </a:extLst>
            </p:cNvPr>
            <p:cNvSpPr/>
            <p:nvPr/>
          </p:nvSpPr>
          <p:spPr>
            <a:xfrm>
              <a:off x="930427" y="2197480"/>
              <a:ext cx="7620" cy="398145"/>
            </a:xfrm>
            <a:custGeom>
              <a:avLst/>
              <a:gdLst/>
              <a:ahLst/>
              <a:cxnLst/>
              <a:rect l="l" t="t" r="r" b="b"/>
              <a:pathLst>
                <a:path w="7619" h="398144">
                  <a:moveTo>
                    <a:pt x="7366" y="358470"/>
                  </a:moveTo>
                  <a:lnTo>
                    <a:pt x="3683" y="358470"/>
                  </a:lnTo>
                  <a:lnTo>
                    <a:pt x="0" y="358470"/>
                  </a:lnTo>
                  <a:lnTo>
                    <a:pt x="0" y="397840"/>
                  </a:lnTo>
                  <a:lnTo>
                    <a:pt x="3670" y="397840"/>
                  </a:lnTo>
                  <a:lnTo>
                    <a:pt x="7366" y="397840"/>
                  </a:lnTo>
                  <a:lnTo>
                    <a:pt x="7366" y="358470"/>
                  </a:lnTo>
                  <a:close/>
                </a:path>
                <a:path w="7619" h="398144">
                  <a:moveTo>
                    <a:pt x="7366" y="161010"/>
                  </a:moveTo>
                  <a:lnTo>
                    <a:pt x="4292" y="166700"/>
                  </a:lnTo>
                  <a:lnTo>
                    <a:pt x="3670" y="170459"/>
                  </a:lnTo>
                  <a:lnTo>
                    <a:pt x="355" y="190830"/>
                  </a:lnTo>
                  <a:lnTo>
                    <a:pt x="3670" y="207022"/>
                  </a:lnTo>
                  <a:lnTo>
                    <a:pt x="6070" y="218770"/>
                  </a:lnTo>
                  <a:lnTo>
                    <a:pt x="7366" y="220662"/>
                  </a:lnTo>
                  <a:lnTo>
                    <a:pt x="7366" y="161010"/>
                  </a:lnTo>
                  <a:close/>
                </a:path>
                <a:path w="7619" h="398144">
                  <a:moveTo>
                    <a:pt x="7366" y="0"/>
                  </a:moveTo>
                  <a:lnTo>
                    <a:pt x="3683" y="1828"/>
                  </a:lnTo>
                  <a:lnTo>
                    <a:pt x="0" y="3644"/>
                  </a:lnTo>
                  <a:lnTo>
                    <a:pt x="0" y="50165"/>
                  </a:lnTo>
                  <a:lnTo>
                    <a:pt x="3683" y="47840"/>
                  </a:lnTo>
                  <a:lnTo>
                    <a:pt x="7366" y="45516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3C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1" name="object 38">
              <a:extLst>
                <a:ext uri="{FF2B5EF4-FFF2-40B4-BE49-F238E27FC236}">
                  <a16:creationId xmlns:a16="http://schemas.microsoft.com/office/drawing/2014/main" id="{56C9E432-4491-F18C-70A5-0A31753B8970}"/>
                </a:ext>
              </a:extLst>
            </p:cNvPr>
            <p:cNvSpPr/>
            <p:nvPr/>
          </p:nvSpPr>
          <p:spPr>
            <a:xfrm>
              <a:off x="937780" y="2194242"/>
              <a:ext cx="7620" cy="401320"/>
            </a:xfrm>
            <a:custGeom>
              <a:avLst/>
              <a:gdLst/>
              <a:ahLst/>
              <a:cxnLst/>
              <a:rect l="l" t="t" r="r" b="b"/>
              <a:pathLst>
                <a:path w="7619" h="401319">
                  <a:moveTo>
                    <a:pt x="7378" y="361708"/>
                  </a:moveTo>
                  <a:lnTo>
                    <a:pt x="3683" y="361708"/>
                  </a:lnTo>
                  <a:lnTo>
                    <a:pt x="0" y="361708"/>
                  </a:lnTo>
                  <a:lnTo>
                    <a:pt x="0" y="401078"/>
                  </a:lnTo>
                  <a:lnTo>
                    <a:pt x="3683" y="401078"/>
                  </a:lnTo>
                  <a:lnTo>
                    <a:pt x="7378" y="401078"/>
                  </a:lnTo>
                  <a:lnTo>
                    <a:pt x="7378" y="361708"/>
                  </a:lnTo>
                  <a:close/>
                </a:path>
                <a:path w="7619" h="401319">
                  <a:moveTo>
                    <a:pt x="7378" y="150558"/>
                  </a:moveTo>
                  <a:lnTo>
                    <a:pt x="3683" y="157403"/>
                  </a:lnTo>
                  <a:lnTo>
                    <a:pt x="0" y="164261"/>
                  </a:lnTo>
                  <a:lnTo>
                    <a:pt x="0" y="223888"/>
                  </a:lnTo>
                  <a:lnTo>
                    <a:pt x="3683" y="229285"/>
                  </a:lnTo>
                  <a:lnTo>
                    <a:pt x="7378" y="234696"/>
                  </a:lnTo>
                  <a:lnTo>
                    <a:pt x="7378" y="150558"/>
                  </a:lnTo>
                  <a:close/>
                </a:path>
                <a:path w="7619" h="401319">
                  <a:moveTo>
                    <a:pt x="7378" y="0"/>
                  </a:moveTo>
                  <a:lnTo>
                    <a:pt x="4483" y="1028"/>
                  </a:lnTo>
                  <a:lnTo>
                    <a:pt x="3683" y="1422"/>
                  </a:lnTo>
                  <a:lnTo>
                    <a:pt x="0" y="3251"/>
                  </a:lnTo>
                  <a:lnTo>
                    <a:pt x="0" y="48755"/>
                  </a:lnTo>
                  <a:lnTo>
                    <a:pt x="3175" y="46748"/>
                  </a:lnTo>
                  <a:lnTo>
                    <a:pt x="3683" y="46532"/>
                  </a:lnTo>
                  <a:lnTo>
                    <a:pt x="7378" y="4488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2" name="object 39">
              <a:extLst>
                <a:ext uri="{FF2B5EF4-FFF2-40B4-BE49-F238E27FC236}">
                  <a16:creationId xmlns:a16="http://schemas.microsoft.com/office/drawing/2014/main" id="{A297FC63-0F55-74E6-FF55-CDC607721BCC}"/>
                </a:ext>
              </a:extLst>
            </p:cNvPr>
            <p:cNvSpPr/>
            <p:nvPr/>
          </p:nvSpPr>
          <p:spPr>
            <a:xfrm>
              <a:off x="945159" y="2192933"/>
              <a:ext cx="3810" cy="402590"/>
            </a:xfrm>
            <a:custGeom>
              <a:avLst/>
              <a:gdLst/>
              <a:ahLst/>
              <a:cxnLst/>
              <a:rect l="l" t="t" r="r" b="b"/>
              <a:pathLst>
                <a:path w="3809" h="402589">
                  <a:moveTo>
                    <a:pt x="3683" y="363017"/>
                  </a:moveTo>
                  <a:lnTo>
                    <a:pt x="0" y="363017"/>
                  </a:lnTo>
                  <a:lnTo>
                    <a:pt x="0" y="402387"/>
                  </a:lnTo>
                  <a:lnTo>
                    <a:pt x="3683" y="402387"/>
                  </a:lnTo>
                  <a:lnTo>
                    <a:pt x="3683" y="363017"/>
                  </a:lnTo>
                  <a:close/>
                </a:path>
                <a:path w="3809" h="402589">
                  <a:moveTo>
                    <a:pt x="3683" y="0"/>
                  </a:moveTo>
                  <a:lnTo>
                    <a:pt x="0" y="1308"/>
                  </a:lnTo>
                  <a:lnTo>
                    <a:pt x="0" y="46182"/>
                  </a:lnTo>
                  <a:lnTo>
                    <a:pt x="3683" y="44535"/>
                  </a:lnTo>
                  <a:lnTo>
                    <a:pt x="3683" y="0"/>
                  </a:lnTo>
                  <a:close/>
                </a:path>
                <a:path w="3809" h="402589">
                  <a:moveTo>
                    <a:pt x="3683" y="148012"/>
                  </a:moveTo>
                  <a:lnTo>
                    <a:pt x="504" y="150927"/>
                  </a:lnTo>
                  <a:lnTo>
                    <a:pt x="0" y="151865"/>
                  </a:lnTo>
                  <a:lnTo>
                    <a:pt x="0" y="236000"/>
                  </a:lnTo>
                  <a:lnTo>
                    <a:pt x="3683" y="241398"/>
                  </a:lnTo>
                  <a:lnTo>
                    <a:pt x="3683" y="148012"/>
                  </a:lnTo>
                  <a:close/>
                </a:path>
              </a:pathLst>
            </a:custGeom>
            <a:solidFill>
              <a:srgbClr val="AFC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3" name="object 40">
              <a:extLst>
                <a:ext uri="{FF2B5EF4-FFF2-40B4-BE49-F238E27FC236}">
                  <a16:creationId xmlns:a16="http://schemas.microsoft.com/office/drawing/2014/main" id="{C790E612-4843-39B4-6593-ADBAE483AB26}"/>
                </a:ext>
              </a:extLst>
            </p:cNvPr>
            <p:cNvSpPr/>
            <p:nvPr/>
          </p:nvSpPr>
          <p:spPr>
            <a:xfrm>
              <a:off x="948829" y="2190317"/>
              <a:ext cx="7620" cy="405130"/>
            </a:xfrm>
            <a:custGeom>
              <a:avLst/>
              <a:gdLst/>
              <a:ahLst/>
              <a:cxnLst/>
              <a:rect l="l" t="t" r="r" b="b"/>
              <a:pathLst>
                <a:path w="7619" h="405130">
                  <a:moveTo>
                    <a:pt x="7378" y="365633"/>
                  </a:moveTo>
                  <a:lnTo>
                    <a:pt x="3695" y="365633"/>
                  </a:lnTo>
                  <a:lnTo>
                    <a:pt x="0" y="365633"/>
                  </a:lnTo>
                  <a:lnTo>
                    <a:pt x="0" y="405003"/>
                  </a:lnTo>
                  <a:lnTo>
                    <a:pt x="3695" y="405003"/>
                  </a:lnTo>
                  <a:lnTo>
                    <a:pt x="7378" y="405003"/>
                  </a:lnTo>
                  <a:lnTo>
                    <a:pt x="7378" y="365633"/>
                  </a:lnTo>
                  <a:close/>
                </a:path>
                <a:path w="7619" h="405130">
                  <a:moveTo>
                    <a:pt x="7378" y="143878"/>
                  </a:moveTo>
                  <a:lnTo>
                    <a:pt x="3695" y="147256"/>
                  </a:lnTo>
                  <a:lnTo>
                    <a:pt x="3695" y="147624"/>
                  </a:lnTo>
                  <a:lnTo>
                    <a:pt x="1892" y="147624"/>
                  </a:lnTo>
                  <a:lnTo>
                    <a:pt x="1892" y="150164"/>
                  </a:lnTo>
                  <a:lnTo>
                    <a:pt x="0" y="150164"/>
                  </a:lnTo>
                  <a:lnTo>
                    <a:pt x="0" y="244144"/>
                  </a:lnTo>
                  <a:lnTo>
                    <a:pt x="1828" y="244144"/>
                  </a:lnTo>
                  <a:lnTo>
                    <a:pt x="1828" y="249224"/>
                  </a:lnTo>
                  <a:lnTo>
                    <a:pt x="3695" y="249224"/>
                  </a:lnTo>
                  <a:lnTo>
                    <a:pt x="3695" y="249097"/>
                  </a:lnTo>
                  <a:lnTo>
                    <a:pt x="7378" y="251726"/>
                  </a:lnTo>
                  <a:lnTo>
                    <a:pt x="7378" y="143878"/>
                  </a:lnTo>
                  <a:close/>
                </a:path>
                <a:path w="7619" h="405130">
                  <a:moveTo>
                    <a:pt x="7378" y="0"/>
                  </a:moveTo>
                  <a:lnTo>
                    <a:pt x="3695" y="1308"/>
                  </a:lnTo>
                  <a:lnTo>
                    <a:pt x="0" y="2616"/>
                  </a:lnTo>
                  <a:lnTo>
                    <a:pt x="0" y="47155"/>
                  </a:lnTo>
                  <a:lnTo>
                    <a:pt x="3695" y="45516"/>
                  </a:lnTo>
                  <a:lnTo>
                    <a:pt x="7378" y="43865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DC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4" name="object 41">
              <a:extLst>
                <a:ext uri="{FF2B5EF4-FFF2-40B4-BE49-F238E27FC236}">
                  <a16:creationId xmlns:a16="http://schemas.microsoft.com/office/drawing/2014/main" id="{ED19EA9C-0B8D-5DB3-E7D8-4D66ACE680EC}"/>
                </a:ext>
              </a:extLst>
            </p:cNvPr>
            <p:cNvSpPr/>
            <p:nvPr/>
          </p:nvSpPr>
          <p:spPr>
            <a:xfrm>
              <a:off x="956195" y="2187701"/>
              <a:ext cx="7620" cy="407670"/>
            </a:xfrm>
            <a:custGeom>
              <a:avLst/>
              <a:gdLst/>
              <a:ahLst/>
              <a:cxnLst/>
              <a:rect l="l" t="t" r="r" b="b"/>
              <a:pathLst>
                <a:path w="7619" h="407669">
                  <a:moveTo>
                    <a:pt x="7378" y="368249"/>
                  </a:moveTo>
                  <a:lnTo>
                    <a:pt x="3695" y="368249"/>
                  </a:lnTo>
                  <a:lnTo>
                    <a:pt x="0" y="368249"/>
                  </a:lnTo>
                  <a:lnTo>
                    <a:pt x="0" y="407619"/>
                  </a:lnTo>
                  <a:lnTo>
                    <a:pt x="3695" y="407619"/>
                  </a:lnTo>
                  <a:lnTo>
                    <a:pt x="7378" y="407619"/>
                  </a:lnTo>
                  <a:lnTo>
                    <a:pt x="7378" y="368249"/>
                  </a:lnTo>
                  <a:close/>
                </a:path>
                <a:path w="7619" h="407669">
                  <a:moveTo>
                    <a:pt x="7378" y="140296"/>
                  </a:moveTo>
                  <a:lnTo>
                    <a:pt x="6070" y="140919"/>
                  </a:lnTo>
                  <a:lnTo>
                    <a:pt x="3695" y="143116"/>
                  </a:lnTo>
                  <a:lnTo>
                    <a:pt x="0" y="146494"/>
                  </a:lnTo>
                  <a:lnTo>
                    <a:pt x="0" y="254342"/>
                  </a:lnTo>
                  <a:lnTo>
                    <a:pt x="3695" y="256984"/>
                  </a:lnTo>
                  <a:lnTo>
                    <a:pt x="7378" y="259613"/>
                  </a:lnTo>
                  <a:lnTo>
                    <a:pt x="7378" y="140296"/>
                  </a:lnTo>
                  <a:close/>
                </a:path>
                <a:path w="7619" h="407669">
                  <a:moveTo>
                    <a:pt x="7378" y="0"/>
                  </a:moveTo>
                  <a:lnTo>
                    <a:pt x="3695" y="1308"/>
                  </a:lnTo>
                  <a:lnTo>
                    <a:pt x="3695" y="1651"/>
                  </a:lnTo>
                  <a:lnTo>
                    <a:pt x="927" y="1651"/>
                  </a:lnTo>
                  <a:lnTo>
                    <a:pt x="927" y="2921"/>
                  </a:lnTo>
                  <a:lnTo>
                    <a:pt x="0" y="2921"/>
                  </a:lnTo>
                  <a:lnTo>
                    <a:pt x="0" y="44831"/>
                  </a:lnTo>
                  <a:lnTo>
                    <a:pt x="0" y="46101"/>
                  </a:lnTo>
                  <a:lnTo>
                    <a:pt x="2311" y="46101"/>
                  </a:lnTo>
                  <a:lnTo>
                    <a:pt x="2311" y="44831"/>
                  </a:lnTo>
                  <a:lnTo>
                    <a:pt x="3695" y="44831"/>
                  </a:lnTo>
                  <a:lnTo>
                    <a:pt x="7378" y="4342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BC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5" name="object 42">
              <a:extLst>
                <a:ext uri="{FF2B5EF4-FFF2-40B4-BE49-F238E27FC236}">
                  <a16:creationId xmlns:a16="http://schemas.microsoft.com/office/drawing/2014/main" id="{8B88309D-739B-93CD-0E21-EE896F459A10}"/>
                </a:ext>
              </a:extLst>
            </p:cNvPr>
            <p:cNvSpPr/>
            <p:nvPr/>
          </p:nvSpPr>
          <p:spPr>
            <a:xfrm>
              <a:off x="963574" y="2186634"/>
              <a:ext cx="3810" cy="408940"/>
            </a:xfrm>
            <a:custGeom>
              <a:avLst/>
              <a:gdLst/>
              <a:ahLst/>
              <a:cxnLst/>
              <a:rect l="l" t="t" r="r" b="b"/>
              <a:pathLst>
                <a:path w="3809" h="408939">
                  <a:moveTo>
                    <a:pt x="3683" y="369316"/>
                  </a:moveTo>
                  <a:lnTo>
                    <a:pt x="0" y="369316"/>
                  </a:lnTo>
                  <a:lnTo>
                    <a:pt x="0" y="408686"/>
                  </a:lnTo>
                  <a:lnTo>
                    <a:pt x="3683" y="408686"/>
                  </a:lnTo>
                  <a:lnTo>
                    <a:pt x="3683" y="369316"/>
                  </a:lnTo>
                  <a:close/>
                </a:path>
                <a:path w="3809" h="408939">
                  <a:moveTo>
                    <a:pt x="3683" y="139573"/>
                  </a:moveTo>
                  <a:lnTo>
                    <a:pt x="0" y="141363"/>
                  </a:lnTo>
                  <a:lnTo>
                    <a:pt x="0" y="260680"/>
                  </a:lnTo>
                  <a:lnTo>
                    <a:pt x="3683" y="263309"/>
                  </a:lnTo>
                  <a:lnTo>
                    <a:pt x="3683" y="139573"/>
                  </a:lnTo>
                  <a:close/>
                </a:path>
                <a:path w="3809" h="408939">
                  <a:moveTo>
                    <a:pt x="3683" y="0"/>
                  </a:moveTo>
                  <a:lnTo>
                    <a:pt x="0" y="1066"/>
                  </a:lnTo>
                  <a:lnTo>
                    <a:pt x="0" y="44488"/>
                  </a:lnTo>
                  <a:lnTo>
                    <a:pt x="3683" y="4300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AB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6" name="object 43">
              <a:extLst>
                <a:ext uri="{FF2B5EF4-FFF2-40B4-BE49-F238E27FC236}">
                  <a16:creationId xmlns:a16="http://schemas.microsoft.com/office/drawing/2014/main" id="{DD9335F8-6937-7997-12A5-DBD40E0108F0}"/>
                </a:ext>
              </a:extLst>
            </p:cNvPr>
            <p:cNvSpPr/>
            <p:nvPr/>
          </p:nvSpPr>
          <p:spPr>
            <a:xfrm>
              <a:off x="967244" y="1902040"/>
              <a:ext cx="7620" cy="693420"/>
            </a:xfrm>
            <a:custGeom>
              <a:avLst/>
              <a:gdLst/>
              <a:ahLst/>
              <a:cxnLst/>
              <a:rect l="l" t="t" r="r" b="b"/>
              <a:pathLst>
                <a:path w="7619" h="693419">
                  <a:moveTo>
                    <a:pt x="7378" y="653910"/>
                  </a:moveTo>
                  <a:lnTo>
                    <a:pt x="3695" y="653910"/>
                  </a:lnTo>
                  <a:lnTo>
                    <a:pt x="0" y="653910"/>
                  </a:lnTo>
                  <a:lnTo>
                    <a:pt x="0" y="693280"/>
                  </a:lnTo>
                  <a:lnTo>
                    <a:pt x="3695" y="693280"/>
                  </a:lnTo>
                  <a:lnTo>
                    <a:pt x="7378" y="693280"/>
                  </a:lnTo>
                  <a:lnTo>
                    <a:pt x="7378" y="653910"/>
                  </a:lnTo>
                  <a:close/>
                </a:path>
                <a:path w="7619" h="693419">
                  <a:moveTo>
                    <a:pt x="7378" y="420598"/>
                  </a:moveTo>
                  <a:lnTo>
                    <a:pt x="3695" y="422389"/>
                  </a:lnTo>
                  <a:lnTo>
                    <a:pt x="0" y="424167"/>
                  </a:lnTo>
                  <a:lnTo>
                    <a:pt x="0" y="547903"/>
                  </a:lnTo>
                  <a:lnTo>
                    <a:pt x="3695" y="550532"/>
                  </a:lnTo>
                  <a:lnTo>
                    <a:pt x="7378" y="553161"/>
                  </a:lnTo>
                  <a:lnTo>
                    <a:pt x="7378" y="500240"/>
                  </a:lnTo>
                  <a:lnTo>
                    <a:pt x="6515" y="498970"/>
                  </a:lnTo>
                  <a:lnTo>
                    <a:pt x="3987" y="486270"/>
                  </a:lnTo>
                  <a:lnTo>
                    <a:pt x="6515" y="473570"/>
                  </a:lnTo>
                  <a:lnTo>
                    <a:pt x="7378" y="472313"/>
                  </a:lnTo>
                  <a:lnTo>
                    <a:pt x="7378" y="420598"/>
                  </a:lnTo>
                  <a:close/>
                </a:path>
                <a:path w="7619" h="693419">
                  <a:moveTo>
                    <a:pt x="7378" y="282460"/>
                  </a:moveTo>
                  <a:lnTo>
                    <a:pt x="3695" y="283527"/>
                  </a:lnTo>
                  <a:lnTo>
                    <a:pt x="0" y="284594"/>
                  </a:lnTo>
                  <a:lnTo>
                    <a:pt x="0" y="327596"/>
                  </a:lnTo>
                  <a:lnTo>
                    <a:pt x="3695" y="326110"/>
                  </a:lnTo>
                  <a:lnTo>
                    <a:pt x="7378" y="324612"/>
                  </a:lnTo>
                  <a:lnTo>
                    <a:pt x="7378" y="282460"/>
                  </a:lnTo>
                  <a:close/>
                </a:path>
                <a:path w="7619" h="693419">
                  <a:moveTo>
                    <a:pt x="7378" y="0"/>
                  </a:moveTo>
                  <a:lnTo>
                    <a:pt x="5156" y="11290"/>
                  </a:lnTo>
                  <a:lnTo>
                    <a:pt x="5156" y="147180"/>
                  </a:lnTo>
                  <a:lnTo>
                    <a:pt x="5981" y="163690"/>
                  </a:lnTo>
                  <a:lnTo>
                    <a:pt x="7378" y="17292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8B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7" name="object 44">
              <a:extLst>
                <a:ext uri="{FF2B5EF4-FFF2-40B4-BE49-F238E27FC236}">
                  <a16:creationId xmlns:a16="http://schemas.microsoft.com/office/drawing/2014/main" id="{E9F7C33C-41EA-4C66-FB3F-28FE3B76AE54}"/>
                </a:ext>
              </a:extLst>
            </p:cNvPr>
            <p:cNvSpPr/>
            <p:nvPr/>
          </p:nvSpPr>
          <p:spPr>
            <a:xfrm>
              <a:off x="974610" y="1879472"/>
              <a:ext cx="11430" cy="716280"/>
            </a:xfrm>
            <a:custGeom>
              <a:avLst/>
              <a:gdLst/>
              <a:ahLst/>
              <a:cxnLst/>
              <a:rect l="l" t="t" r="r" b="b"/>
              <a:pathLst>
                <a:path w="11430" h="716280">
                  <a:moveTo>
                    <a:pt x="11061" y="676478"/>
                  </a:moveTo>
                  <a:lnTo>
                    <a:pt x="7378" y="676478"/>
                  </a:lnTo>
                  <a:lnTo>
                    <a:pt x="3695" y="676478"/>
                  </a:lnTo>
                  <a:lnTo>
                    <a:pt x="0" y="676478"/>
                  </a:lnTo>
                  <a:lnTo>
                    <a:pt x="0" y="715848"/>
                  </a:lnTo>
                  <a:lnTo>
                    <a:pt x="3695" y="715848"/>
                  </a:lnTo>
                  <a:lnTo>
                    <a:pt x="7366" y="715848"/>
                  </a:lnTo>
                  <a:lnTo>
                    <a:pt x="11061" y="715848"/>
                  </a:lnTo>
                  <a:lnTo>
                    <a:pt x="11061" y="676478"/>
                  </a:lnTo>
                  <a:close/>
                </a:path>
                <a:path w="11430" h="716280">
                  <a:moveTo>
                    <a:pt x="11061" y="534797"/>
                  </a:moveTo>
                  <a:lnTo>
                    <a:pt x="7378" y="532536"/>
                  </a:lnTo>
                  <a:lnTo>
                    <a:pt x="6057" y="531698"/>
                  </a:lnTo>
                  <a:lnTo>
                    <a:pt x="3695" y="528218"/>
                  </a:lnTo>
                  <a:lnTo>
                    <a:pt x="0" y="522808"/>
                  </a:lnTo>
                  <a:lnTo>
                    <a:pt x="0" y="575729"/>
                  </a:lnTo>
                  <a:lnTo>
                    <a:pt x="596" y="576148"/>
                  </a:lnTo>
                  <a:lnTo>
                    <a:pt x="3695" y="576707"/>
                  </a:lnTo>
                  <a:lnTo>
                    <a:pt x="7366" y="577367"/>
                  </a:lnTo>
                  <a:lnTo>
                    <a:pt x="11061" y="578040"/>
                  </a:lnTo>
                  <a:lnTo>
                    <a:pt x="11061" y="534797"/>
                  </a:lnTo>
                  <a:close/>
                </a:path>
                <a:path w="11430" h="716280">
                  <a:moveTo>
                    <a:pt x="11061" y="302260"/>
                  </a:moveTo>
                  <a:lnTo>
                    <a:pt x="7366" y="302260"/>
                  </a:lnTo>
                  <a:lnTo>
                    <a:pt x="7366" y="302920"/>
                  </a:lnTo>
                  <a:lnTo>
                    <a:pt x="3695" y="303974"/>
                  </a:lnTo>
                  <a:lnTo>
                    <a:pt x="0" y="305028"/>
                  </a:lnTo>
                  <a:lnTo>
                    <a:pt x="0" y="347179"/>
                  </a:lnTo>
                  <a:lnTo>
                    <a:pt x="2222" y="346278"/>
                  </a:lnTo>
                  <a:lnTo>
                    <a:pt x="3695" y="345998"/>
                  </a:lnTo>
                  <a:lnTo>
                    <a:pt x="7366" y="345274"/>
                  </a:lnTo>
                  <a:lnTo>
                    <a:pt x="7366" y="345440"/>
                  </a:lnTo>
                  <a:lnTo>
                    <a:pt x="8623" y="345440"/>
                  </a:lnTo>
                  <a:lnTo>
                    <a:pt x="8623" y="439420"/>
                  </a:lnTo>
                  <a:lnTo>
                    <a:pt x="7366" y="439420"/>
                  </a:lnTo>
                  <a:lnTo>
                    <a:pt x="7366" y="439610"/>
                  </a:lnTo>
                  <a:lnTo>
                    <a:pt x="3695" y="441388"/>
                  </a:lnTo>
                  <a:lnTo>
                    <a:pt x="0" y="443166"/>
                  </a:lnTo>
                  <a:lnTo>
                    <a:pt x="0" y="494880"/>
                  </a:lnTo>
                  <a:lnTo>
                    <a:pt x="3695" y="489470"/>
                  </a:lnTo>
                  <a:lnTo>
                    <a:pt x="6057" y="485978"/>
                  </a:lnTo>
                  <a:lnTo>
                    <a:pt x="7378" y="485165"/>
                  </a:lnTo>
                  <a:lnTo>
                    <a:pt x="9461" y="485140"/>
                  </a:lnTo>
                  <a:lnTo>
                    <a:pt x="9461" y="482600"/>
                  </a:lnTo>
                  <a:lnTo>
                    <a:pt x="11061" y="482600"/>
                  </a:lnTo>
                  <a:lnTo>
                    <a:pt x="11061" y="439420"/>
                  </a:lnTo>
                  <a:lnTo>
                    <a:pt x="11061" y="345440"/>
                  </a:lnTo>
                  <a:lnTo>
                    <a:pt x="11061" y="303530"/>
                  </a:lnTo>
                  <a:lnTo>
                    <a:pt x="11061" y="302260"/>
                  </a:lnTo>
                  <a:close/>
                </a:path>
                <a:path w="11430" h="716280">
                  <a:moveTo>
                    <a:pt x="11061" y="0"/>
                  </a:moveTo>
                  <a:lnTo>
                    <a:pt x="9639" y="0"/>
                  </a:lnTo>
                  <a:lnTo>
                    <a:pt x="9639" y="5080"/>
                  </a:lnTo>
                  <a:lnTo>
                    <a:pt x="7366" y="5080"/>
                  </a:lnTo>
                  <a:lnTo>
                    <a:pt x="7366" y="5740"/>
                  </a:lnTo>
                  <a:lnTo>
                    <a:pt x="3695" y="10871"/>
                  </a:lnTo>
                  <a:lnTo>
                    <a:pt x="1778" y="13538"/>
                  </a:lnTo>
                  <a:lnTo>
                    <a:pt x="0" y="22567"/>
                  </a:lnTo>
                  <a:lnTo>
                    <a:pt x="0" y="195491"/>
                  </a:lnTo>
                  <a:lnTo>
                    <a:pt x="1104" y="202768"/>
                  </a:lnTo>
                  <a:lnTo>
                    <a:pt x="3695" y="213106"/>
                  </a:lnTo>
                  <a:lnTo>
                    <a:pt x="5232" y="219278"/>
                  </a:lnTo>
                  <a:lnTo>
                    <a:pt x="7378" y="225399"/>
                  </a:lnTo>
                  <a:lnTo>
                    <a:pt x="7378" y="224790"/>
                  </a:lnTo>
                  <a:lnTo>
                    <a:pt x="9156" y="224790"/>
                  </a:lnTo>
                  <a:lnTo>
                    <a:pt x="9156" y="236220"/>
                  </a:lnTo>
                  <a:lnTo>
                    <a:pt x="11061" y="236220"/>
                  </a:lnTo>
                  <a:lnTo>
                    <a:pt x="11061" y="224790"/>
                  </a:lnTo>
                  <a:lnTo>
                    <a:pt x="11061" y="508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A6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8" name="object 45">
              <a:extLst>
                <a:ext uri="{FF2B5EF4-FFF2-40B4-BE49-F238E27FC236}">
                  <a16:creationId xmlns:a16="http://schemas.microsoft.com/office/drawing/2014/main" id="{F98B7FC4-6317-AA08-ECF3-C0A2C0BA78B8}"/>
                </a:ext>
              </a:extLst>
            </p:cNvPr>
            <p:cNvSpPr/>
            <p:nvPr/>
          </p:nvSpPr>
          <p:spPr>
            <a:xfrm>
              <a:off x="985672" y="1873122"/>
              <a:ext cx="7620" cy="722630"/>
            </a:xfrm>
            <a:custGeom>
              <a:avLst/>
              <a:gdLst/>
              <a:ahLst/>
              <a:cxnLst/>
              <a:rect l="l" t="t" r="r" b="b"/>
              <a:pathLst>
                <a:path w="7619" h="722630">
                  <a:moveTo>
                    <a:pt x="7366" y="682828"/>
                  </a:moveTo>
                  <a:lnTo>
                    <a:pt x="3683" y="682828"/>
                  </a:lnTo>
                  <a:lnTo>
                    <a:pt x="0" y="682828"/>
                  </a:lnTo>
                  <a:lnTo>
                    <a:pt x="0" y="722198"/>
                  </a:lnTo>
                  <a:lnTo>
                    <a:pt x="3670" y="722198"/>
                  </a:lnTo>
                  <a:lnTo>
                    <a:pt x="7366" y="722198"/>
                  </a:lnTo>
                  <a:lnTo>
                    <a:pt x="7366" y="682828"/>
                  </a:lnTo>
                  <a:close/>
                </a:path>
                <a:path w="7619" h="722630">
                  <a:moveTo>
                    <a:pt x="7366" y="544830"/>
                  </a:moveTo>
                  <a:lnTo>
                    <a:pt x="4914" y="544830"/>
                  </a:lnTo>
                  <a:lnTo>
                    <a:pt x="4914" y="543560"/>
                  </a:lnTo>
                  <a:lnTo>
                    <a:pt x="3683" y="543560"/>
                  </a:lnTo>
                  <a:lnTo>
                    <a:pt x="3683" y="543433"/>
                  </a:lnTo>
                  <a:lnTo>
                    <a:pt x="0" y="541147"/>
                  </a:lnTo>
                  <a:lnTo>
                    <a:pt x="0" y="584390"/>
                  </a:lnTo>
                  <a:lnTo>
                    <a:pt x="3670" y="585050"/>
                  </a:lnTo>
                  <a:lnTo>
                    <a:pt x="3670" y="585470"/>
                  </a:lnTo>
                  <a:lnTo>
                    <a:pt x="7366" y="585470"/>
                  </a:lnTo>
                  <a:lnTo>
                    <a:pt x="7366" y="544830"/>
                  </a:lnTo>
                  <a:close/>
                </a:path>
                <a:path w="7619" h="722630">
                  <a:moveTo>
                    <a:pt x="7366" y="307340"/>
                  </a:moveTo>
                  <a:lnTo>
                    <a:pt x="3670" y="307340"/>
                  </a:lnTo>
                  <a:lnTo>
                    <a:pt x="3670" y="307784"/>
                  </a:lnTo>
                  <a:lnTo>
                    <a:pt x="0" y="308190"/>
                  </a:lnTo>
                  <a:lnTo>
                    <a:pt x="0" y="489242"/>
                  </a:lnTo>
                  <a:lnTo>
                    <a:pt x="3683" y="486956"/>
                  </a:lnTo>
                  <a:lnTo>
                    <a:pt x="3683" y="486410"/>
                  </a:lnTo>
                  <a:lnTo>
                    <a:pt x="6248" y="486410"/>
                  </a:lnTo>
                  <a:lnTo>
                    <a:pt x="6248" y="485140"/>
                  </a:lnTo>
                  <a:lnTo>
                    <a:pt x="7366" y="485140"/>
                  </a:lnTo>
                  <a:lnTo>
                    <a:pt x="7366" y="307340"/>
                  </a:lnTo>
                  <a:close/>
                </a:path>
                <a:path w="7619" h="722630">
                  <a:moveTo>
                    <a:pt x="7366" y="0"/>
                  </a:moveTo>
                  <a:lnTo>
                    <a:pt x="5486" y="0"/>
                  </a:lnTo>
                  <a:lnTo>
                    <a:pt x="5486" y="3810"/>
                  </a:lnTo>
                  <a:lnTo>
                    <a:pt x="3683" y="3810"/>
                  </a:lnTo>
                  <a:lnTo>
                    <a:pt x="1892" y="3810"/>
                  </a:lnTo>
                  <a:lnTo>
                    <a:pt x="1892" y="5080"/>
                  </a:lnTo>
                  <a:lnTo>
                    <a:pt x="850" y="5080"/>
                  </a:lnTo>
                  <a:lnTo>
                    <a:pt x="850" y="635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2070" y="242570"/>
                  </a:lnTo>
                  <a:lnTo>
                    <a:pt x="2070" y="250190"/>
                  </a:lnTo>
                  <a:lnTo>
                    <a:pt x="3670" y="250190"/>
                  </a:lnTo>
                  <a:lnTo>
                    <a:pt x="5588" y="250190"/>
                  </a:lnTo>
                  <a:lnTo>
                    <a:pt x="5588" y="256540"/>
                  </a:lnTo>
                  <a:lnTo>
                    <a:pt x="7366" y="256540"/>
                  </a:lnTo>
                  <a:lnTo>
                    <a:pt x="7366" y="250190"/>
                  </a:lnTo>
                  <a:lnTo>
                    <a:pt x="7366" y="381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A3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9" name="object 46">
              <a:extLst>
                <a:ext uri="{FF2B5EF4-FFF2-40B4-BE49-F238E27FC236}">
                  <a16:creationId xmlns:a16="http://schemas.microsoft.com/office/drawing/2014/main" id="{2A0F594B-1918-729E-000F-16317B68DC75}"/>
                </a:ext>
              </a:extLst>
            </p:cNvPr>
            <p:cNvSpPr/>
            <p:nvPr/>
          </p:nvSpPr>
          <p:spPr>
            <a:xfrm>
              <a:off x="993038" y="1868499"/>
              <a:ext cx="7620" cy="727075"/>
            </a:xfrm>
            <a:custGeom>
              <a:avLst/>
              <a:gdLst/>
              <a:ahLst/>
              <a:cxnLst/>
              <a:rect l="l" t="t" r="r" b="b"/>
              <a:pathLst>
                <a:path w="7619" h="727075">
                  <a:moveTo>
                    <a:pt x="7366" y="687451"/>
                  </a:moveTo>
                  <a:lnTo>
                    <a:pt x="3683" y="687451"/>
                  </a:lnTo>
                  <a:lnTo>
                    <a:pt x="0" y="687451"/>
                  </a:lnTo>
                  <a:lnTo>
                    <a:pt x="0" y="726821"/>
                  </a:lnTo>
                  <a:lnTo>
                    <a:pt x="3683" y="726821"/>
                  </a:lnTo>
                  <a:lnTo>
                    <a:pt x="7366" y="726821"/>
                  </a:lnTo>
                  <a:lnTo>
                    <a:pt x="7366" y="687451"/>
                  </a:lnTo>
                  <a:close/>
                </a:path>
                <a:path w="7619" h="727075">
                  <a:moveTo>
                    <a:pt x="7366" y="550951"/>
                  </a:moveTo>
                  <a:lnTo>
                    <a:pt x="3683" y="550202"/>
                  </a:lnTo>
                  <a:lnTo>
                    <a:pt x="0" y="549452"/>
                  </a:lnTo>
                  <a:lnTo>
                    <a:pt x="0" y="590334"/>
                  </a:lnTo>
                  <a:lnTo>
                    <a:pt x="3683" y="590994"/>
                  </a:lnTo>
                  <a:lnTo>
                    <a:pt x="7366" y="591654"/>
                  </a:lnTo>
                  <a:lnTo>
                    <a:pt x="7366" y="550951"/>
                  </a:lnTo>
                  <a:close/>
                </a:path>
                <a:path w="7619" h="727075">
                  <a:moveTo>
                    <a:pt x="7366" y="311150"/>
                  </a:moveTo>
                  <a:lnTo>
                    <a:pt x="3683" y="311556"/>
                  </a:lnTo>
                  <a:lnTo>
                    <a:pt x="0" y="311975"/>
                  </a:lnTo>
                  <a:lnTo>
                    <a:pt x="0" y="490181"/>
                  </a:lnTo>
                  <a:lnTo>
                    <a:pt x="3683" y="489432"/>
                  </a:lnTo>
                  <a:lnTo>
                    <a:pt x="7366" y="488683"/>
                  </a:lnTo>
                  <a:lnTo>
                    <a:pt x="7366" y="311150"/>
                  </a:lnTo>
                  <a:close/>
                </a:path>
                <a:path w="7619" h="727075">
                  <a:moveTo>
                    <a:pt x="7366" y="0"/>
                  </a:moveTo>
                  <a:lnTo>
                    <a:pt x="3683" y="2603"/>
                  </a:lnTo>
                  <a:lnTo>
                    <a:pt x="0" y="5207"/>
                  </a:lnTo>
                  <a:lnTo>
                    <a:pt x="0" y="261404"/>
                  </a:lnTo>
                  <a:lnTo>
                    <a:pt x="3683" y="267563"/>
                  </a:lnTo>
                  <a:lnTo>
                    <a:pt x="7366" y="273735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A1B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0" name="object 47">
              <a:extLst>
                <a:ext uri="{FF2B5EF4-FFF2-40B4-BE49-F238E27FC236}">
                  <a16:creationId xmlns:a16="http://schemas.microsoft.com/office/drawing/2014/main" id="{BA0DB6CC-E992-A8B9-3BC0-383F07A88D2E}"/>
                </a:ext>
              </a:extLst>
            </p:cNvPr>
            <p:cNvSpPr/>
            <p:nvPr/>
          </p:nvSpPr>
          <p:spPr>
            <a:xfrm>
              <a:off x="1000404" y="1866216"/>
              <a:ext cx="3810" cy="729615"/>
            </a:xfrm>
            <a:custGeom>
              <a:avLst/>
              <a:gdLst/>
              <a:ahLst/>
              <a:cxnLst/>
              <a:rect l="l" t="t" r="r" b="b"/>
              <a:pathLst>
                <a:path w="3809" h="729614">
                  <a:moveTo>
                    <a:pt x="3683" y="689735"/>
                  </a:moveTo>
                  <a:lnTo>
                    <a:pt x="0" y="689735"/>
                  </a:lnTo>
                  <a:lnTo>
                    <a:pt x="0" y="729105"/>
                  </a:lnTo>
                  <a:lnTo>
                    <a:pt x="3683" y="729105"/>
                  </a:lnTo>
                  <a:lnTo>
                    <a:pt x="3683" y="689735"/>
                  </a:lnTo>
                  <a:close/>
                </a:path>
                <a:path w="3809" h="729614">
                  <a:moveTo>
                    <a:pt x="3683" y="313006"/>
                  </a:moveTo>
                  <a:lnTo>
                    <a:pt x="0" y="313422"/>
                  </a:lnTo>
                  <a:lnTo>
                    <a:pt x="0" y="490964"/>
                  </a:lnTo>
                  <a:lnTo>
                    <a:pt x="3060" y="490345"/>
                  </a:lnTo>
                  <a:lnTo>
                    <a:pt x="3683" y="490345"/>
                  </a:lnTo>
                  <a:lnTo>
                    <a:pt x="3683" y="313006"/>
                  </a:lnTo>
                  <a:close/>
                </a:path>
                <a:path w="3809" h="729614">
                  <a:moveTo>
                    <a:pt x="3683" y="490345"/>
                  </a:moveTo>
                  <a:lnTo>
                    <a:pt x="3060" y="490345"/>
                  </a:lnTo>
                  <a:lnTo>
                    <a:pt x="3683" y="490471"/>
                  </a:lnTo>
                  <a:close/>
                </a:path>
                <a:path w="3809" h="729614">
                  <a:moveTo>
                    <a:pt x="3683" y="0"/>
                  </a:moveTo>
                  <a:lnTo>
                    <a:pt x="3034" y="125"/>
                  </a:lnTo>
                  <a:lnTo>
                    <a:pt x="0" y="2272"/>
                  </a:lnTo>
                  <a:lnTo>
                    <a:pt x="0" y="276007"/>
                  </a:lnTo>
                  <a:lnTo>
                    <a:pt x="584" y="276985"/>
                  </a:lnTo>
                  <a:lnTo>
                    <a:pt x="3683" y="281061"/>
                  </a:lnTo>
                  <a:lnTo>
                    <a:pt x="3683" y="0"/>
                  </a:lnTo>
                  <a:close/>
                </a:path>
                <a:path w="3809" h="729614">
                  <a:moveTo>
                    <a:pt x="0" y="553225"/>
                  </a:moveTo>
                  <a:lnTo>
                    <a:pt x="0" y="593934"/>
                  </a:lnTo>
                  <a:lnTo>
                    <a:pt x="3060" y="594485"/>
                  </a:lnTo>
                  <a:lnTo>
                    <a:pt x="3683" y="594373"/>
                  </a:lnTo>
                  <a:lnTo>
                    <a:pt x="3683" y="553845"/>
                  </a:lnTo>
                  <a:lnTo>
                    <a:pt x="3060" y="553845"/>
                  </a:lnTo>
                  <a:lnTo>
                    <a:pt x="0" y="553225"/>
                  </a:lnTo>
                  <a:close/>
                </a:path>
                <a:path w="3809" h="729614">
                  <a:moveTo>
                    <a:pt x="3683" y="553718"/>
                  </a:moveTo>
                  <a:lnTo>
                    <a:pt x="3060" y="553845"/>
                  </a:lnTo>
                  <a:lnTo>
                    <a:pt x="3683" y="553845"/>
                  </a:lnTo>
                  <a:close/>
                </a:path>
              </a:pathLst>
            </a:custGeom>
            <a:solidFill>
              <a:srgbClr val="A1BB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1" name="object 48">
              <a:extLst>
                <a:ext uri="{FF2B5EF4-FFF2-40B4-BE49-F238E27FC236}">
                  <a16:creationId xmlns:a16="http://schemas.microsoft.com/office/drawing/2014/main" id="{9ED5C1EB-FCD7-C688-832B-DAC26262AB72}"/>
                </a:ext>
              </a:extLst>
            </p:cNvPr>
            <p:cNvSpPr/>
            <p:nvPr/>
          </p:nvSpPr>
          <p:spPr>
            <a:xfrm>
              <a:off x="1004087" y="1864232"/>
              <a:ext cx="7620" cy="731520"/>
            </a:xfrm>
            <a:custGeom>
              <a:avLst/>
              <a:gdLst/>
              <a:ahLst/>
              <a:cxnLst/>
              <a:rect l="l" t="t" r="r" b="b"/>
              <a:pathLst>
                <a:path w="7619" h="731519">
                  <a:moveTo>
                    <a:pt x="7366" y="691718"/>
                  </a:moveTo>
                  <a:lnTo>
                    <a:pt x="3683" y="691718"/>
                  </a:lnTo>
                  <a:lnTo>
                    <a:pt x="0" y="691718"/>
                  </a:lnTo>
                  <a:lnTo>
                    <a:pt x="0" y="731088"/>
                  </a:lnTo>
                  <a:lnTo>
                    <a:pt x="3670" y="731088"/>
                  </a:lnTo>
                  <a:lnTo>
                    <a:pt x="7366" y="731088"/>
                  </a:lnTo>
                  <a:lnTo>
                    <a:pt x="7366" y="691718"/>
                  </a:lnTo>
                  <a:close/>
                </a:path>
                <a:path w="7619" h="731519">
                  <a:moveTo>
                    <a:pt x="7366" y="554215"/>
                  </a:moveTo>
                  <a:lnTo>
                    <a:pt x="3683" y="554964"/>
                  </a:lnTo>
                  <a:lnTo>
                    <a:pt x="0" y="555713"/>
                  </a:lnTo>
                  <a:lnTo>
                    <a:pt x="0" y="596366"/>
                  </a:lnTo>
                  <a:lnTo>
                    <a:pt x="3683" y="595706"/>
                  </a:lnTo>
                  <a:lnTo>
                    <a:pt x="7366" y="595033"/>
                  </a:lnTo>
                  <a:lnTo>
                    <a:pt x="7366" y="554215"/>
                  </a:lnTo>
                  <a:close/>
                </a:path>
                <a:path w="7619" h="731519">
                  <a:moveTo>
                    <a:pt x="7366" y="314960"/>
                  </a:moveTo>
                  <a:lnTo>
                    <a:pt x="3683" y="314960"/>
                  </a:lnTo>
                  <a:lnTo>
                    <a:pt x="3683" y="314579"/>
                  </a:lnTo>
                  <a:lnTo>
                    <a:pt x="0" y="314998"/>
                  </a:lnTo>
                  <a:lnTo>
                    <a:pt x="0" y="492455"/>
                  </a:lnTo>
                  <a:lnTo>
                    <a:pt x="3683" y="493204"/>
                  </a:lnTo>
                  <a:lnTo>
                    <a:pt x="3683" y="492760"/>
                  </a:lnTo>
                  <a:lnTo>
                    <a:pt x="4635" y="492760"/>
                  </a:lnTo>
                  <a:lnTo>
                    <a:pt x="4635" y="494030"/>
                  </a:lnTo>
                  <a:lnTo>
                    <a:pt x="7366" y="494030"/>
                  </a:lnTo>
                  <a:lnTo>
                    <a:pt x="7366" y="492760"/>
                  </a:lnTo>
                  <a:lnTo>
                    <a:pt x="7366" y="314960"/>
                  </a:lnTo>
                  <a:close/>
                </a:path>
                <a:path w="7619" h="731519">
                  <a:moveTo>
                    <a:pt x="7366" y="0"/>
                  </a:moveTo>
                  <a:lnTo>
                    <a:pt x="6985" y="0"/>
                  </a:lnTo>
                  <a:lnTo>
                    <a:pt x="6985" y="1270"/>
                  </a:lnTo>
                  <a:lnTo>
                    <a:pt x="3670" y="1270"/>
                  </a:lnTo>
                  <a:lnTo>
                    <a:pt x="0" y="1993"/>
                  </a:lnTo>
                  <a:lnTo>
                    <a:pt x="0" y="283044"/>
                  </a:lnTo>
                  <a:lnTo>
                    <a:pt x="3670" y="287883"/>
                  </a:lnTo>
                  <a:lnTo>
                    <a:pt x="3670" y="288290"/>
                  </a:lnTo>
                  <a:lnTo>
                    <a:pt x="5422" y="288290"/>
                  </a:lnTo>
                  <a:lnTo>
                    <a:pt x="5422" y="292100"/>
                  </a:lnTo>
                  <a:lnTo>
                    <a:pt x="7366" y="292100"/>
                  </a:lnTo>
                  <a:lnTo>
                    <a:pt x="7366" y="288290"/>
                  </a:lnTo>
                  <a:lnTo>
                    <a:pt x="7366" y="127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9D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2" name="object 49">
              <a:extLst>
                <a:ext uri="{FF2B5EF4-FFF2-40B4-BE49-F238E27FC236}">
                  <a16:creationId xmlns:a16="http://schemas.microsoft.com/office/drawing/2014/main" id="{59C35A43-2A56-E162-AADC-4D1FD9B38DEE}"/>
                </a:ext>
              </a:extLst>
            </p:cNvPr>
            <p:cNvSpPr/>
            <p:nvPr/>
          </p:nvSpPr>
          <p:spPr>
            <a:xfrm>
              <a:off x="1011453" y="1864086"/>
              <a:ext cx="3810" cy="731520"/>
            </a:xfrm>
            <a:custGeom>
              <a:avLst/>
              <a:gdLst/>
              <a:ahLst/>
              <a:cxnLst/>
              <a:rect l="l" t="t" r="r" b="b"/>
              <a:pathLst>
                <a:path w="3809" h="731519">
                  <a:moveTo>
                    <a:pt x="3683" y="691865"/>
                  </a:moveTo>
                  <a:lnTo>
                    <a:pt x="0" y="691865"/>
                  </a:lnTo>
                  <a:lnTo>
                    <a:pt x="0" y="731235"/>
                  </a:lnTo>
                  <a:lnTo>
                    <a:pt x="3683" y="731235"/>
                  </a:lnTo>
                  <a:lnTo>
                    <a:pt x="3683" y="691865"/>
                  </a:lnTo>
                  <a:close/>
                </a:path>
                <a:path w="3809" h="731519">
                  <a:moveTo>
                    <a:pt x="3683" y="314288"/>
                  </a:moveTo>
                  <a:lnTo>
                    <a:pt x="0" y="314492"/>
                  </a:lnTo>
                  <a:lnTo>
                    <a:pt x="0" y="494094"/>
                  </a:lnTo>
                  <a:lnTo>
                    <a:pt x="3683" y="494840"/>
                  </a:lnTo>
                  <a:lnTo>
                    <a:pt x="3683" y="314288"/>
                  </a:lnTo>
                  <a:close/>
                </a:path>
                <a:path w="3809" h="731519">
                  <a:moveTo>
                    <a:pt x="3683" y="0"/>
                  </a:moveTo>
                  <a:lnTo>
                    <a:pt x="0" y="710"/>
                  </a:lnTo>
                  <a:lnTo>
                    <a:pt x="0" y="292757"/>
                  </a:lnTo>
                  <a:lnTo>
                    <a:pt x="3683" y="297035"/>
                  </a:lnTo>
                  <a:lnTo>
                    <a:pt x="3683" y="206789"/>
                  </a:lnTo>
                  <a:lnTo>
                    <a:pt x="1879" y="196565"/>
                  </a:lnTo>
                  <a:lnTo>
                    <a:pt x="3683" y="196565"/>
                  </a:lnTo>
                  <a:lnTo>
                    <a:pt x="3683" y="155925"/>
                  </a:lnTo>
                  <a:lnTo>
                    <a:pt x="1396" y="155925"/>
                  </a:lnTo>
                  <a:lnTo>
                    <a:pt x="1396" y="42895"/>
                  </a:lnTo>
                  <a:lnTo>
                    <a:pt x="3683" y="41016"/>
                  </a:lnTo>
                  <a:lnTo>
                    <a:pt x="3683" y="0"/>
                  </a:lnTo>
                  <a:close/>
                </a:path>
                <a:path w="3809" h="731519">
                  <a:moveTo>
                    <a:pt x="3683" y="553609"/>
                  </a:moveTo>
                  <a:lnTo>
                    <a:pt x="0" y="554356"/>
                  </a:lnTo>
                  <a:lnTo>
                    <a:pt x="0" y="595178"/>
                  </a:lnTo>
                  <a:lnTo>
                    <a:pt x="3683" y="594516"/>
                  </a:lnTo>
                  <a:lnTo>
                    <a:pt x="3683" y="553609"/>
                  </a:lnTo>
                  <a:close/>
                </a:path>
              </a:pathLst>
            </a:custGeom>
            <a:solidFill>
              <a:srgbClr val="9D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3" name="object 50">
              <a:extLst>
                <a:ext uri="{FF2B5EF4-FFF2-40B4-BE49-F238E27FC236}">
                  <a16:creationId xmlns:a16="http://schemas.microsoft.com/office/drawing/2014/main" id="{DC84C026-84D4-0310-78A1-8C771F9BEB72}"/>
                </a:ext>
              </a:extLst>
            </p:cNvPr>
            <p:cNvSpPr/>
            <p:nvPr/>
          </p:nvSpPr>
          <p:spPr>
            <a:xfrm>
              <a:off x="1015123" y="186267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280"/>
                  </a:moveTo>
                  <a:lnTo>
                    <a:pt x="3695" y="693280"/>
                  </a:lnTo>
                  <a:lnTo>
                    <a:pt x="0" y="693280"/>
                  </a:lnTo>
                  <a:lnTo>
                    <a:pt x="0" y="732650"/>
                  </a:lnTo>
                  <a:lnTo>
                    <a:pt x="3695" y="732650"/>
                  </a:lnTo>
                  <a:lnTo>
                    <a:pt x="7378" y="732650"/>
                  </a:lnTo>
                  <a:lnTo>
                    <a:pt x="7378" y="693280"/>
                  </a:lnTo>
                  <a:close/>
                </a:path>
                <a:path w="7619" h="732789">
                  <a:moveTo>
                    <a:pt x="7378" y="550824"/>
                  </a:moveTo>
                  <a:lnTo>
                    <a:pt x="3695" y="553110"/>
                  </a:lnTo>
                  <a:lnTo>
                    <a:pt x="863" y="554850"/>
                  </a:lnTo>
                  <a:lnTo>
                    <a:pt x="0" y="555028"/>
                  </a:lnTo>
                  <a:lnTo>
                    <a:pt x="0" y="595934"/>
                  </a:lnTo>
                  <a:lnTo>
                    <a:pt x="3695" y="595274"/>
                  </a:lnTo>
                  <a:lnTo>
                    <a:pt x="7378" y="594614"/>
                  </a:lnTo>
                  <a:lnTo>
                    <a:pt x="7378" y="550824"/>
                  </a:lnTo>
                  <a:close/>
                </a:path>
                <a:path w="7619" h="732789">
                  <a:moveTo>
                    <a:pt x="7378" y="315302"/>
                  </a:moveTo>
                  <a:lnTo>
                    <a:pt x="3695" y="315506"/>
                  </a:lnTo>
                  <a:lnTo>
                    <a:pt x="0" y="315709"/>
                  </a:lnTo>
                  <a:lnTo>
                    <a:pt x="0" y="496265"/>
                  </a:lnTo>
                  <a:lnTo>
                    <a:pt x="863" y="496430"/>
                  </a:lnTo>
                  <a:lnTo>
                    <a:pt x="3695" y="498182"/>
                  </a:lnTo>
                  <a:lnTo>
                    <a:pt x="7378" y="500468"/>
                  </a:lnTo>
                  <a:lnTo>
                    <a:pt x="7378" y="315302"/>
                  </a:lnTo>
                  <a:close/>
                </a:path>
                <a:path w="7619" h="732789">
                  <a:moveTo>
                    <a:pt x="7378" y="234061"/>
                  </a:moveTo>
                  <a:lnTo>
                    <a:pt x="3695" y="224104"/>
                  </a:lnTo>
                  <a:lnTo>
                    <a:pt x="2006" y="219570"/>
                  </a:lnTo>
                  <a:lnTo>
                    <a:pt x="0" y="208216"/>
                  </a:lnTo>
                  <a:lnTo>
                    <a:pt x="0" y="298462"/>
                  </a:lnTo>
                  <a:lnTo>
                    <a:pt x="3695" y="302729"/>
                  </a:lnTo>
                  <a:lnTo>
                    <a:pt x="6451" y="305930"/>
                  </a:lnTo>
                  <a:lnTo>
                    <a:pt x="7378" y="306705"/>
                  </a:lnTo>
                  <a:lnTo>
                    <a:pt x="7378" y="234061"/>
                  </a:lnTo>
                  <a:close/>
                </a:path>
                <a:path w="7619" h="732789">
                  <a:moveTo>
                    <a:pt x="7378" y="157340"/>
                  </a:moveTo>
                  <a:lnTo>
                    <a:pt x="3695" y="157340"/>
                  </a:lnTo>
                  <a:lnTo>
                    <a:pt x="0" y="157340"/>
                  </a:lnTo>
                  <a:lnTo>
                    <a:pt x="0" y="197980"/>
                  </a:lnTo>
                  <a:lnTo>
                    <a:pt x="3695" y="197980"/>
                  </a:lnTo>
                  <a:lnTo>
                    <a:pt x="7378" y="197980"/>
                  </a:lnTo>
                  <a:lnTo>
                    <a:pt x="7378" y="15734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711"/>
                  </a:lnTo>
                  <a:lnTo>
                    <a:pt x="0" y="1422"/>
                  </a:lnTo>
                  <a:lnTo>
                    <a:pt x="0" y="42443"/>
                  </a:lnTo>
                  <a:lnTo>
                    <a:pt x="2362" y="40500"/>
                  </a:lnTo>
                  <a:lnTo>
                    <a:pt x="3695" y="40500"/>
                  </a:lnTo>
                  <a:lnTo>
                    <a:pt x="7378" y="4050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9B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4" name="object 51">
              <a:extLst>
                <a:ext uri="{FF2B5EF4-FFF2-40B4-BE49-F238E27FC236}">
                  <a16:creationId xmlns:a16="http://schemas.microsoft.com/office/drawing/2014/main" id="{AD6E54D8-87AB-891D-8129-4C3E0C5D5AF2}"/>
                </a:ext>
              </a:extLst>
            </p:cNvPr>
            <p:cNvSpPr/>
            <p:nvPr/>
          </p:nvSpPr>
          <p:spPr>
            <a:xfrm>
              <a:off x="1022502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536524"/>
                  </a:moveTo>
                  <a:lnTo>
                    <a:pt x="10655" y="538480"/>
                  </a:lnTo>
                  <a:lnTo>
                    <a:pt x="7366" y="543318"/>
                  </a:lnTo>
                  <a:lnTo>
                    <a:pt x="3733" y="548640"/>
                  </a:lnTo>
                  <a:lnTo>
                    <a:pt x="3683" y="585012"/>
                  </a:lnTo>
                  <a:lnTo>
                    <a:pt x="3683" y="548678"/>
                  </a:lnTo>
                  <a:lnTo>
                    <a:pt x="0" y="550964"/>
                  </a:lnTo>
                  <a:lnTo>
                    <a:pt x="0" y="594753"/>
                  </a:lnTo>
                  <a:lnTo>
                    <a:pt x="3683" y="594093"/>
                  </a:lnTo>
                  <a:lnTo>
                    <a:pt x="7366" y="593432"/>
                  </a:lnTo>
                  <a:lnTo>
                    <a:pt x="9207" y="593090"/>
                  </a:lnTo>
                  <a:lnTo>
                    <a:pt x="11049" y="591781"/>
                  </a:lnTo>
                  <a:lnTo>
                    <a:pt x="11049" y="536524"/>
                  </a:lnTo>
                  <a:close/>
                </a:path>
                <a:path w="11430" h="732789">
                  <a:moveTo>
                    <a:pt x="11049" y="256349"/>
                  </a:moveTo>
                  <a:lnTo>
                    <a:pt x="7366" y="249593"/>
                  </a:lnTo>
                  <a:lnTo>
                    <a:pt x="3683" y="242862"/>
                  </a:lnTo>
                  <a:lnTo>
                    <a:pt x="2159" y="240030"/>
                  </a:lnTo>
                  <a:lnTo>
                    <a:pt x="0" y="234200"/>
                  </a:lnTo>
                  <a:lnTo>
                    <a:pt x="0" y="306844"/>
                  </a:lnTo>
                  <a:lnTo>
                    <a:pt x="2146" y="308610"/>
                  </a:lnTo>
                  <a:lnTo>
                    <a:pt x="3670" y="309854"/>
                  </a:lnTo>
                  <a:lnTo>
                    <a:pt x="5295" y="311150"/>
                  </a:lnTo>
                  <a:lnTo>
                    <a:pt x="7366" y="313588"/>
                  </a:lnTo>
                  <a:lnTo>
                    <a:pt x="8547" y="314960"/>
                  </a:lnTo>
                  <a:lnTo>
                    <a:pt x="7366" y="315036"/>
                  </a:lnTo>
                  <a:lnTo>
                    <a:pt x="3683" y="315239"/>
                  </a:lnTo>
                  <a:lnTo>
                    <a:pt x="0" y="315442"/>
                  </a:lnTo>
                  <a:lnTo>
                    <a:pt x="0" y="500608"/>
                  </a:lnTo>
                  <a:lnTo>
                    <a:pt x="3683" y="502894"/>
                  </a:lnTo>
                  <a:lnTo>
                    <a:pt x="3683" y="466305"/>
                  </a:lnTo>
                  <a:lnTo>
                    <a:pt x="3733" y="502920"/>
                  </a:lnTo>
                  <a:lnTo>
                    <a:pt x="7366" y="508254"/>
                  </a:lnTo>
                  <a:lnTo>
                    <a:pt x="10655" y="513080"/>
                  </a:lnTo>
                  <a:lnTo>
                    <a:pt x="11049" y="515048"/>
                  </a:lnTo>
                  <a:lnTo>
                    <a:pt x="11049" y="460717"/>
                  </a:lnTo>
                  <a:lnTo>
                    <a:pt x="7366" y="458927"/>
                  </a:lnTo>
                  <a:lnTo>
                    <a:pt x="3683" y="457161"/>
                  </a:lnTo>
                  <a:lnTo>
                    <a:pt x="1181" y="455930"/>
                  </a:lnTo>
                  <a:lnTo>
                    <a:pt x="1181" y="355600"/>
                  </a:lnTo>
                  <a:lnTo>
                    <a:pt x="3683" y="354711"/>
                  </a:lnTo>
                  <a:lnTo>
                    <a:pt x="4711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256349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698" y="0"/>
                  </a:lnTo>
                  <a:lnTo>
                    <a:pt x="0" y="139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98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5" name="object 52">
              <a:extLst>
                <a:ext uri="{FF2B5EF4-FFF2-40B4-BE49-F238E27FC236}">
                  <a16:creationId xmlns:a16="http://schemas.microsoft.com/office/drawing/2014/main" id="{A53E4FC9-82BD-11ED-DE0D-D2001C0BCDD2}"/>
                </a:ext>
              </a:extLst>
            </p:cNvPr>
            <p:cNvSpPr/>
            <p:nvPr/>
          </p:nvSpPr>
          <p:spPr>
            <a:xfrm>
              <a:off x="1033538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464286"/>
                  </a:moveTo>
                  <a:lnTo>
                    <a:pt x="3695" y="462495"/>
                  </a:lnTo>
                  <a:lnTo>
                    <a:pt x="0" y="460717"/>
                  </a:lnTo>
                  <a:lnTo>
                    <a:pt x="0" y="515048"/>
                  </a:lnTo>
                  <a:lnTo>
                    <a:pt x="2159" y="525780"/>
                  </a:lnTo>
                  <a:lnTo>
                    <a:pt x="0" y="536524"/>
                  </a:lnTo>
                  <a:lnTo>
                    <a:pt x="0" y="591781"/>
                  </a:lnTo>
                  <a:lnTo>
                    <a:pt x="3695" y="589153"/>
                  </a:lnTo>
                  <a:lnTo>
                    <a:pt x="7378" y="586524"/>
                  </a:lnTo>
                  <a:lnTo>
                    <a:pt x="7378" y="464286"/>
                  </a:lnTo>
                  <a:close/>
                </a:path>
                <a:path w="7619" h="732789">
                  <a:moveTo>
                    <a:pt x="7378" y="266280"/>
                  </a:moveTo>
                  <a:lnTo>
                    <a:pt x="3695" y="262077"/>
                  </a:lnTo>
                  <a:lnTo>
                    <a:pt x="2184" y="260350"/>
                  </a:lnTo>
                  <a:lnTo>
                    <a:pt x="0" y="25634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266280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96B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6" name="object 53">
              <a:extLst>
                <a:ext uri="{FF2B5EF4-FFF2-40B4-BE49-F238E27FC236}">
                  <a16:creationId xmlns:a16="http://schemas.microsoft.com/office/drawing/2014/main" id="{40EA9657-849C-516B-9DD8-E34FACA4702E}"/>
                </a:ext>
              </a:extLst>
            </p:cNvPr>
            <p:cNvSpPr/>
            <p:nvPr/>
          </p:nvSpPr>
          <p:spPr>
            <a:xfrm>
              <a:off x="1040904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72808"/>
                  </a:moveTo>
                  <a:lnTo>
                    <a:pt x="7378" y="469442"/>
                  </a:lnTo>
                  <a:lnTo>
                    <a:pt x="3746" y="466090"/>
                  </a:lnTo>
                  <a:lnTo>
                    <a:pt x="0" y="464286"/>
                  </a:lnTo>
                  <a:lnTo>
                    <a:pt x="0" y="586524"/>
                  </a:lnTo>
                  <a:lnTo>
                    <a:pt x="3695" y="583895"/>
                  </a:lnTo>
                  <a:lnTo>
                    <a:pt x="7378" y="581253"/>
                  </a:lnTo>
                  <a:lnTo>
                    <a:pt x="11061" y="578624"/>
                  </a:lnTo>
                  <a:lnTo>
                    <a:pt x="11061" y="472808"/>
                  </a:lnTo>
                  <a:close/>
                </a:path>
                <a:path w="11430" h="732789">
                  <a:moveTo>
                    <a:pt x="11061" y="278384"/>
                  </a:moveTo>
                  <a:lnTo>
                    <a:pt x="9271" y="276860"/>
                  </a:lnTo>
                  <a:lnTo>
                    <a:pt x="7378" y="274726"/>
                  </a:lnTo>
                  <a:lnTo>
                    <a:pt x="3695" y="270497"/>
                  </a:lnTo>
                  <a:lnTo>
                    <a:pt x="0" y="266280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278384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7" name="object 54">
              <a:extLst>
                <a:ext uri="{FF2B5EF4-FFF2-40B4-BE49-F238E27FC236}">
                  <a16:creationId xmlns:a16="http://schemas.microsoft.com/office/drawing/2014/main" id="{E2ECB43E-F547-8FFB-FDC8-A6988BB70976}"/>
                </a:ext>
              </a:extLst>
            </p:cNvPr>
            <p:cNvSpPr/>
            <p:nvPr/>
          </p:nvSpPr>
          <p:spPr>
            <a:xfrm>
              <a:off x="1051966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79564"/>
                  </a:moveTo>
                  <a:lnTo>
                    <a:pt x="3683" y="476186"/>
                  </a:lnTo>
                  <a:lnTo>
                    <a:pt x="0" y="472808"/>
                  </a:lnTo>
                  <a:lnTo>
                    <a:pt x="0" y="578624"/>
                  </a:lnTo>
                  <a:lnTo>
                    <a:pt x="2844" y="576580"/>
                  </a:lnTo>
                  <a:lnTo>
                    <a:pt x="3683" y="575373"/>
                  </a:lnTo>
                  <a:lnTo>
                    <a:pt x="7366" y="569976"/>
                  </a:lnTo>
                  <a:lnTo>
                    <a:pt x="7366" y="479564"/>
                  </a:lnTo>
                  <a:close/>
                </a:path>
                <a:path w="7619" h="732789">
                  <a:moveTo>
                    <a:pt x="7366" y="284632"/>
                  </a:moveTo>
                  <a:lnTo>
                    <a:pt x="3683" y="281508"/>
                  </a:lnTo>
                  <a:lnTo>
                    <a:pt x="0" y="278384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66" y="354330"/>
                  </a:lnTo>
                  <a:lnTo>
                    <a:pt x="7366" y="284632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8" name="object 55">
              <a:extLst>
                <a:ext uri="{FF2B5EF4-FFF2-40B4-BE49-F238E27FC236}">
                  <a16:creationId xmlns:a16="http://schemas.microsoft.com/office/drawing/2014/main" id="{BDD51098-D09C-7BED-446E-FA06F7770A9F}"/>
                </a:ext>
              </a:extLst>
            </p:cNvPr>
            <p:cNvSpPr/>
            <p:nvPr/>
          </p:nvSpPr>
          <p:spPr>
            <a:xfrm>
              <a:off x="1059332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0" y="284627"/>
                  </a:moveTo>
                  <a:lnTo>
                    <a:pt x="0" y="354330"/>
                  </a:lnTo>
                  <a:lnTo>
                    <a:pt x="3683" y="354330"/>
                  </a:lnTo>
                  <a:lnTo>
                    <a:pt x="3683" y="287751"/>
                  </a:lnTo>
                  <a:lnTo>
                    <a:pt x="0" y="284627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0" y="479553"/>
                  </a:moveTo>
                  <a:lnTo>
                    <a:pt x="0" y="569970"/>
                  </a:lnTo>
                  <a:lnTo>
                    <a:pt x="3683" y="564573"/>
                  </a:lnTo>
                  <a:lnTo>
                    <a:pt x="3683" y="484574"/>
                  </a:lnTo>
                  <a:lnTo>
                    <a:pt x="1936" y="481330"/>
                  </a:lnTo>
                  <a:lnTo>
                    <a:pt x="0" y="479553"/>
                  </a:lnTo>
                  <a:close/>
                </a:path>
              </a:pathLst>
            </a:custGeom>
            <a:solidFill>
              <a:srgbClr val="8EB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9" name="object 56">
              <a:extLst>
                <a:ext uri="{FF2B5EF4-FFF2-40B4-BE49-F238E27FC236}">
                  <a16:creationId xmlns:a16="http://schemas.microsoft.com/office/drawing/2014/main" id="{3C81E7E1-74E7-370B-006D-AFF61C7AE151}"/>
                </a:ext>
              </a:extLst>
            </p:cNvPr>
            <p:cNvSpPr/>
            <p:nvPr/>
          </p:nvSpPr>
          <p:spPr>
            <a:xfrm>
              <a:off x="1063015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98259"/>
                  </a:moveTo>
                  <a:lnTo>
                    <a:pt x="3683" y="491451"/>
                  </a:lnTo>
                  <a:lnTo>
                    <a:pt x="0" y="484581"/>
                  </a:lnTo>
                  <a:lnTo>
                    <a:pt x="0" y="564578"/>
                  </a:lnTo>
                  <a:lnTo>
                    <a:pt x="3683" y="559181"/>
                  </a:lnTo>
                  <a:lnTo>
                    <a:pt x="7366" y="553783"/>
                  </a:lnTo>
                  <a:lnTo>
                    <a:pt x="7366" y="498259"/>
                  </a:lnTo>
                  <a:close/>
                </a:path>
                <a:path w="7619" h="732789">
                  <a:moveTo>
                    <a:pt x="7366" y="293763"/>
                  </a:moveTo>
                  <a:lnTo>
                    <a:pt x="6616" y="293370"/>
                  </a:lnTo>
                  <a:lnTo>
                    <a:pt x="3683" y="290893"/>
                  </a:lnTo>
                  <a:lnTo>
                    <a:pt x="0" y="287756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93763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D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0" name="object 57">
              <a:extLst>
                <a:ext uri="{FF2B5EF4-FFF2-40B4-BE49-F238E27FC236}">
                  <a16:creationId xmlns:a16="http://schemas.microsoft.com/office/drawing/2014/main" id="{FC020A93-1B91-C2B3-1A0F-A71B823CF1A2}"/>
                </a:ext>
              </a:extLst>
            </p:cNvPr>
            <p:cNvSpPr/>
            <p:nvPr/>
          </p:nvSpPr>
          <p:spPr>
            <a:xfrm>
              <a:off x="107038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5765" y="525780"/>
                  </a:moveTo>
                  <a:lnTo>
                    <a:pt x="3683" y="513118"/>
                  </a:lnTo>
                  <a:lnTo>
                    <a:pt x="1816" y="501650"/>
                  </a:lnTo>
                  <a:lnTo>
                    <a:pt x="0" y="498259"/>
                  </a:lnTo>
                  <a:lnTo>
                    <a:pt x="0" y="553783"/>
                  </a:lnTo>
                  <a:lnTo>
                    <a:pt x="3683" y="535952"/>
                  </a:lnTo>
                  <a:lnTo>
                    <a:pt x="5765" y="525780"/>
                  </a:lnTo>
                  <a:close/>
                </a:path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297611"/>
                  </a:moveTo>
                  <a:lnTo>
                    <a:pt x="3683" y="295706"/>
                  </a:lnTo>
                  <a:lnTo>
                    <a:pt x="0" y="293763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97611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88188"/>
                  </a:moveTo>
                  <a:lnTo>
                    <a:pt x="5994" y="90170"/>
                  </a:lnTo>
                  <a:lnTo>
                    <a:pt x="4419" y="97790"/>
                  </a:lnTo>
                  <a:lnTo>
                    <a:pt x="5994" y="106680"/>
                  </a:lnTo>
                  <a:lnTo>
                    <a:pt x="7366" y="108673"/>
                  </a:lnTo>
                  <a:lnTo>
                    <a:pt x="7366" y="88188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B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1" name="object 58">
              <a:extLst>
                <a:ext uri="{FF2B5EF4-FFF2-40B4-BE49-F238E27FC236}">
                  <a16:creationId xmlns:a16="http://schemas.microsoft.com/office/drawing/2014/main" id="{810391D5-7874-ED49-ED48-F3FD38139AE3}"/>
                </a:ext>
              </a:extLst>
            </p:cNvPr>
            <p:cNvSpPr/>
            <p:nvPr/>
          </p:nvSpPr>
          <p:spPr>
            <a:xfrm>
              <a:off x="1077747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03390"/>
                  </a:moveTo>
                  <a:lnTo>
                    <a:pt x="7366" y="301459"/>
                  </a:lnTo>
                  <a:lnTo>
                    <a:pt x="3683" y="299554"/>
                  </a:lnTo>
                  <a:lnTo>
                    <a:pt x="0" y="297611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303390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9476"/>
                  </a:moveTo>
                  <a:lnTo>
                    <a:pt x="9385" y="80010"/>
                  </a:lnTo>
                  <a:lnTo>
                    <a:pt x="7366" y="81216"/>
                  </a:lnTo>
                  <a:lnTo>
                    <a:pt x="3683" y="83400"/>
                  </a:lnTo>
                  <a:lnTo>
                    <a:pt x="2959" y="83820"/>
                  </a:lnTo>
                  <a:lnTo>
                    <a:pt x="0" y="88188"/>
                  </a:lnTo>
                  <a:lnTo>
                    <a:pt x="0" y="108673"/>
                  </a:lnTo>
                  <a:lnTo>
                    <a:pt x="2959" y="113030"/>
                  </a:lnTo>
                  <a:lnTo>
                    <a:pt x="3670" y="113461"/>
                  </a:lnTo>
                  <a:lnTo>
                    <a:pt x="7366" y="115646"/>
                  </a:lnTo>
                  <a:lnTo>
                    <a:pt x="9385" y="116840"/>
                  </a:lnTo>
                  <a:lnTo>
                    <a:pt x="11049" y="117119"/>
                  </a:lnTo>
                  <a:lnTo>
                    <a:pt x="11049" y="79476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2" name="object 59">
              <a:extLst>
                <a:ext uri="{FF2B5EF4-FFF2-40B4-BE49-F238E27FC236}">
                  <a16:creationId xmlns:a16="http://schemas.microsoft.com/office/drawing/2014/main" id="{911F4293-11C1-3AC4-37CF-4F907C60498C}"/>
                </a:ext>
              </a:extLst>
            </p:cNvPr>
            <p:cNvSpPr/>
            <p:nvPr/>
          </p:nvSpPr>
          <p:spPr>
            <a:xfrm>
              <a:off x="1088796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06298"/>
                  </a:moveTo>
                  <a:lnTo>
                    <a:pt x="3683" y="305130"/>
                  </a:lnTo>
                  <a:lnTo>
                    <a:pt x="2717" y="304800"/>
                  </a:lnTo>
                  <a:lnTo>
                    <a:pt x="0" y="303390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06298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6210" y="77470"/>
                  </a:lnTo>
                  <a:lnTo>
                    <a:pt x="3683" y="78295"/>
                  </a:lnTo>
                  <a:lnTo>
                    <a:pt x="0" y="79476"/>
                  </a:lnTo>
                  <a:lnTo>
                    <a:pt x="0" y="117119"/>
                  </a:lnTo>
                  <a:lnTo>
                    <a:pt x="3670" y="117703"/>
                  </a:lnTo>
                  <a:lnTo>
                    <a:pt x="621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5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3" name="object 60">
              <a:extLst>
                <a:ext uri="{FF2B5EF4-FFF2-40B4-BE49-F238E27FC236}">
                  <a16:creationId xmlns:a16="http://schemas.microsoft.com/office/drawing/2014/main" id="{D38F144E-ECE2-07D1-9C03-C789631E976B}"/>
                </a:ext>
              </a:extLst>
            </p:cNvPr>
            <p:cNvSpPr/>
            <p:nvPr/>
          </p:nvSpPr>
          <p:spPr>
            <a:xfrm>
              <a:off x="1096162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7479"/>
                  </a:moveTo>
                  <a:lnTo>
                    <a:pt x="0" y="306298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7479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3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4" name="object 61">
              <a:extLst>
                <a:ext uri="{FF2B5EF4-FFF2-40B4-BE49-F238E27FC236}">
                  <a16:creationId xmlns:a16="http://schemas.microsoft.com/office/drawing/2014/main" id="{F739314A-40CE-AB27-C35D-6557FC3AD493}"/>
                </a:ext>
              </a:extLst>
            </p:cNvPr>
            <p:cNvSpPr/>
            <p:nvPr/>
          </p:nvSpPr>
          <p:spPr>
            <a:xfrm>
              <a:off x="1099832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09841"/>
                  </a:moveTo>
                  <a:lnTo>
                    <a:pt x="3695" y="308660"/>
                  </a:lnTo>
                  <a:lnTo>
                    <a:pt x="0" y="30747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09841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7470"/>
                  </a:move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78" y="118110"/>
                  </a:lnTo>
                  <a:lnTo>
                    <a:pt x="7378" y="7747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3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5" name="object 62">
              <a:extLst>
                <a:ext uri="{FF2B5EF4-FFF2-40B4-BE49-F238E27FC236}">
                  <a16:creationId xmlns:a16="http://schemas.microsoft.com/office/drawing/2014/main" id="{28719707-7CB4-B496-D45E-440BC597BDFC}"/>
                </a:ext>
              </a:extLst>
            </p:cNvPr>
            <p:cNvSpPr/>
            <p:nvPr/>
          </p:nvSpPr>
          <p:spPr>
            <a:xfrm>
              <a:off x="1107198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12204"/>
                  </a:moveTo>
                  <a:lnTo>
                    <a:pt x="3695" y="311023"/>
                  </a:lnTo>
                  <a:lnTo>
                    <a:pt x="0" y="309841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12204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7470"/>
                  </a:move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78" y="118110"/>
                  </a:lnTo>
                  <a:lnTo>
                    <a:pt x="7378" y="7747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0A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6" name="object 63">
              <a:extLst>
                <a:ext uri="{FF2B5EF4-FFF2-40B4-BE49-F238E27FC236}">
                  <a16:creationId xmlns:a16="http://schemas.microsoft.com/office/drawing/2014/main" id="{8C98CC57-C3C8-9AD6-3714-9340A9CBEB77}"/>
                </a:ext>
              </a:extLst>
            </p:cNvPr>
            <p:cNvSpPr/>
            <p:nvPr/>
          </p:nvSpPr>
          <p:spPr>
            <a:xfrm>
              <a:off x="1114577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3105"/>
                  </a:moveTo>
                  <a:lnTo>
                    <a:pt x="3683" y="312737"/>
                  </a:lnTo>
                  <a:lnTo>
                    <a:pt x="685" y="312420"/>
                  </a:lnTo>
                  <a:lnTo>
                    <a:pt x="0" y="31220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13105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7D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7" name="object 64">
              <a:extLst>
                <a:ext uri="{FF2B5EF4-FFF2-40B4-BE49-F238E27FC236}">
                  <a16:creationId xmlns:a16="http://schemas.microsoft.com/office/drawing/2014/main" id="{0BFBB660-D80B-36FE-A452-12922AC078AD}"/>
                </a:ext>
              </a:extLst>
            </p:cNvPr>
            <p:cNvSpPr/>
            <p:nvPr/>
          </p:nvSpPr>
          <p:spPr>
            <a:xfrm>
              <a:off x="1121943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3474"/>
                  </a:moveTo>
                  <a:lnTo>
                    <a:pt x="0" y="313105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3474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8" name="object 65">
              <a:extLst>
                <a:ext uri="{FF2B5EF4-FFF2-40B4-BE49-F238E27FC236}">
                  <a16:creationId xmlns:a16="http://schemas.microsoft.com/office/drawing/2014/main" id="{87ACD956-2013-24FC-271A-FEE67FB3A5FA}"/>
                </a:ext>
              </a:extLst>
            </p:cNvPr>
            <p:cNvSpPr/>
            <p:nvPr/>
          </p:nvSpPr>
          <p:spPr>
            <a:xfrm>
              <a:off x="1125613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314591"/>
                  </a:moveTo>
                  <a:lnTo>
                    <a:pt x="7378" y="314236"/>
                  </a:lnTo>
                  <a:lnTo>
                    <a:pt x="3695" y="313842"/>
                  </a:lnTo>
                  <a:lnTo>
                    <a:pt x="0" y="313474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314591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77470"/>
                  </a:moveTo>
                  <a:lnTo>
                    <a:pt x="7378" y="77470"/>
                  </a:ln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66" y="118110"/>
                  </a:lnTo>
                  <a:lnTo>
                    <a:pt x="11061" y="118110"/>
                  </a:lnTo>
                  <a:lnTo>
                    <a:pt x="11061" y="7747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79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9" name="object 66">
              <a:extLst>
                <a:ext uri="{FF2B5EF4-FFF2-40B4-BE49-F238E27FC236}">
                  <a16:creationId xmlns:a16="http://schemas.microsoft.com/office/drawing/2014/main" id="{40B9F9B9-25ED-8B5B-88D9-2DFEEC1178E0}"/>
                </a:ext>
              </a:extLst>
            </p:cNvPr>
            <p:cNvSpPr/>
            <p:nvPr/>
          </p:nvSpPr>
          <p:spPr>
            <a:xfrm>
              <a:off x="1136675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4960"/>
                  </a:moveTo>
                  <a:lnTo>
                    <a:pt x="0" y="31459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4960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7A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0" name="object 67">
              <a:extLst>
                <a:ext uri="{FF2B5EF4-FFF2-40B4-BE49-F238E27FC236}">
                  <a16:creationId xmlns:a16="http://schemas.microsoft.com/office/drawing/2014/main" id="{560E41B5-1D0A-C600-0666-B33E18889BBD}"/>
                </a:ext>
              </a:extLst>
            </p:cNvPr>
            <p:cNvSpPr/>
            <p:nvPr/>
          </p:nvSpPr>
          <p:spPr>
            <a:xfrm>
              <a:off x="1140358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4588"/>
                  </a:moveTo>
                  <a:lnTo>
                    <a:pt x="12" y="31496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4588"/>
                  </a:lnTo>
                  <a:close/>
                </a:path>
                <a:path w="3809" h="732789">
                  <a:moveTo>
                    <a:pt x="0" y="314958"/>
                  </a:move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</a:pathLst>
            </a:custGeom>
            <a:solidFill>
              <a:srgbClr val="77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1" name="object 68">
              <a:extLst>
                <a:ext uri="{FF2B5EF4-FFF2-40B4-BE49-F238E27FC236}">
                  <a16:creationId xmlns:a16="http://schemas.microsoft.com/office/drawing/2014/main" id="{E76CEE20-7825-197F-6154-D80867D5B273}"/>
                </a:ext>
              </a:extLst>
            </p:cNvPr>
            <p:cNvSpPr/>
            <p:nvPr/>
          </p:nvSpPr>
          <p:spPr>
            <a:xfrm>
              <a:off x="1144041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53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13474"/>
                  </a:moveTo>
                  <a:lnTo>
                    <a:pt x="7366" y="313842"/>
                  </a:lnTo>
                  <a:lnTo>
                    <a:pt x="3683" y="314223"/>
                  </a:lnTo>
                  <a:lnTo>
                    <a:pt x="0" y="31459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53" y="354330"/>
                  </a:lnTo>
                  <a:lnTo>
                    <a:pt x="11049" y="354330"/>
                  </a:lnTo>
                  <a:lnTo>
                    <a:pt x="11049" y="313474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53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7470"/>
                  </a:moveTo>
                  <a:lnTo>
                    <a:pt x="7366" y="77470"/>
                  </a:ln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7353" y="118110"/>
                  </a:lnTo>
                  <a:lnTo>
                    <a:pt x="11049" y="118110"/>
                  </a:lnTo>
                  <a:lnTo>
                    <a:pt x="11049" y="7747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53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74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2" name="object 69">
              <a:extLst>
                <a:ext uri="{FF2B5EF4-FFF2-40B4-BE49-F238E27FC236}">
                  <a16:creationId xmlns:a16="http://schemas.microsoft.com/office/drawing/2014/main" id="{61DBE06B-8427-8BB9-5287-ECFF0D465FE9}"/>
                </a:ext>
              </a:extLst>
            </p:cNvPr>
            <p:cNvSpPr/>
            <p:nvPr/>
          </p:nvSpPr>
          <p:spPr>
            <a:xfrm>
              <a:off x="1155090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2724"/>
                  </a:moveTo>
                  <a:lnTo>
                    <a:pt x="3683" y="313105"/>
                  </a:lnTo>
                  <a:lnTo>
                    <a:pt x="0" y="31347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12724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71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3" name="object 70">
              <a:extLst>
                <a:ext uri="{FF2B5EF4-FFF2-40B4-BE49-F238E27FC236}">
                  <a16:creationId xmlns:a16="http://schemas.microsoft.com/office/drawing/2014/main" id="{05A254AE-5880-1A2C-74F4-8DE53E052C4E}"/>
                </a:ext>
              </a:extLst>
            </p:cNvPr>
            <p:cNvSpPr/>
            <p:nvPr/>
          </p:nvSpPr>
          <p:spPr>
            <a:xfrm>
              <a:off x="1162456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09841"/>
                  </a:moveTo>
                  <a:lnTo>
                    <a:pt x="7366" y="311023"/>
                  </a:lnTo>
                  <a:lnTo>
                    <a:pt x="3683" y="312204"/>
                  </a:lnTo>
                  <a:lnTo>
                    <a:pt x="2984" y="312420"/>
                  </a:lnTo>
                  <a:lnTo>
                    <a:pt x="0" y="31272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309841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7470"/>
                  </a:moveTo>
                  <a:lnTo>
                    <a:pt x="7366" y="77470"/>
                  </a:ln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11049" y="118110"/>
                  </a:lnTo>
                  <a:lnTo>
                    <a:pt x="11049" y="7747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6E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4" name="object 71">
              <a:extLst>
                <a:ext uri="{FF2B5EF4-FFF2-40B4-BE49-F238E27FC236}">
                  <a16:creationId xmlns:a16="http://schemas.microsoft.com/office/drawing/2014/main" id="{E4EE4375-B0EA-9E74-6E4D-22C91AE4A899}"/>
                </a:ext>
              </a:extLst>
            </p:cNvPr>
            <p:cNvSpPr/>
            <p:nvPr/>
          </p:nvSpPr>
          <p:spPr>
            <a:xfrm>
              <a:off x="1173492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95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3695" y="693420"/>
                  </a:lnTo>
                  <a:close/>
                </a:path>
                <a:path w="3809" h="732789">
                  <a:moveTo>
                    <a:pt x="3695" y="308660"/>
                  </a:moveTo>
                  <a:lnTo>
                    <a:pt x="0" y="309841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3695" y="308660"/>
                  </a:lnTo>
                  <a:close/>
                </a:path>
                <a:path w="3809" h="732789">
                  <a:moveTo>
                    <a:pt x="3695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3695" y="157480"/>
                  </a:lnTo>
                  <a:close/>
                </a:path>
                <a:path w="3809" h="732789">
                  <a:moveTo>
                    <a:pt x="3695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3695" y="77470"/>
                  </a:lnTo>
                  <a:close/>
                </a:path>
                <a:path w="3809" h="732789">
                  <a:moveTo>
                    <a:pt x="369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6B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5" name="object 72">
              <a:extLst>
                <a:ext uri="{FF2B5EF4-FFF2-40B4-BE49-F238E27FC236}">
                  <a16:creationId xmlns:a16="http://schemas.microsoft.com/office/drawing/2014/main" id="{F60FCE9F-1447-EB26-6C0E-BC084B3AAEA8}"/>
                </a:ext>
              </a:extLst>
            </p:cNvPr>
            <p:cNvSpPr/>
            <p:nvPr/>
          </p:nvSpPr>
          <p:spPr>
            <a:xfrm>
              <a:off x="1177188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7479"/>
                  </a:moveTo>
                  <a:lnTo>
                    <a:pt x="0" y="30866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7479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6B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6" name="object 73">
              <a:extLst>
                <a:ext uri="{FF2B5EF4-FFF2-40B4-BE49-F238E27FC236}">
                  <a16:creationId xmlns:a16="http://schemas.microsoft.com/office/drawing/2014/main" id="{1EAE3F2B-2ECB-8287-566A-A3D7AF05DD76}"/>
                </a:ext>
              </a:extLst>
            </p:cNvPr>
            <p:cNvSpPr/>
            <p:nvPr/>
          </p:nvSpPr>
          <p:spPr>
            <a:xfrm>
              <a:off x="1180871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6298"/>
                  </a:moveTo>
                  <a:lnTo>
                    <a:pt x="0" y="307479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6298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67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7" name="object 74">
              <a:extLst>
                <a:ext uri="{FF2B5EF4-FFF2-40B4-BE49-F238E27FC236}">
                  <a16:creationId xmlns:a16="http://schemas.microsoft.com/office/drawing/2014/main" id="{82132305-F299-449D-24A3-724643BD313A}"/>
                </a:ext>
              </a:extLst>
            </p:cNvPr>
            <p:cNvSpPr/>
            <p:nvPr/>
          </p:nvSpPr>
          <p:spPr>
            <a:xfrm>
              <a:off x="118454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03377"/>
                  </a:moveTo>
                  <a:lnTo>
                    <a:pt x="4648" y="304800"/>
                  </a:lnTo>
                  <a:lnTo>
                    <a:pt x="3695" y="305117"/>
                  </a:lnTo>
                  <a:lnTo>
                    <a:pt x="0" y="306298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03377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9476"/>
                  </a:moveTo>
                  <a:lnTo>
                    <a:pt x="3695" y="78295"/>
                  </a:lnTo>
                  <a:lnTo>
                    <a:pt x="115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1155" y="118110"/>
                  </a:lnTo>
                  <a:lnTo>
                    <a:pt x="3695" y="117703"/>
                  </a:lnTo>
                  <a:lnTo>
                    <a:pt x="7378" y="117119"/>
                  </a:lnTo>
                  <a:lnTo>
                    <a:pt x="7378" y="79476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68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8" name="object 75">
              <a:extLst>
                <a:ext uri="{FF2B5EF4-FFF2-40B4-BE49-F238E27FC236}">
                  <a16:creationId xmlns:a16="http://schemas.microsoft.com/office/drawing/2014/main" id="{42B8B448-F3FD-516C-B711-984C83CF6C39}"/>
                </a:ext>
              </a:extLst>
            </p:cNvPr>
            <p:cNvSpPr/>
            <p:nvPr/>
          </p:nvSpPr>
          <p:spPr>
            <a:xfrm>
              <a:off x="1191907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524230"/>
                  </a:moveTo>
                  <a:lnTo>
                    <a:pt x="7124" y="525780"/>
                  </a:lnTo>
                  <a:lnTo>
                    <a:pt x="7124" y="577850"/>
                  </a:lnTo>
                  <a:lnTo>
                    <a:pt x="7378" y="579272"/>
                  </a:lnTo>
                  <a:lnTo>
                    <a:pt x="7378" y="524230"/>
                  </a:lnTo>
                  <a:close/>
                </a:path>
                <a:path w="7619" h="732789">
                  <a:moveTo>
                    <a:pt x="7378" y="299529"/>
                  </a:moveTo>
                  <a:lnTo>
                    <a:pt x="3695" y="301459"/>
                  </a:lnTo>
                  <a:lnTo>
                    <a:pt x="0" y="303377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299529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83400"/>
                  </a:moveTo>
                  <a:lnTo>
                    <a:pt x="3695" y="81216"/>
                  </a:lnTo>
                  <a:lnTo>
                    <a:pt x="1676" y="80010"/>
                  </a:lnTo>
                  <a:lnTo>
                    <a:pt x="0" y="79476"/>
                  </a:lnTo>
                  <a:lnTo>
                    <a:pt x="0" y="117119"/>
                  </a:lnTo>
                  <a:lnTo>
                    <a:pt x="1676" y="116840"/>
                  </a:lnTo>
                  <a:lnTo>
                    <a:pt x="3695" y="115646"/>
                  </a:lnTo>
                  <a:lnTo>
                    <a:pt x="7378" y="113461"/>
                  </a:lnTo>
                  <a:lnTo>
                    <a:pt x="7378" y="8340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65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9" name="object 76">
              <a:extLst>
                <a:ext uri="{FF2B5EF4-FFF2-40B4-BE49-F238E27FC236}">
                  <a16:creationId xmlns:a16="http://schemas.microsoft.com/office/drawing/2014/main" id="{2DA178B9-5F54-51C8-E98C-BE92F79F1A68}"/>
                </a:ext>
              </a:extLst>
            </p:cNvPr>
            <p:cNvSpPr/>
            <p:nvPr/>
          </p:nvSpPr>
          <p:spPr>
            <a:xfrm>
              <a:off x="1199273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6654" y="97790"/>
                  </a:moveTo>
                  <a:lnTo>
                    <a:pt x="5067" y="90170"/>
                  </a:lnTo>
                  <a:lnTo>
                    <a:pt x="3695" y="88163"/>
                  </a:lnTo>
                  <a:lnTo>
                    <a:pt x="736" y="83820"/>
                  </a:lnTo>
                  <a:lnTo>
                    <a:pt x="0" y="83400"/>
                  </a:lnTo>
                  <a:lnTo>
                    <a:pt x="0" y="113461"/>
                  </a:lnTo>
                  <a:lnTo>
                    <a:pt x="736" y="113030"/>
                  </a:lnTo>
                  <a:lnTo>
                    <a:pt x="3695" y="108699"/>
                  </a:lnTo>
                  <a:lnTo>
                    <a:pt x="5067" y="106680"/>
                  </a:lnTo>
                  <a:lnTo>
                    <a:pt x="6654" y="97790"/>
                  </a:lnTo>
                  <a:close/>
                </a:path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87972"/>
                  </a:moveTo>
                  <a:lnTo>
                    <a:pt x="7378" y="494817"/>
                  </a:lnTo>
                  <a:lnTo>
                    <a:pt x="3695" y="501650"/>
                  </a:lnTo>
                  <a:lnTo>
                    <a:pt x="0" y="524230"/>
                  </a:lnTo>
                  <a:lnTo>
                    <a:pt x="0" y="579272"/>
                  </a:lnTo>
                  <a:lnTo>
                    <a:pt x="1346" y="586740"/>
                  </a:lnTo>
                  <a:lnTo>
                    <a:pt x="3695" y="590181"/>
                  </a:lnTo>
                  <a:lnTo>
                    <a:pt x="5676" y="593090"/>
                  </a:lnTo>
                  <a:lnTo>
                    <a:pt x="7378" y="594093"/>
                  </a:lnTo>
                  <a:lnTo>
                    <a:pt x="11061" y="596277"/>
                  </a:lnTo>
                  <a:lnTo>
                    <a:pt x="11061" y="487972"/>
                  </a:lnTo>
                  <a:close/>
                </a:path>
                <a:path w="11430" h="732789">
                  <a:moveTo>
                    <a:pt x="11061" y="293763"/>
                  </a:moveTo>
                  <a:lnTo>
                    <a:pt x="7378" y="295681"/>
                  </a:lnTo>
                  <a:lnTo>
                    <a:pt x="3695" y="297611"/>
                  </a:lnTo>
                  <a:lnTo>
                    <a:pt x="0" y="29952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11061" y="354330"/>
                  </a:lnTo>
                  <a:lnTo>
                    <a:pt x="11061" y="293763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0" name="object 77">
              <a:extLst>
                <a:ext uri="{FF2B5EF4-FFF2-40B4-BE49-F238E27FC236}">
                  <a16:creationId xmlns:a16="http://schemas.microsoft.com/office/drawing/2014/main" id="{ECE5D59C-8263-418E-7745-1C0DB953FAD7}"/>
                </a:ext>
              </a:extLst>
            </p:cNvPr>
            <p:cNvSpPr/>
            <p:nvPr/>
          </p:nvSpPr>
          <p:spPr>
            <a:xfrm>
              <a:off x="1210335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90868"/>
                  </a:moveTo>
                  <a:lnTo>
                    <a:pt x="737" y="293370"/>
                  </a:lnTo>
                  <a:lnTo>
                    <a:pt x="0" y="293755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90868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81230"/>
                  </a:moveTo>
                  <a:lnTo>
                    <a:pt x="0" y="487971"/>
                  </a:lnTo>
                  <a:lnTo>
                    <a:pt x="0" y="596273"/>
                  </a:lnTo>
                  <a:lnTo>
                    <a:pt x="1057" y="596900"/>
                  </a:lnTo>
                  <a:lnTo>
                    <a:pt x="3683" y="597323"/>
                  </a:lnTo>
                  <a:lnTo>
                    <a:pt x="3683" y="481230"/>
                  </a:lnTo>
                  <a:close/>
                </a:path>
              </a:pathLst>
            </a:custGeom>
            <a:solidFill>
              <a:srgbClr val="5F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1" name="object 78">
              <a:extLst>
                <a:ext uri="{FF2B5EF4-FFF2-40B4-BE49-F238E27FC236}">
                  <a16:creationId xmlns:a16="http://schemas.microsoft.com/office/drawing/2014/main" id="{E7C13922-C811-5A02-63CE-6FD1AF986615}"/>
                </a:ext>
              </a:extLst>
            </p:cNvPr>
            <p:cNvSpPr/>
            <p:nvPr/>
          </p:nvSpPr>
          <p:spPr>
            <a:xfrm>
              <a:off x="1214018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477862"/>
                  </a:moveTo>
                  <a:lnTo>
                    <a:pt x="0" y="481241"/>
                  </a:lnTo>
                  <a:lnTo>
                    <a:pt x="0" y="597331"/>
                  </a:lnTo>
                  <a:lnTo>
                    <a:pt x="3683" y="597928"/>
                  </a:lnTo>
                  <a:lnTo>
                    <a:pt x="3683" y="477862"/>
                  </a:lnTo>
                  <a:close/>
                </a:path>
                <a:path w="3809" h="732789">
                  <a:moveTo>
                    <a:pt x="3683" y="287743"/>
                  </a:moveTo>
                  <a:lnTo>
                    <a:pt x="0" y="29088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87743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5F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2" name="object 79">
              <a:extLst>
                <a:ext uri="{FF2B5EF4-FFF2-40B4-BE49-F238E27FC236}">
                  <a16:creationId xmlns:a16="http://schemas.microsoft.com/office/drawing/2014/main" id="{F5800446-DE4A-32B8-3DD5-845615140D7D}"/>
                </a:ext>
              </a:extLst>
            </p:cNvPr>
            <p:cNvSpPr/>
            <p:nvPr/>
          </p:nvSpPr>
          <p:spPr>
            <a:xfrm>
              <a:off x="1217688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67728"/>
                  </a:moveTo>
                  <a:lnTo>
                    <a:pt x="7378" y="471106"/>
                  </a:lnTo>
                  <a:lnTo>
                    <a:pt x="3695" y="474484"/>
                  </a:lnTo>
                  <a:lnTo>
                    <a:pt x="0" y="477862"/>
                  </a:lnTo>
                  <a:lnTo>
                    <a:pt x="0" y="597928"/>
                  </a:lnTo>
                  <a:lnTo>
                    <a:pt x="11061" y="595947"/>
                  </a:lnTo>
                  <a:lnTo>
                    <a:pt x="11061" y="467728"/>
                  </a:lnTo>
                  <a:close/>
                </a:path>
                <a:path w="11430" h="732789">
                  <a:moveTo>
                    <a:pt x="11061" y="278371"/>
                  </a:moveTo>
                  <a:lnTo>
                    <a:pt x="7378" y="281495"/>
                  </a:lnTo>
                  <a:lnTo>
                    <a:pt x="3695" y="284619"/>
                  </a:lnTo>
                  <a:lnTo>
                    <a:pt x="0" y="287743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278371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5C9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3" name="object 80">
              <a:extLst>
                <a:ext uri="{FF2B5EF4-FFF2-40B4-BE49-F238E27FC236}">
                  <a16:creationId xmlns:a16="http://schemas.microsoft.com/office/drawing/2014/main" id="{721AFC0C-CAD7-352B-BA5F-1C65ACEFA99F}"/>
                </a:ext>
              </a:extLst>
            </p:cNvPr>
            <p:cNvSpPr/>
            <p:nvPr/>
          </p:nvSpPr>
          <p:spPr>
            <a:xfrm>
              <a:off x="1228750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463384"/>
                  </a:moveTo>
                  <a:lnTo>
                    <a:pt x="3683" y="465162"/>
                  </a:lnTo>
                  <a:lnTo>
                    <a:pt x="1765" y="466090"/>
                  </a:lnTo>
                  <a:lnTo>
                    <a:pt x="0" y="467728"/>
                  </a:lnTo>
                  <a:lnTo>
                    <a:pt x="0" y="595947"/>
                  </a:lnTo>
                  <a:lnTo>
                    <a:pt x="3683" y="593763"/>
                  </a:lnTo>
                  <a:lnTo>
                    <a:pt x="4787" y="593090"/>
                  </a:lnTo>
                  <a:lnTo>
                    <a:pt x="7378" y="589318"/>
                  </a:lnTo>
                  <a:lnTo>
                    <a:pt x="7378" y="463384"/>
                  </a:lnTo>
                  <a:close/>
                </a:path>
                <a:path w="7619" h="732789">
                  <a:moveTo>
                    <a:pt x="7378" y="270459"/>
                  </a:moveTo>
                  <a:lnTo>
                    <a:pt x="3683" y="274662"/>
                  </a:lnTo>
                  <a:lnTo>
                    <a:pt x="1765" y="276860"/>
                  </a:lnTo>
                  <a:lnTo>
                    <a:pt x="0" y="27837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78" y="354330"/>
                  </a:lnTo>
                  <a:lnTo>
                    <a:pt x="7378" y="270459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58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4" name="object 81">
              <a:extLst>
                <a:ext uri="{FF2B5EF4-FFF2-40B4-BE49-F238E27FC236}">
                  <a16:creationId xmlns:a16="http://schemas.microsoft.com/office/drawing/2014/main" id="{B53C4A32-16A7-DE15-7832-14BF5BC1F6F0}"/>
                </a:ext>
              </a:extLst>
            </p:cNvPr>
            <p:cNvSpPr/>
            <p:nvPr/>
          </p:nvSpPr>
          <p:spPr>
            <a:xfrm>
              <a:off x="1236116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66264"/>
                  </a:moveTo>
                  <a:lnTo>
                    <a:pt x="0" y="270467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66264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61596"/>
                  </a:moveTo>
                  <a:lnTo>
                    <a:pt x="0" y="463381"/>
                  </a:lnTo>
                  <a:lnTo>
                    <a:pt x="0" y="589325"/>
                  </a:lnTo>
                  <a:lnTo>
                    <a:pt x="1763" y="586740"/>
                  </a:lnTo>
                  <a:lnTo>
                    <a:pt x="3352" y="577850"/>
                  </a:lnTo>
                  <a:lnTo>
                    <a:pt x="3352" y="525780"/>
                  </a:lnTo>
                  <a:lnTo>
                    <a:pt x="3683" y="524127"/>
                  </a:lnTo>
                  <a:lnTo>
                    <a:pt x="3683" y="461596"/>
                  </a:lnTo>
                  <a:close/>
                </a:path>
              </a:pathLst>
            </a:custGeom>
            <a:solidFill>
              <a:srgbClr val="55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5" name="object 82">
              <a:extLst>
                <a:ext uri="{FF2B5EF4-FFF2-40B4-BE49-F238E27FC236}">
                  <a16:creationId xmlns:a16="http://schemas.microsoft.com/office/drawing/2014/main" id="{A3B9D10F-EC34-00C5-C4C2-F866820EB5F1}"/>
                </a:ext>
              </a:extLst>
            </p:cNvPr>
            <p:cNvSpPr/>
            <p:nvPr/>
          </p:nvSpPr>
          <p:spPr>
            <a:xfrm>
              <a:off x="1239799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58038"/>
                  </a:moveTo>
                  <a:lnTo>
                    <a:pt x="3683" y="459816"/>
                  </a:lnTo>
                  <a:lnTo>
                    <a:pt x="0" y="461606"/>
                  </a:lnTo>
                  <a:lnTo>
                    <a:pt x="0" y="524129"/>
                  </a:lnTo>
                  <a:lnTo>
                    <a:pt x="2197" y="513080"/>
                  </a:lnTo>
                  <a:lnTo>
                    <a:pt x="3683" y="510921"/>
                  </a:lnTo>
                  <a:lnTo>
                    <a:pt x="7366" y="505510"/>
                  </a:lnTo>
                  <a:lnTo>
                    <a:pt x="7366" y="458038"/>
                  </a:lnTo>
                  <a:close/>
                </a:path>
                <a:path w="7619" h="732789">
                  <a:moveTo>
                    <a:pt x="7366" y="256349"/>
                  </a:moveTo>
                  <a:lnTo>
                    <a:pt x="5181" y="260350"/>
                  </a:lnTo>
                  <a:lnTo>
                    <a:pt x="3670" y="262064"/>
                  </a:lnTo>
                  <a:lnTo>
                    <a:pt x="0" y="266268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56349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559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6" name="object 83">
              <a:extLst>
                <a:ext uri="{FF2B5EF4-FFF2-40B4-BE49-F238E27FC236}">
                  <a16:creationId xmlns:a16="http://schemas.microsoft.com/office/drawing/2014/main" id="{19FE418D-83B5-CC72-CCE1-1CD86CA5F2AF}"/>
                </a:ext>
              </a:extLst>
            </p:cNvPr>
            <p:cNvSpPr/>
            <p:nvPr/>
          </p:nvSpPr>
          <p:spPr>
            <a:xfrm>
              <a:off x="1247178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49565"/>
                  </a:moveTo>
                  <a:lnTo>
                    <a:pt x="0" y="25632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5025"/>
                  </a:lnTo>
                  <a:lnTo>
                    <a:pt x="2501" y="314960"/>
                  </a:lnTo>
                  <a:lnTo>
                    <a:pt x="3683" y="313565"/>
                  </a:lnTo>
                  <a:lnTo>
                    <a:pt x="3683" y="249565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56237"/>
                  </a:moveTo>
                  <a:lnTo>
                    <a:pt x="0" y="458022"/>
                  </a:lnTo>
                  <a:lnTo>
                    <a:pt x="0" y="505481"/>
                  </a:lnTo>
                  <a:lnTo>
                    <a:pt x="1743" y="502920"/>
                  </a:lnTo>
                  <a:lnTo>
                    <a:pt x="3683" y="501717"/>
                  </a:lnTo>
                  <a:lnTo>
                    <a:pt x="3683" y="456237"/>
                  </a:lnTo>
                  <a:close/>
                </a:path>
              </a:pathLst>
            </a:custGeom>
            <a:solidFill>
              <a:srgbClr val="519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7" name="object 84">
              <a:extLst>
                <a:ext uri="{FF2B5EF4-FFF2-40B4-BE49-F238E27FC236}">
                  <a16:creationId xmlns:a16="http://schemas.microsoft.com/office/drawing/2014/main" id="{872DAE56-00F9-DA34-1F66-CB5ADD1B6E74}"/>
                </a:ext>
              </a:extLst>
            </p:cNvPr>
            <p:cNvSpPr/>
            <p:nvPr/>
          </p:nvSpPr>
          <p:spPr>
            <a:xfrm>
              <a:off x="125086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5442"/>
                  </a:moveTo>
                  <a:lnTo>
                    <a:pt x="3683" y="315252"/>
                  </a:lnTo>
                  <a:lnTo>
                    <a:pt x="0" y="315036"/>
                  </a:lnTo>
                  <a:lnTo>
                    <a:pt x="0" y="354330"/>
                  </a:lnTo>
                  <a:lnTo>
                    <a:pt x="635" y="354330"/>
                  </a:lnTo>
                  <a:lnTo>
                    <a:pt x="635" y="455930"/>
                  </a:lnTo>
                  <a:lnTo>
                    <a:pt x="0" y="456247"/>
                  </a:lnTo>
                  <a:lnTo>
                    <a:pt x="0" y="501726"/>
                  </a:lnTo>
                  <a:lnTo>
                    <a:pt x="3683" y="499440"/>
                  </a:lnTo>
                  <a:lnTo>
                    <a:pt x="7366" y="497154"/>
                  </a:lnTo>
                  <a:lnTo>
                    <a:pt x="7366" y="315442"/>
                  </a:lnTo>
                  <a:close/>
                </a:path>
                <a:path w="7619" h="732789">
                  <a:moveTo>
                    <a:pt x="7366" y="234188"/>
                  </a:moveTo>
                  <a:lnTo>
                    <a:pt x="5194" y="240030"/>
                  </a:lnTo>
                  <a:lnTo>
                    <a:pt x="3670" y="242811"/>
                  </a:lnTo>
                  <a:lnTo>
                    <a:pt x="0" y="249567"/>
                  </a:lnTo>
                  <a:lnTo>
                    <a:pt x="0" y="313575"/>
                  </a:lnTo>
                  <a:lnTo>
                    <a:pt x="2044" y="311150"/>
                  </a:lnTo>
                  <a:lnTo>
                    <a:pt x="3683" y="309854"/>
                  </a:lnTo>
                  <a:lnTo>
                    <a:pt x="5232" y="308610"/>
                  </a:lnTo>
                  <a:lnTo>
                    <a:pt x="7366" y="306832"/>
                  </a:lnTo>
                  <a:lnTo>
                    <a:pt x="7366" y="234188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139"/>
                  </a:moveTo>
                  <a:lnTo>
                    <a:pt x="6680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139"/>
                  </a:lnTo>
                  <a:close/>
                </a:path>
              </a:pathLst>
            </a:custGeom>
            <a:solidFill>
              <a:srgbClr val="52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8" name="object 85">
              <a:extLst>
                <a:ext uri="{FF2B5EF4-FFF2-40B4-BE49-F238E27FC236}">
                  <a16:creationId xmlns:a16="http://schemas.microsoft.com/office/drawing/2014/main" id="{6FF8A211-804A-7B5D-EFCE-F9406F4C060A}"/>
                </a:ext>
              </a:extLst>
            </p:cNvPr>
            <p:cNvSpPr/>
            <p:nvPr/>
          </p:nvSpPr>
          <p:spPr>
            <a:xfrm>
              <a:off x="1258201" y="186267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280"/>
                  </a:moveTo>
                  <a:lnTo>
                    <a:pt x="3695" y="693280"/>
                  </a:lnTo>
                  <a:lnTo>
                    <a:pt x="0" y="693280"/>
                  </a:lnTo>
                  <a:lnTo>
                    <a:pt x="0" y="732650"/>
                  </a:lnTo>
                  <a:lnTo>
                    <a:pt x="3695" y="732650"/>
                  </a:lnTo>
                  <a:lnTo>
                    <a:pt x="7378" y="732650"/>
                  </a:lnTo>
                  <a:lnTo>
                    <a:pt x="7378" y="693280"/>
                  </a:lnTo>
                  <a:close/>
                </a:path>
                <a:path w="7619" h="732789">
                  <a:moveTo>
                    <a:pt x="7378" y="315709"/>
                  </a:moveTo>
                  <a:lnTo>
                    <a:pt x="3695" y="315506"/>
                  </a:lnTo>
                  <a:lnTo>
                    <a:pt x="0" y="315302"/>
                  </a:lnTo>
                  <a:lnTo>
                    <a:pt x="0" y="497027"/>
                  </a:lnTo>
                  <a:lnTo>
                    <a:pt x="952" y="496430"/>
                  </a:lnTo>
                  <a:lnTo>
                    <a:pt x="3695" y="495884"/>
                  </a:lnTo>
                  <a:lnTo>
                    <a:pt x="7378" y="495134"/>
                  </a:lnTo>
                  <a:lnTo>
                    <a:pt x="7378" y="315709"/>
                  </a:lnTo>
                  <a:close/>
                </a:path>
                <a:path w="7619" h="732789">
                  <a:moveTo>
                    <a:pt x="7378" y="208368"/>
                  </a:moveTo>
                  <a:lnTo>
                    <a:pt x="5384" y="219570"/>
                  </a:lnTo>
                  <a:lnTo>
                    <a:pt x="3695" y="224155"/>
                  </a:lnTo>
                  <a:lnTo>
                    <a:pt x="0" y="234086"/>
                  </a:lnTo>
                  <a:lnTo>
                    <a:pt x="0" y="306705"/>
                  </a:lnTo>
                  <a:lnTo>
                    <a:pt x="939" y="305930"/>
                  </a:lnTo>
                  <a:lnTo>
                    <a:pt x="3695" y="302729"/>
                  </a:lnTo>
                  <a:lnTo>
                    <a:pt x="7378" y="298462"/>
                  </a:lnTo>
                  <a:lnTo>
                    <a:pt x="7378" y="208368"/>
                  </a:lnTo>
                  <a:close/>
                </a:path>
                <a:path w="7619" h="732789">
                  <a:moveTo>
                    <a:pt x="7378" y="157340"/>
                  </a:moveTo>
                  <a:lnTo>
                    <a:pt x="3695" y="157340"/>
                  </a:lnTo>
                  <a:lnTo>
                    <a:pt x="0" y="157340"/>
                  </a:lnTo>
                  <a:lnTo>
                    <a:pt x="0" y="197980"/>
                  </a:lnTo>
                  <a:lnTo>
                    <a:pt x="3695" y="197980"/>
                  </a:lnTo>
                  <a:lnTo>
                    <a:pt x="7378" y="197980"/>
                  </a:lnTo>
                  <a:lnTo>
                    <a:pt x="7378" y="157340"/>
                  </a:lnTo>
                  <a:close/>
                </a:path>
                <a:path w="7619" h="732789">
                  <a:moveTo>
                    <a:pt x="7378" y="1422"/>
                  </a:moveTo>
                  <a:lnTo>
                    <a:pt x="3695" y="711"/>
                  </a:lnTo>
                  <a:lnTo>
                    <a:pt x="0" y="0"/>
                  </a:lnTo>
                  <a:lnTo>
                    <a:pt x="0" y="40500"/>
                  </a:lnTo>
                  <a:lnTo>
                    <a:pt x="3695" y="40500"/>
                  </a:lnTo>
                  <a:lnTo>
                    <a:pt x="5029" y="40500"/>
                  </a:lnTo>
                  <a:lnTo>
                    <a:pt x="7378" y="42430"/>
                  </a:lnTo>
                  <a:lnTo>
                    <a:pt x="7378" y="1422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9" name="object 86">
              <a:extLst>
                <a:ext uri="{FF2B5EF4-FFF2-40B4-BE49-F238E27FC236}">
                  <a16:creationId xmlns:a16="http://schemas.microsoft.com/office/drawing/2014/main" id="{40340E6A-1ABC-0173-DD3B-702E35F5DCF9}"/>
                </a:ext>
              </a:extLst>
            </p:cNvPr>
            <p:cNvSpPr/>
            <p:nvPr/>
          </p:nvSpPr>
          <p:spPr>
            <a:xfrm>
              <a:off x="1265593" y="1864084"/>
              <a:ext cx="3810" cy="731520"/>
            </a:xfrm>
            <a:custGeom>
              <a:avLst/>
              <a:gdLst/>
              <a:ahLst/>
              <a:cxnLst/>
              <a:rect l="l" t="t" r="r" b="b"/>
              <a:pathLst>
                <a:path w="3809" h="731519">
                  <a:moveTo>
                    <a:pt x="3683" y="691867"/>
                  </a:moveTo>
                  <a:lnTo>
                    <a:pt x="0" y="691867"/>
                  </a:lnTo>
                  <a:lnTo>
                    <a:pt x="0" y="731237"/>
                  </a:lnTo>
                  <a:lnTo>
                    <a:pt x="3683" y="731237"/>
                  </a:lnTo>
                  <a:lnTo>
                    <a:pt x="3683" y="691867"/>
                  </a:lnTo>
                  <a:close/>
                </a:path>
                <a:path w="3809" h="731519">
                  <a:moveTo>
                    <a:pt x="0" y="314290"/>
                  </a:moveTo>
                  <a:lnTo>
                    <a:pt x="0" y="493713"/>
                  </a:lnTo>
                  <a:lnTo>
                    <a:pt x="3683" y="492966"/>
                  </a:lnTo>
                  <a:lnTo>
                    <a:pt x="3683" y="314494"/>
                  </a:lnTo>
                  <a:lnTo>
                    <a:pt x="0" y="314290"/>
                  </a:lnTo>
                  <a:close/>
                </a:path>
                <a:path w="3809" h="731519">
                  <a:moveTo>
                    <a:pt x="0" y="0"/>
                  </a:moveTo>
                  <a:lnTo>
                    <a:pt x="0" y="41018"/>
                  </a:lnTo>
                  <a:lnTo>
                    <a:pt x="2298" y="42897"/>
                  </a:lnTo>
                  <a:lnTo>
                    <a:pt x="2298" y="155927"/>
                  </a:lnTo>
                  <a:lnTo>
                    <a:pt x="0" y="155927"/>
                  </a:lnTo>
                  <a:lnTo>
                    <a:pt x="0" y="196567"/>
                  </a:lnTo>
                  <a:lnTo>
                    <a:pt x="1828" y="196567"/>
                  </a:lnTo>
                  <a:lnTo>
                    <a:pt x="0" y="206879"/>
                  </a:lnTo>
                  <a:lnTo>
                    <a:pt x="0" y="297022"/>
                  </a:lnTo>
                  <a:lnTo>
                    <a:pt x="3683" y="292744"/>
                  </a:lnTo>
                  <a:lnTo>
                    <a:pt x="3683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0" name="object 87">
              <a:extLst>
                <a:ext uri="{FF2B5EF4-FFF2-40B4-BE49-F238E27FC236}">
                  <a16:creationId xmlns:a16="http://schemas.microsoft.com/office/drawing/2014/main" id="{64D494E7-65D2-BABE-FC2F-E7DA9FF9B927}"/>
                </a:ext>
              </a:extLst>
            </p:cNvPr>
            <p:cNvSpPr/>
            <p:nvPr/>
          </p:nvSpPr>
          <p:spPr>
            <a:xfrm>
              <a:off x="1269276" y="1864232"/>
              <a:ext cx="7620" cy="731520"/>
            </a:xfrm>
            <a:custGeom>
              <a:avLst/>
              <a:gdLst/>
              <a:ahLst/>
              <a:cxnLst/>
              <a:rect l="l" t="t" r="r" b="b"/>
              <a:pathLst>
                <a:path w="7619" h="731519">
                  <a:moveTo>
                    <a:pt x="7366" y="691718"/>
                  </a:moveTo>
                  <a:lnTo>
                    <a:pt x="3683" y="691718"/>
                  </a:lnTo>
                  <a:lnTo>
                    <a:pt x="0" y="691718"/>
                  </a:lnTo>
                  <a:lnTo>
                    <a:pt x="0" y="731088"/>
                  </a:lnTo>
                  <a:lnTo>
                    <a:pt x="3670" y="731088"/>
                  </a:lnTo>
                  <a:lnTo>
                    <a:pt x="7366" y="731088"/>
                  </a:lnTo>
                  <a:lnTo>
                    <a:pt x="7366" y="691718"/>
                  </a:lnTo>
                  <a:close/>
                </a:path>
                <a:path w="7619" h="731519">
                  <a:moveTo>
                    <a:pt x="7366" y="314998"/>
                  </a:moveTo>
                  <a:lnTo>
                    <a:pt x="3670" y="314579"/>
                  </a:lnTo>
                  <a:lnTo>
                    <a:pt x="3670" y="314960"/>
                  </a:lnTo>
                  <a:lnTo>
                    <a:pt x="0" y="314960"/>
                  </a:lnTo>
                  <a:lnTo>
                    <a:pt x="0" y="492760"/>
                  </a:lnTo>
                  <a:lnTo>
                    <a:pt x="3683" y="492760"/>
                  </a:lnTo>
                  <a:lnTo>
                    <a:pt x="3683" y="492607"/>
                  </a:lnTo>
                  <a:lnTo>
                    <a:pt x="7366" y="493331"/>
                  </a:lnTo>
                  <a:lnTo>
                    <a:pt x="7366" y="314998"/>
                  </a:lnTo>
                  <a:close/>
                </a:path>
                <a:path w="7619" h="731519">
                  <a:moveTo>
                    <a:pt x="7366" y="1993"/>
                  </a:moveTo>
                  <a:lnTo>
                    <a:pt x="3683" y="1295"/>
                  </a:lnTo>
                  <a:lnTo>
                    <a:pt x="381" y="1270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917" y="292100"/>
                  </a:lnTo>
                  <a:lnTo>
                    <a:pt x="1917" y="288290"/>
                  </a:lnTo>
                  <a:lnTo>
                    <a:pt x="3683" y="288290"/>
                  </a:lnTo>
                  <a:lnTo>
                    <a:pt x="3683" y="287870"/>
                  </a:lnTo>
                  <a:lnTo>
                    <a:pt x="7366" y="283044"/>
                  </a:lnTo>
                  <a:lnTo>
                    <a:pt x="7366" y="1993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1" name="object 88">
              <a:extLst>
                <a:ext uri="{FF2B5EF4-FFF2-40B4-BE49-F238E27FC236}">
                  <a16:creationId xmlns:a16="http://schemas.microsoft.com/office/drawing/2014/main" id="{B1D7E237-B666-A670-227B-2BF2412DF158}"/>
                </a:ext>
              </a:extLst>
            </p:cNvPr>
            <p:cNvSpPr/>
            <p:nvPr/>
          </p:nvSpPr>
          <p:spPr>
            <a:xfrm>
              <a:off x="1276642" y="1866772"/>
              <a:ext cx="7620" cy="728980"/>
            </a:xfrm>
            <a:custGeom>
              <a:avLst/>
              <a:gdLst/>
              <a:ahLst/>
              <a:cxnLst/>
              <a:rect l="l" t="t" r="r" b="b"/>
              <a:pathLst>
                <a:path w="7619" h="728980">
                  <a:moveTo>
                    <a:pt x="7353" y="689178"/>
                  </a:moveTo>
                  <a:lnTo>
                    <a:pt x="3683" y="689178"/>
                  </a:lnTo>
                  <a:lnTo>
                    <a:pt x="0" y="689178"/>
                  </a:lnTo>
                  <a:lnTo>
                    <a:pt x="0" y="728548"/>
                  </a:lnTo>
                  <a:lnTo>
                    <a:pt x="3670" y="728548"/>
                  </a:lnTo>
                  <a:lnTo>
                    <a:pt x="7353" y="728548"/>
                  </a:lnTo>
                  <a:lnTo>
                    <a:pt x="7353" y="689178"/>
                  </a:lnTo>
                  <a:close/>
                </a:path>
                <a:path w="7619" h="728980">
                  <a:moveTo>
                    <a:pt x="7353" y="313283"/>
                  </a:moveTo>
                  <a:lnTo>
                    <a:pt x="3683" y="312877"/>
                  </a:lnTo>
                  <a:lnTo>
                    <a:pt x="0" y="312458"/>
                  </a:lnTo>
                  <a:lnTo>
                    <a:pt x="0" y="490791"/>
                  </a:lnTo>
                  <a:lnTo>
                    <a:pt x="3670" y="491540"/>
                  </a:lnTo>
                  <a:lnTo>
                    <a:pt x="7353" y="492290"/>
                  </a:lnTo>
                  <a:lnTo>
                    <a:pt x="7353" y="313283"/>
                  </a:lnTo>
                  <a:close/>
                </a:path>
                <a:path w="7619" h="728980">
                  <a:moveTo>
                    <a:pt x="7353" y="4318"/>
                  </a:moveTo>
                  <a:lnTo>
                    <a:pt x="3683" y="1714"/>
                  </a:lnTo>
                  <a:lnTo>
                    <a:pt x="3683" y="1270"/>
                  </a:lnTo>
                  <a:lnTo>
                    <a:pt x="2159" y="1270"/>
                  </a:lnTo>
                  <a:lnTo>
                    <a:pt x="215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1308" y="280670"/>
                  </a:lnTo>
                  <a:lnTo>
                    <a:pt x="1308" y="276860"/>
                  </a:lnTo>
                  <a:lnTo>
                    <a:pt x="3213" y="276860"/>
                  </a:lnTo>
                  <a:lnTo>
                    <a:pt x="3213" y="275590"/>
                  </a:lnTo>
                  <a:lnTo>
                    <a:pt x="3683" y="275590"/>
                  </a:lnTo>
                  <a:lnTo>
                    <a:pt x="3683" y="275463"/>
                  </a:lnTo>
                  <a:lnTo>
                    <a:pt x="7353" y="269316"/>
                  </a:lnTo>
                  <a:lnTo>
                    <a:pt x="7353" y="4318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2" name="object 89">
              <a:extLst>
                <a:ext uri="{FF2B5EF4-FFF2-40B4-BE49-F238E27FC236}">
                  <a16:creationId xmlns:a16="http://schemas.microsoft.com/office/drawing/2014/main" id="{E62344D6-C21A-8F8B-57B0-175D08052787}"/>
                </a:ext>
              </a:extLst>
            </p:cNvPr>
            <p:cNvSpPr/>
            <p:nvPr/>
          </p:nvSpPr>
          <p:spPr>
            <a:xfrm>
              <a:off x="1283982" y="1871090"/>
              <a:ext cx="11430" cy="724535"/>
            </a:xfrm>
            <a:custGeom>
              <a:avLst/>
              <a:gdLst/>
              <a:ahLst/>
              <a:cxnLst/>
              <a:rect l="l" t="t" r="r" b="b"/>
              <a:pathLst>
                <a:path w="11430" h="724535">
                  <a:moveTo>
                    <a:pt x="3695" y="684860"/>
                  </a:moveTo>
                  <a:lnTo>
                    <a:pt x="0" y="684860"/>
                  </a:lnTo>
                  <a:lnTo>
                    <a:pt x="0" y="724230"/>
                  </a:lnTo>
                  <a:lnTo>
                    <a:pt x="3695" y="724230"/>
                  </a:lnTo>
                  <a:lnTo>
                    <a:pt x="3695" y="684860"/>
                  </a:lnTo>
                  <a:close/>
                </a:path>
                <a:path w="11430" h="724535">
                  <a:moveTo>
                    <a:pt x="3695" y="309372"/>
                  </a:moveTo>
                  <a:lnTo>
                    <a:pt x="0" y="309372"/>
                  </a:lnTo>
                  <a:lnTo>
                    <a:pt x="0" y="488442"/>
                  </a:lnTo>
                  <a:lnTo>
                    <a:pt x="1968" y="488442"/>
                  </a:lnTo>
                  <a:lnTo>
                    <a:pt x="1968" y="489712"/>
                  </a:lnTo>
                  <a:lnTo>
                    <a:pt x="3695" y="489712"/>
                  </a:lnTo>
                  <a:lnTo>
                    <a:pt x="3695" y="488442"/>
                  </a:lnTo>
                  <a:lnTo>
                    <a:pt x="3695" y="309372"/>
                  </a:lnTo>
                  <a:close/>
                </a:path>
                <a:path w="11430" h="724535">
                  <a:moveTo>
                    <a:pt x="3695" y="2603"/>
                  </a:moveTo>
                  <a:lnTo>
                    <a:pt x="0" y="0"/>
                  </a:lnTo>
                  <a:lnTo>
                    <a:pt x="0" y="264998"/>
                  </a:lnTo>
                  <a:lnTo>
                    <a:pt x="3695" y="258851"/>
                  </a:lnTo>
                  <a:lnTo>
                    <a:pt x="3695" y="2603"/>
                  </a:lnTo>
                  <a:close/>
                </a:path>
                <a:path w="11430" h="724535">
                  <a:moveTo>
                    <a:pt x="11074" y="684860"/>
                  </a:moveTo>
                  <a:lnTo>
                    <a:pt x="7391" y="684860"/>
                  </a:lnTo>
                  <a:lnTo>
                    <a:pt x="3708" y="684860"/>
                  </a:lnTo>
                  <a:lnTo>
                    <a:pt x="3708" y="724230"/>
                  </a:lnTo>
                  <a:lnTo>
                    <a:pt x="7391" y="724230"/>
                  </a:lnTo>
                  <a:lnTo>
                    <a:pt x="11074" y="724230"/>
                  </a:lnTo>
                  <a:lnTo>
                    <a:pt x="11074" y="684860"/>
                  </a:lnTo>
                  <a:close/>
                </a:path>
                <a:path w="11430" h="724535">
                  <a:moveTo>
                    <a:pt x="11074" y="310222"/>
                  </a:moveTo>
                  <a:lnTo>
                    <a:pt x="7391" y="309803"/>
                  </a:lnTo>
                  <a:lnTo>
                    <a:pt x="3708" y="309384"/>
                  </a:lnTo>
                  <a:lnTo>
                    <a:pt x="3708" y="490156"/>
                  </a:lnTo>
                  <a:lnTo>
                    <a:pt x="7391" y="492442"/>
                  </a:lnTo>
                  <a:lnTo>
                    <a:pt x="10502" y="494360"/>
                  </a:lnTo>
                  <a:lnTo>
                    <a:pt x="11074" y="495198"/>
                  </a:lnTo>
                  <a:lnTo>
                    <a:pt x="11074" y="448894"/>
                  </a:lnTo>
                  <a:lnTo>
                    <a:pt x="7937" y="447370"/>
                  </a:lnTo>
                  <a:lnTo>
                    <a:pt x="7937" y="352120"/>
                  </a:lnTo>
                  <a:lnTo>
                    <a:pt x="11074" y="352640"/>
                  </a:lnTo>
                  <a:lnTo>
                    <a:pt x="11074" y="352120"/>
                  </a:lnTo>
                  <a:lnTo>
                    <a:pt x="11074" y="310222"/>
                  </a:lnTo>
                  <a:close/>
                </a:path>
                <a:path w="11430" h="724535">
                  <a:moveTo>
                    <a:pt x="11074" y="8940"/>
                  </a:moveTo>
                  <a:lnTo>
                    <a:pt x="9461" y="6680"/>
                  </a:lnTo>
                  <a:lnTo>
                    <a:pt x="7391" y="5219"/>
                  </a:lnTo>
                  <a:lnTo>
                    <a:pt x="7391" y="5842"/>
                  </a:lnTo>
                  <a:lnTo>
                    <a:pt x="5588" y="5842"/>
                  </a:lnTo>
                  <a:lnTo>
                    <a:pt x="5588" y="2032"/>
                  </a:lnTo>
                  <a:lnTo>
                    <a:pt x="3708" y="2032"/>
                  </a:lnTo>
                  <a:lnTo>
                    <a:pt x="3708" y="5842"/>
                  </a:lnTo>
                  <a:lnTo>
                    <a:pt x="3708" y="252222"/>
                  </a:lnTo>
                  <a:lnTo>
                    <a:pt x="3708" y="258572"/>
                  </a:lnTo>
                  <a:lnTo>
                    <a:pt x="5486" y="258572"/>
                  </a:lnTo>
                  <a:lnTo>
                    <a:pt x="5486" y="252222"/>
                  </a:lnTo>
                  <a:lnTo>
                    <a:pt x="7391" y="252222"/>
                  </a:lnTo>
                  <a:lnTo>
                    <a:pt x="7391" y="251612"/>
                  </a:lnTo>
                  <a:lnTo>
                    <a:pt x="11074" y="244271"/>
                  </a:lnTo>
                  <a:lnTo>
                    <a:pt x="11074" y="8940"/>
                  </a:lnTo>
                  <a:close/>
                </a:path>
              </a:pathLst>
            </a:custGeom>
            <a:solidFill>
              <a:srgbClr val="44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3" name="object 90">
              <a:extLst>
                <a:ext uri="{FF2B5EF4-FFF2-40B4-BE49-F238E27FC236}">
                  <a16:creationId xmlns:a16="http://schemas.microsoft.com/office/drawing/2014/main" id="{E826E9CB-C2FB-0C47-D3B7-44476481D9DE}"/>
                </a:ext>
              </a:extLst>
            </p:cNvPr>
            <p:cNvSpPr/>
            <p:nvPr/>
          </p:nvSpPr>
          <p:spPr>
            <a:xfrm>
              <a:off x="1295057" y="1880022"/>
              <a:ext cx="3810" cy="715645"/>
            </a:xfrm>
            <a:custGeom>
              <a:avLst/>
              <a:gdLst/>
              <a:ahLst/>
              <a:cxnLst/>
              <a:rect l="l" t="t" r="r" b="b"/>
              <a:pathLst>
                <a:path w="3809" h="715644">
                  <a:moveTo>
                    <a:pt x="3683" y="675928"/>
                  </a:moveTo>
                  <a:lnTo>
                    <a:pt x="0" y="675928"/>
                  </a:lnTo>
                  <a:lnTo>
                    <a:pt x="0" y="715298"/>
                  </a:lnTo>
                  <a:lnTo>
                    <a:pt x="3683" y="715298"/>
                  </a:lnTo>
                  <a:lnTo>
                    <a:pt x="3683" y="675928"/>
                  </a:lnTo>
                  <a:close/>
                </a:path>
                <a:path w="3809" h="715644">
                  <a:moveTo>
                    <a:pt x="0" y="301284"/>
                  </a:moveTo>
                  <a:lnTo>
                    <a:pt x="0" y="343697"/>
                  </a:lnTo>
                  <a:lnTo>
                    <a:pt x="3683" y="344294"/>
                  </a:lnTo>
                  <a:lnTo>
                    <a:pt x="3683" y="302347"/>
                  </a:lnTo>
                  <a:lnTo>
                    <a:pt x="0" y="301284"/>
                  </a:lnTo>
                  <a:close/>
                </a:path>
                <a:path w="3809" h="715644">
                  <a:moveTo>
                    <a:pt x="0" y="0"/>
                  </a:moveTo>
                  <a:lnTo>
                    <a:pt x="0" y="235339"/>
                  </a:lnTo>
                  <a:lnTo>
                    <a:pt x="3683" y="224835"/>
                  </a:lnTo>
                  <a:lnTo>
                    <a:pt x="3683" y="5151"/>
                  </a:lnTo>
                  <a:lnTo>
                    <a:pt x="0" y="0"/>
                  </a:lnTo>
                  <a:close/>
                </a:path>
                <a:path w="3809" h="715644">
                  <a:moveTo>
                    <a:pt x="0" y="439958"/>
                  </a:moveTo>
                  <a:lnTo>
                    <a:pt x="0" y="486260"/>
                  </a:lnTo>
                  <a:lnTo>
                    <a:pt x="3683" y="491669"/>
                  </a:lnTo>
                  <a:lnTo>
                    <a:pt x="3683" y="441743"/>
                  </a:lnTo>
                  <a:lnTo>
                    <a:pt x="0" y="439958"/>
                  </a:lnTo>
                  <a:close/>
                </a:path>
              </a:pathLst>
            </a:custGeom>
            <a:solidFill>
              <a:srgbClr val="40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4" name="object 91">
              <a:extLst>
                <a:ext uri="{FF2B5EF4-FFF2-40B4-BE49-F238E27FC236}">
                  <a16:creationId xmlns:a16="http://schemas.microsoft.com/office/drawing/2014/main" id="{2D04975C-A613-820B-8CBF-52646166E4BB}"/>
                </a:ext>
              </a:extLst>
            </p:cNvPr>
            <p:cNvSpPr/>
            <p:nvPr/>
          </p:nvSpPr>
          <p:spPr>
            <a:xfrm>
              <a:off x="1298740" y="1885174"/>
              <a:ext cx="3810" cy="710565"/>
            </a:xfrm>
            <a:custGeom>
              <a:avLst/>
              <a:gdLst/>
              <a:ahLst/>
              <a:cxnLst/>
              <a:rect l="l" t="t" r="r" b="b"/>
              <a:pathLst>
                <a:path w="3809" h="710564">
                  <a:moveTo>
                    <a:pt x="3683" y="670777"/>
                  </a:moveTo>
                  <a:lnTo>
                    <a:pt x="0" y="670777"/>
                  </a:lnTo>
                  <a:lnTo>
                    <a:pt x="0" y="710147"/>
                  </a:lnTo>
                  <a:lnTo>
                    <a:pt x="3683" y="710147"/>
                  </a:lnTo>
                  <a:lnTo>
                    <a:pt x="3683" y="670777"/>
                  </a:lnTo>
                  <a:close/>
                </a:path>
                <a:path w="3809" h="710564">
                  <a:moveTo>
                    <a:pt x="0" y="297196"/>
                  </a:moveTo>
                  <a:lnTo>
                    <a:pt x="0" y="339142"/>
                  </a:lnTo>
                  <a:lnTo>
                    <a:pt x="1014" y="339307"/>
                  </a:lnTo>
                  <a:lnTo>
                    <a:pt x="3683" y="340187"/>
                  </a:lnTo>
                  <a:lnTo>
                    <a:pt x="3683" y="298259"/>
                  </a:lnTo>
                  <a:lnTo>
                    <a:pt x="0" y="297196"/>
                  </a:lnTo>
                  <a:close/>
                </a:path>
                <a:path w="3809" h="710564">
                  <a:moveTo>
                    <a:pt x="0" y="0"/>
                  </a:moveTo>
                  <a:lnTo>
                    <a:pt x="0" y="219684"/>
                  </a:lnTo>
                  <a:lnTo>
                    <a:pt x="2132" y="213577"/>
                  </a:lnTo>
                  <a:lnTo>
                    <a:pt x="3683" y="207391"/>
                  </a:lnTo>
                  <a:lnTo>
                    <a:pt x="3683" y="5151"/>
                  </a:lnTo>
                  <a:lnTo>
                    <a:pt x="0" y="0"/>
                  </a:lnTo>
                  <a:close/>
                </a:path>
                <a:path w="3809" h="710564">
                  <a:moveTo>
                    <a:pt x="0" y="436592"/>
                  </a:moveTo>
                  <a:lnTo>
                    <a:pt x="0" y="486518"/>
                  </a:lnTo>
                  <a:lnTo>
                    <a:pt x="2668" y="490437"/>
                  </a:lnTo>
                  <a:lnTo>
                    <a:pt x="3683" y="495511"/>
                  </a:lnTo>
                  <a:lnTo>
                    <a:pt x="3683" y="438377"/>
                  </a:lnTo>
                  <a:lnTo>
                    <a:pt x="0" y="436592"/>
                  </a:lnTo>
                  <a:close/>
                </a:path>
              </a:pathLst>
            </a:custGeom>
            <a:solidFill>
              <a:srgbClr val="41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5" name="object 92">
              <a:extLst>
                <a:ext uri="{FF2B5EF4-FFF2-40B4-BE49-F238E27FC236}">
                  <a16:creationId xmlns:a16="http://schemas.microsoft.com/office/drawing/2014/main" id="{EEC2A75B-44CC-3FD4-B424-324FE7D7C7F4}"/>
                </a:ext>
              </a:extLst>
            </p:cNvPr>
            <p:cNvSpPr/>
            <p:nvPr/>
          </p:nvSpPr>
          <p:spPr>
            <a:xfrm>
              <a:off x="1302423" y="1890331"/>
              <a:ext cx="11430" cy="705485"/>
            </a:xfrm>
            <a:custGeom>
              <a:avLst/>
              <a:gdLst/>
              <a:ahLst/>
              <a:cxnLst/>
              <a:rect l="l" t="t" r="r" b="b"/>
              <a:pathLst>
                <a:path w="11430" h="705485">
                  <a:moveTo>
                    <a:pt x="5918" y="23431"/>
                  </a:moveTo>
                  <a:lnTo>
                    <a:pt x="4876" y="23431"/>
                  </a:lnTo>
                  <a:lnTo>
                    <a:pt x="4876" y="12001"/>
                  </a:lnTo>
                  <a:lnTo>
                    <a:pt x="3683" y="12001"/>
                  </a:lnTo>
                  <a:lnTo>
                    <a:pt x="3683" y="11645"/>
                  </a:lnTo>
                  <a:lnTo>
                    <a:pt x="1917" y="2679"/>
                  </a:lnTo>
                  <a:lnTo>
                    <a:pt x="0" y="0"/>
                  </a:lnTo>
                  <a:lnTo>
                    <a:pt x="0" y="202234"/>
                  </a:lnTo>
                  <a:lnTo>
                    <a:pt x="2578" y="191909"/>
                  </a:lnTo>
                  <a:lnTo>
                    <a:pt x="3670" y="184721"/>
                  </a:lnTo>
                  <a:lnTo>
                    <a:pt x="4343" y="184721"/>
                  </a:lnTo>
                  <a:lnTo>
                    <a:pt x="4343" y="175831"/>
                  </a:lnTo>
                  <a:lnTo>
                    <a:pt x="5473" y="175831"/>
                  </a:lnTo>
                  <a:lnTo>
                    <a:pt x="5473" y="159321"/>
                  </a:lnTo>
                  <a:lnTo>
                    <a:pt x="5918" y="159321"/>
                  </a:lnTo>
                  <a:lnTo>
                    <a:pt x="5918" y="23431"/>
                  </a:lnTo>
                  <a:close/>
                </a:path>
                <a:path w="11430" h="705485">
                  <a:moveTo>
                    <a:pt x="11049" y="665619"/>
                  </a:moveTo>
                  <a:lnTo>
                    <a:pt x="7366" y="665619"/>
                  </a:lnTo>
                  <a:lnTo>
                    <a:pt x="3683" y="665619"/>
                  </a:lnTo>
                  <a:lnTo>
                    <a:pt x="0" y="665619"/>
                  </a:lnTo>
                  <a:lnTo>
                    <a:pt x="0" y="704989"/>
                  </a:lnTo>
                  <a:lnTo>
                    <a:pt x="3670" y="704989"/>
                  </a:lnTo>
                  <a:lnTo>
                    <a:pt x="7366" y="704989"/>
                  </a:lnTo>
                  <a:lnTo>
                    <a:pt x="11049" y="704989"/>
                  </a:lnTo>
                  <a:lnTo>
                    <a:pt x="11049" y="665619"/>
                  </a:lnTo>
                  <a:close/>
                </a:path>
                <a:path w="11430" h="705485">
                  <a:moveTo>
                    <a:pt x="11049" y="438721"/>
                  </a:moveTo>
                  <a:lnTo>
                    <a:pt x="8724" y="438721"/>
                  </a:lnTo>
                  <a:lnTo>
                    <a:pt x="8724" y="436181"/>
                  </a:lnTo>
                  <a:lnTo>
                    <a:pt x="7366" y="436181"/>
                  </a:lnTo>
                  <a:lnTo>
                    <a:pt x="7366" y="436791"/>
                  </a:lnTo>
                  <a:lnTo>
                    <a:pt x="3683" y="435025"/>
                  </a:lnTo>
                  <a:lnTo>
                    <a:pt x="0" y="433222"/>
                  </a:lnTo>
                  <a:lnTo>
                    <a:pt x="0" y="490359"/>
                  </a:lnTo>
                  <a:lnTo>
                    <a:pt x="1524" y="497979"/>
                  </a:lnTo>
                  <a:lnTo>
                    <a:pt x="1524" y="550049"/>
                  </a:lnTo>
                  <a:lnTo>
                    <a:pt x="3111" y="558939"/>
                  </a:lnTo>
                  <a:lnTo>
                    <a:pt x="3670" y="559765"/>
                  </a:lnTo>
                  <a:lnTo>
                    <a:pt x="7366" y="565175"/>
                  </a:lnTo>
                  <a:lnTo>
                    <a:pt x="7366" y="438721"/>
                  </a:lnTo>
                  <a:lnTo>
                    <a:pt x="7404" y="565721"/>
                  </a:lnTo>
                  <a:lnTo>
                    <a:pt x="9232" y="565721"/>
                  </a:lnTo>
                  <a:lnTo>
                    <a:pt x="9232" y="566991"/>
                  </a:lnTo>
                  <a:lnTo>
                    <a:pt x="11049" y="566991"/>
                  </a:lnTo>
                  <a:lnTo>
                    <a:pt x="11049" y="565721"/>
                  </a:lnTo>
                  <a:lnTo>
                    <a:pt x="11049" y="438721"/>
                  </a:lnTo>
                  <a:close/>
                </a:path>
                <a:path w="11430" h="705485">
                  <a:moveTo>
                    <a:pt x="11049" y="296303"/>
                  </a:moveTo>
                  <a:lnTo>
                    <a:pt x="7366" y="295236"/>
                  </a:lnTo>
                  <a:lnTo>
                    <a:pt x="3683" y="294182"/>
                  </a:lnTo>
                  <a:lnTo>
                    <a:pt x="0" y="293103"/>
                  </a:lnTo>
                  <a:lnTo>
                    <a:pt x="0" y="335038"/>
                  </a:lnTo>
                  <a:lnTo>
                    <a:pt x="3670" y="336245"/>
                  </a:lnTo>
                  <a:lnTo>
                    <a:pt x="7366" y="337464"/>
                  </a:lnTo>
                  <a:lnTo>
                    <a:pt x="11049" y="338683"/>
                  </a:lnTo>
                  <a:lnTo>
                    <a:pt x="11049" y="296303"/>
                  </a:lnTo>
                  <a:close/>
                </a:path>
              </a:pathLst>
            </a:custGeom>
            <a:solidFill>
              <a:srgbClr val="3C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6" name="object 93">
              <a:extLst>
                <a:ext uri="{FF2B5EF4-FFF2-40B4-BE49-F238E27FC236}">
                  <a16:creationId xmlns:a16="http://schemas.microsoft.com/office/drawing/2014/main" id="{C8172253-5324-7FBE-028A-08DC4C1BADFA}"/>
                </a:ext>
              </a:extLst>
            </p:cNvPr>
            <p:cNvSpPr/>
            <p:nvPr/>
          </p:nvSpPr>
          <p:spPr>
            <a:xfrm>
              <a:off x="1313459" y="2186634"/>
              <a:ext cx="7620" cy="408940"/>
            </a:xfrm>
            <a:custGeom>
              <a:avLst/>
              <a:gdLst/>
              <a:ahLst/>
              <a:cxnLst/>
              <a:rect l="l" t="t" r="r" b="b"/>
              <a:pathLst>
                <a:path w="7619" h="408939">
                  <a:moveTo>
                    <a:pt x="7378" y="369316"/>
                  </a:moveTo>
                  <a:lnTo>
                    <a:pt x="3695" y="369316"/>
                  </a:lnTo>
                  <a:lnTo>
                    <a:pt x="0" y="369316"/>
                  </a:lnTo>
                  <a:lnTo>
                    <a:pt x="0" y="408686"/>
                  </a:lnTo>
                  <a:lnTo>
                    <a:pt x="3695" y="408686"/>
                  </a:lnTo>
                  <a:lnTo>
                    <a:pt x="7378" y="408686"/>
                  </a:lnTo>
                  <a:lnTo>
                    <a:pt x="7378" y="369316"/>
                  </a:lnTo>
                  <a:close/>
                </a:path>
                <a:path w="7619" h="408939">
                  <a:moveTo>
                    <a:pt x="7378" y="149288"/>
                  </a:moveTo>
                  <a:lnTo>
                    <a:pt x="3695" y="145910"/>
                  </a:lnTo>
                  <a:lnTo>
                    <a:pt x="0" y="142532"/>
                  </a:lnTo>
                  <a:lnTo>
                    <a:pt x="0" y="271132"/>
                  </a:lnTo>
                  <a:lnTo>
                    <a:pt x="2819" y="272796"/>
                  </a:lnTo>
                  <a:lnTo>
                    <a:pt x="3695" y="272935"/>
                  </a:lnTo>
                  <a:lnTo>
                    <a:pt x="7378" y="273532"/>
                  </a:lnTo>
                  <a:lnTo>
                    <a:pt x="7378" y="149288"/>
                  </a:lnTo>
                  <a:close/>
                </a:path>
                <a:path w="7619" h="408939">
                  <a:moveTo>
                    <a:pt x="7378" y="2374"/>
                  </a:moveTo>
                  <a:lnTo>
                    <a:pt x="3695" y="1066"/>
                  </a:lnTo>
                  <a:lnTo>
                    <a:pt x="0" y="0"/>
                  </a:lnTo>
                  <a:lnTo>
                    <a:pt x="0" y="42379"/>
                  </a:lnTo>
                  <a:lnTo>
                    <a:pt x="1689" y="42926"/>
                  </a:lnTo>
                  <a:lnTo>
                    <a:pt x="3695" y="43942"/>
                  </a:lnTo>
                  <a:lnTo>
                    <a:pt x="7378" y="45796"/>
                  </a:lnTo>
                  <a:lnTo>
                    <a:pt x="7378" y="2374"/>
                  </a:lnTo>
                  <a:close/>
                </a:path>
              </a:pathLst>
            </a:custGeom>
            <a:solidFill>
              <a:srgbClr val="388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7" name="object 94">
              <a:extLst>
                <a:ext uri="{FF2B5EF4-FFF2-40B4-BE49-F238E27FC236}">
                  <a16:creationId xmlns:a16="http://schemas.microsoft.com/office/drawing/2014/main" id="{EE7A46B0-5057-E5BF-FB24-593049E22219}"/>
                </a:ext>
              </a:extLst>
            </p:cNvPr>
            <p:cNvSpPr/>
            <p:nvPr/>
          </p:nvSpPr>
          <p:spPr>
            <a:xfrm>
              <a:off x="1320838" y="2189003"/>
              <a:ext cx="3810" cy="406400"/>
            </a:xfrm>
            <a:custGeom>
              <a:avLst/>
              <a:gdLst/>
              <a:ahLst/>
              <a:cxnLst/>
              <a:rect l="l" t="t" r="r" b="b"/>
              <a:pathLst>
                <a:path w="3809" h="406400">
                  <a:moveTo>
                    <a:pt x="3683" y="366947"/>
                  </a:moveTo>
                  <a:lnTo>
                    <a:pt x="0" y="366947"/>
                  </a:lnTo>
                  <a:lnTo>
                    <a:pt x="0" y="406317"/>
                  </a:lnTo>
                  <a:lnTo>
                    <a:pt x="3683" y="406317"/>
                  </a:lnTo>
                  <a:lnTo>
                    <a:pt x="3683" y="366947"/>
                  </a:lnTo>
                  <a:close/>
                </a:path>
                <a:path w="3809" h="406400">
                  <a:moveTo>
                    <a:pt x="0" y="0"/>
                  </a:moveTo>
                  <a:lnTo>
                    <a:pt x="0" y="43421"/>
                  </a:lnTo>
                  <a:lnTo>
                    <a:pt x="1879" y="44367"/>
                  </a:lnTo>
                  <a:lnTo>
                    <a:pt x="3683" y="45173"/>
                  </a:lnTo>
                  <a:lnTo>
                    <a:pt x="3683" y="1308"/>
                  </a:lnTo>
                  <a:lnTo>
                    <a:pt x="0" y="0"/>
                  </a:lnTo>
                  <a:close/>
                </a:path>
                <a:path w="3809" h="406400">
                  <a:moveTo>
                    <a:pt x="0" y="146912"/>
                  </a:moveTo>
                  <a:lnTo>
                    <a:pt x="0" y="271162"/>
                  </a:lnTo>
                  <a:lnTo>
                    <a:pt x="3314" y="271697"/>
                  </a:lnTo>
                  <a:lnTo>
                    <a:pt x="3683" y="271638"/>
                  </a:lnTo>
                  <a:lnTo>
                    <a:pt x="3683" y="150290"/>
                  </a:lnTo>
                  <a:lnTo>
                    <a:pt x="0" y="146912"/>
                  </a:lnTo>
                  <a:close/>
                </a:path>
              </a:pathLst>
            </a:custGeom>
            <a:solidFill>
              <a:srgbClr val="34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8" name="object 95">
              <a:extLst>
                <a:ext uri="{FF2B5EF4-FFF2-40B4-BE49-F238E27FC236}">
                  <a16:creationId xmlns:a16="http://schemas.microsoft.com/office/drawing/2014/main" id="{5B8E8E5A-620F-CEAB-3850-EF18CFC7D336}"/>
                </a:ext>
              </a:extLst>
            </p:cNvPr>
            <p:cNvSpPr/>
            <p:nvPr/>
          </p:nvSpPr>
          <p:spPr>
            <a:xfrm>
              <a:off x="1324508" y="2190317"/>
              <a:ext cx="7620" cy="405130"/>
            </a:xfrm>
            <a:custGeom>
              <a:avLst/>
              <a:gdLst/>
              <a:ahLst/>
              <a:cxnLst/>
              <a:rect l="l" t="t" r="r" b="b"/>
              <a:pathLst>
                <a:path w="7619" h="405130">
                  <a:moveTo>
                    <a:pt x="7378" y="365633"/>
                  </a:moveTo>
                  <a:lnTo>
                    <a:pt x="3695" y="365633"/>
                  </a:lnTo>
                  <a:lnTo>
                    <a:pt x="0" y="365633"/>
                  </a:lnTo>
                  <a:lnTo>
                    <a:pt x="0" y="405003"/>
                  </a:lnTo>
                  <a:lnTo>
                    <a:pt x="3695" y="405003"/>
                  </a:lnTo>
                  <a:lnTo>
                    <a:pt x="7378" y="405003"/>
                  </a:lnTo>
                  <a:lnTo>
                    <a:pt x="7378" y="365633"/>
                  </a:lnTo>
                  <a:close/>
                </a:path>
                <a:path w="7619" h="405130">
                  <a:moveTo>
                    <a:pt x="7378" y="157784"/>
                  </a:moveTo>
                  <a:lnTo>
                    <a:pt x="6248" y="157784"/>
                  </a:lnTo>
                  <a:lnTo>
                    <a:pt x="6248" y="153974"/>
                  </a:lnTo>
                  <a:lnTo>
                    <a:pt x="4762" y="153974"/>
                  </a:lnTo>
                  <a:lnTo>
                    <a:pt x="4762" y="152704"/>
                  </a:lnTo>
                  <a:lnTo>
                    <a:pt x="3695" y="152704"/>
                  </a:lnTo>
                  <a:lnTo>
                    <a:pt x="3695" y="152361"/>
                  </a:lnTo>
                  <a:lnTo>
                    <a:pt x="0" y="148983"/>
                  </a:lnTo>
                  <a:lnTo>
                    <a:pt x="0" y="270332"/>
                  </a:lnTo>
                  <a:lnTo>
                    <a:pt x="3695" y="269735"/>
                  </a:lnTo>
                  <a:lnTo>
                    <a:pt x="3695" y="269544"/>
                  </a:lnTo>
                  <a:lnTo>
                    <a:pt x="7378" y="269544"/>
                  </a:lnTo>
                  <a:lnTo>
                    <a:pt x="7378" y="157784"/>
                  </a:lnTo>
                  <a:close/>
                </a:path>
                <a:path w="7619" h="405130">
                  <a:moveTo>
                    <a:pt x="7378" y="2616"/>
                  </a:moveTo>
                  <a:lnTo>
                    <a:pt x="3695" y="1308"/>
                  </a:lnTo>
                  <a:lnTo>
                    <a:pt x="0" y="0"/>
                  </a:lnTo>
                  <a:lnTo>
                    <a:pt x="0" y="43865"/>
                  </a:lnTo>
                  <a:lnTo>
                    <a:pt x="3695" y="45516"/>
                  </a:lnTo>
                  <a:lnTo>
                    <a:pt x="7378" y="47155"/>
                  </a:lnTo>
                  <a:lnTo>
                    <a:pt x="7378" y="2616"/>
                  </a:lnTo>
                  <a:close/>
                </a:path>
              </a:pathLst>
            </a:custGeom>
            <a:solidFill>
              <a:srgbClr val="358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9" name="object 96">
              <a:extLst>
                <a:ext uri="{FF2B5EF4-FFF2-40B4-BE49-F238E27FC236}">
                  <a16:creationId xmlns:a16="http://schemas.microsoft.com/office/drawing/2014/main" id="{F56E462A-624D-98DB-52AF-705CE324742D}"/>
                </a:ext>
              </a:extLst>
            </p:cNvPr>
            <p:cNvSpPr/>
            <p:nvPr/>
          </p:nvSpPr>
          <p:spPr>
            <a:xfrm>
              <a:off x="1331874" y="2192934"/>
              <a:ext cx="7620" cy="402590"/>
            </a:xfrm>
            <a:custGeom>
              <a:avLst/>
              <a:gdLst/>
              <a:ahLst/>
              <a:cxnLst/>
              <a:rect l="l" t="t" r="r" b="b"/>
              <a:pathLst>
                <a:path w="7619" h="402589">
                  <a:moveTo>
                    <a:pt x="7378" y="363016"/>
                  </a:moveTo>
                  <a:lnTo>
                    <a:pt x="3695" y="363016"/>
                  </a:lnTo>
                  <a:lnTo>
                    <a:pt x="0" y="363016"/>
                  </a:lnTo>
                  <a:lnTo>
                    <a:pt x="0" y="402386"/>
                  </a:lnTo>
                  <a:lnTo>
                    <a:pt x="3695" y="402386"/>
                  </a:lnTo>
                  <a:lnTo>
                    <a:pt x="7378" y="402386"/>
                  </a:lnTo>
                  <a:lnTo>
                    <a:pt x="7378" y="363016"/>
                  </a:lnTo>
                  <a:close/>
                </a:path>
                <a:path w="7619" h="402589">
                  <a:moveTo>
                    <a:pt x="7378" y="169049"/>
                  </a:moveTo>
                  <a:lnTo>
                    <a:pt x="3695" y="162204"/>
                  </a:lnTo>
                  <a:lnTo>
                    <a:pt x="3695" y="162788"/>
                  </a:lnTo>
                  <a:lnTo>
                    <a:pt x="1955" y="162788"/>
                  </a:lnTo>
                  <a:lnTo>
                    <a:pt x="1955" y="155168"/>
                  </a:lnTo>
                  <a:lnTo>
                    <a:pt x="0" y="155168"/>
                  </a:lnTo>
                  <a:lnTo>
                    <a:pt x="0" y="162788"/>
                  </a:lnTo>
                  <a:lnTo>
                    <a:pt x="0" y="264388"/>
                  </a:lnTo>
                  <a:lnTo>
                    <a:pt x="0" y="266928"/>
                  </a:lnTo>
                  <a:lnTo>
                    <a:pt x="1562" y="266928"/>
                  </a:lnTo>
                  <a:lnTo>
                    <a:pt x="1562" y="264388"/>
                  </a:lnTo>
                  <a:lnTo>
                    <a:pt x="3695" y="264388"/>
                  </a:lnTo>
                  <a:lnTo>
                    <a:pt x="6578" y="262686"/>
                  </a:lnTo>
                  <a:lnTo>
                    <a:pt x="7378" y="261518"/>
                  </a:lnTo>
                  <a:lnTo>
                    <a:pt x="7378" y="169049"/>
                  </a:lnTo>
                  <a:close/>
                </a:path>
                <a:path w="7619" h="402589">
                  <a:moveTo>
                    <a:pt x="7378" y="2730"/>
                  </a:moveTo>
                  <a:lnTo>
                    <a:pt x="6604" y="2336"/>
                  </a:lnTo>
                  <a:lnTo>
                    <a:pt x="3695" y="1308"/>
                  </a:lnTo>
                  <a:lnTo>
                    <a:pt x="0" y="0"/>
                  </a:lnTo>
                  <a:lnTo>
                    <a:pt x="0" y="44538"/>
                  </a:lnTo>
                  <a:lnTo>
                    <a:pt x="3695" y="46189"/>
                  </a:lnTo>
                  <a:lnTo>
                    <a:pt x="7378" y="47828"/>
                  </a:lnTo>
                  <a:lnTo>
                    <a:pt x="7378" y="2730"/>
                  </a:lnTo>
                  <a:close/>
                </a:path>
              </a:pathLst>
            </a:custGeom>
            <a:solidFill>
              <a:srgbClr val="30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0" name="object 97">
              <a:extLst>
                <a:ext uri="{FF2B5EF4-FFF2-40B4-BE49-F238E27FC236}">
                  <a16:creationId xmlns:a16="http://schemas.microsoft.com/office/drawing/2014/main" id="{FE475F6F-7F12-2758-9BF5-7285F27729B7}"/>
                </a:ext>
              </a:extLst>
            </p:cNvPr>
            <p:cNvSpPr/>
            <p:nvPr/>
          </p:nvSpPr>
          <p:spPr>
            <a:xfrm>
              <a:off x="1339240" y="2195664"/>
              <a:ext cx="11430" cy="400050"/>
            </a:xfrm>
            <a:custGeom>
              <a:avLst/>
              <a:gdLst/>
              <a:ahLst/>
              <a:cxnLst/>
              <a:rect l="l" t="t" r="r" b="b"/>
              <a:pathLst>
                <a:path w="11430" h="400050">
                  <a:moveTo>
                    <a:pt x="5143" y="192646"/>
                  </a:moveTo>
                  <a:lnTo>
                    <a:pt x="3695" y="183794"/>
                  </a:lnTo>
                  <a:lnTo>
                    <a:pt x="1193" y="168516"/>
                  </a:lnTo>
                  <a:lnTo>
                    <a:pt x="0" y="166319"/>
                  </a:lnTo>
                  <a:lnTo>
                    <a:pt x="0" y="258787"/>
                  </a:lnTo>
                  <a:lnTo>
                    <a:pt x="3543" y="253606"/>
                  </a:lnTo>
                  <a:lnTo>
                    <a:pt x="3695" y="252806"/>
                  </a:lnTo>
                  <a:lnTo>
                    <a:pt x="5143" y="244716"/>
                  </a:lnTo>
                  <a:lnTo>
                    <a:pt x="5143" y="192646"/>
                  </a:lnTo>
                  <a:close/>
                </a:path>
                <a:path w="11430" h="400050">
                  <a:moveTo>
                    <a:pt x="11061" y="360286"/>
                  </a:moveTo>
                  <a:lnTo>
                    <a:pt x="7378" y="360286"/>
                  </a:lnTo>
                  <a:lnTo>
                    <a:pt x="3695" y="360286"/>
                  </a:lnTo>
                  <a:lnTo>
                    <a:pt x="0" y="360286"/>
                  </a:lnTo>
                  <a:lnTo>
                    <a:pt x="0" y="399656"/>
                  </a:lnTo>
                  <a:lnTo>
                    <a:pt x="3695" y="399656"/>
                  </a:lnTo>
                  <a:lnTo>
                    <a:pt x="7366" y="399656"/>
                  </a:lnTo>
                  <a:lnTo>
                    <a:pt x="11061" y="399656"/>
                  </a:lnTo>
                  <a:lnTo>
                    <a:pt x="11061" y="360286"/>
                  </a:lnTo>
                  <a:close/>
                </a:path>
                <a:path w="11430" h="400050">
                  <a:moveTo>
                    <a:pt x="11061" y="5461"/>
                  </a:moveTo>
                  <a:lnTo>
                    <a:pt x="7378" y="3644"/>
                  </a:lnTo>
                  <a:lnTo>
                    <a:pt x="3695" y="1816"/>
                  </a:lnTo>
                  <a:lnTo>
                    <a:pt x="0" y="0"/>
                  </a:lnTo>
                  <a:lnTo>
                    <a:pt x="0" y="45097"/>
                  </a:lnTo>
                  <a:lnTo>
                    <a:pt x="520" y="45326"/>
                  </a:lnTo>
                  <a:lnTo>
                    <a:pt x="3695" y="47332"/>
                  </a:lnTo>
                  <a:lnTo>
                    <a:pt x="7366" y="49657"/>
                  </a:lnTo>
                  <a:lnTo>
                    <a:pt x="11061" y="51981"/>
                  </a:lnTo>
                  <a:lnTo>
                    <a:pt x="11061" y="5461"/>
                  </a:lnTo>
                  <a:close/>
                </a:path>
              </a:pathLst>
            </a:custGeom>
            <a:solidFill>
              <a:srgbClr val="2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1" name="object 98">
              <a:extLst>
                <a:ext uri="{FF2B5EF4-FFF2-40B4-BE49-F238E27FC236}">
                  <a16:creationId xmlns:a16="http://schemas.microsoft.com/office/drawing/2014/main" id="{79BD8F9D-5C8C-3D53-0320-CC2BDE27B540}"/>
                </a:ext>
              </a:extLst>
            </p:cNvPr>
            <p:cNvSpPr/>
            <p:nvPr/>
          </p:nvSpPr>
          <p:spPr>
            <a:xfrm>
              <a:off x="1350302" y="2201113"/>
              <a:ext cx="3810" cy="394335"/>
            </a:xfrm>
            <a:custGeom>
              <a:avLst/>
              <a:gdLst/>
              <a:ahLst/>
              <a:cxnLst/>
              <a:rect l="l" t="t" r="r" b="b"/>
              <a:pathLst>
                <a:path w="3809" h="394335">
                  <a:moveTo>
                    <a:pt x="3683" y="354837"/>
                  </a:moveTo>
                  <a:lnTo>
                    <a:pt x="0" y="354837"/>
                  </a:lnTo>
                  <a:lnTo>
                    <a:pt x="0" y="394207"/>
                  </a:lnTo>
                  <a:lnTo>
                    <a:pt x="3683" y="394207"/>
                  </a:lnTo>
                  <a:lnTo>
                    <a:pt x="3683" y="354837"/>
                  </a:lnTo>
                  <a:close/>
                </a:path>
                <a:path w="3809" h="394335">
                  <a:moveTo>
                    <a:pt x="0" y="0"/>
                  </a:moveTo>
                  <a:lnTo>
                    <a:pt x="0" y="46523"/>
                  </a:lnTo>
                  <a:lnTo>
                    <a:pt x="3683" y="48846"/>
                  </a:lnTo>
                  <a:lnTo>
                    <a:pt x="3683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2" name="object 99">
              <a:extLst>
                <a:ext uri="{FF2B5EF4-FFF2-40B4-BE49-F238E27FC236}">
                  <a16:creationId xmlns:a16="http://schemas.microsoft.com/office/drawing/2014/main" id="{CF52D2B9-F342-1577-20C0-F2CB1BEE2224}"/>
                </a:ext>
              </a:extLst>
            </p:cNvPr>
            <p:cNvSpPr/>
            <p:nvPr/>
          </p:nvSpPr>
          <p:spPr>
            <a:xfrm>
              <a:off x="1353985" y="2202933"/>
              <a:ext cx="3810" cy="392430"/>
            </a:xfrm>
            <a:custGeom>
              <a:avLst/>
              <a:gdLst/>
              <a:ahLst/>
              <a:cxnLst/>
              <a:rect l="l" t="t" r="r" b="b"/>
              <a:pathLst>
                <a:path w="3809" h="392430">
                  <a:moveTo>
                    <a:pt x="3683" y="353018"/>
                  </a:moveTo>
                  <a:lnTo>
                    <a:pt x="0" y="353018"/>
                  </a:lnTo>
                  <a:lnTo>
                    <a:pt x="0" y="392388"/>
                  </a:lnTo>
                  <a:lnTo>
                    <a:pt x="3683" y="392388"/>
                  </a:lnTo>
                  <a:lnTo>
                    <a:pt x="3683" y="353018"/>
                  </a:lnTo>
                  <a:close/>
                </a:path>
                <a:path w="3809" h="392430">
                  <a:moveTo>
                    <a:pt x="0" y="0"/>
                  </a:moveTo>
                  <a:lnTo>
                    <a:pt x="0" y="47027"/>
                  </a:lnTo>
                  <a:lnTo>
                    <a:pt x="1887" y="48218"/>
                  </a:lnTo>
                  <a:lnTo>
                    <a:pt x="3683" y="49576"/>
                  </a:lnTo>
                  <a:lnTo>
                    <a:pt x="3683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3" name="object 100">
              <a:extLst>
                <a:ext uri="{FF2B5EF4-FFF2-40B4-BE49-F238E27FC236}">
                  <a16:creationId xmlns:a16="http://schemas.microsoft.com/office/drawing/2014/main" id="{AB6A3E2D-144E-024A-3164-39AA04331458}"/>
                </a:ext>
              </a:extLst>
            </p:cNvPr>
            <p:cNvSpPr/>
            <p:nvPr/>
          </p:nvSpPr>
          <p:spPr>
            <a:xfrm>
              <a:off x="1357668" y="2204753"/>
              <a:ext cx="3810" cy="391160"/>
            </a:xfrm>
            <a:custGeom>
              <a:avLst/>
              <a:gdLst/>
              <a:ahLst/>
              <a:cxnLst/>
              <a:rect l="l" t="t" r="r" b="b"/>
              <a:pathLst>
                <a:path w="3809" h="391160">
                  <a:moveTo>
                    <a:pt x="3683" y="351198"/>
                  </a:moveTo>
                  <a:lnTo>
                    <a:pt x="0" y="351198"/>
                  </a:lnTo>
                  <a:lnTo>
                    <a:pt x="0" y="390568"/>
                  </a:lnTo>
                  <a:lnTo>
                    <a:pt x="3683" y="390568"/>
                  </a:lnTo>
                  <a:lnTo>
                    <a:pt x="3683" y="351198"/>
                  </a:lnTo>
                  <a:close/>
                </a:path>
                <a:path w="3809" h="391160">
                  <a:moveTo>
                    <a:pt x="0" y="0"/>
                  </a:moveTo>
                  <a:lnTo>
                    <a:pt x="0" y="47756"/>
                  </a:lnTo>
                  <a:lnTo>
                    <a:pt x="3683" y="50543"/>
                  </a:lnTo>
                  <a:lnTo>
                    <a:pt x="3683" y="2037"/>
                  </a:lnTo>
                  <a:lnTo>
                    <a:pt x="1372" y="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4" name="object 101">
              <a:extLst>
                <a:ext uri="{FF2B5EF4-FFF2-40B4-BE49-F238E27FC236}">
                  <a16:creationId xmlns:a16="http://schemas.microsoft.com/office/drawing/2014/main" id="{D7D4B8ED-DE7B-C9D3-8CC3-CF8B54165CBF}"/>
                </a:ext>
              </a:extLst>
            </p:cNvPr>
            <p:cNvSpPr/>
            <p:nvPr/>
          </p:nvSpPr>
          <p:spPr>
            <a:xfrm>
              <a:off x="1361351" y="2206802"/>
              <a:ext cx="7620" cy="388620"/>
            </a:xfrm>
            <a:custGeom>
              <a:avLst/>
              <a:gdLst/>
              <a:ahLst/>
              <a:cxnLst/>
              <a:rect l="l" t="t" r="r" b="b"/>
              <a:pathLst>
                <a:path w="7619" h="388619">
                  <a:moveTo>
                    <a:pt x="7366" y="349148"/>
                  </a:moveTo>
                  <a:lnTo>
                    <a:pt x="3683" y="349148"/>
                  </a:lnTo>
                  <a:lnTo>
                    <a:pt x="0" y="349148"/>
                  </a:lnTo>
                  <a:lnTo>
                    <a:pt x="0" y="388518"/>
                  </a:lnTo>
                  <a:lnTo>
                    <a:pt x="3670" y="388518"/>
                  </a:lnTo>
                  <a:lnTo>
                    <a:pt x="7366" y="388518"/>
                  </a:lnTo>
                  <a:lnTo>
                    <a:pt x="7366" y="349148"/>
                  </a:lnTo>
                  <a:close/>
                </a:path>
                <a:path w="7619" h="388619">
                  <a:moveTo>
                    <a:pt x="7366" y="4330"/>
                  </a:moveTo>
                  <a:lnTo>
                    <a:pt x="3683" y="2171"/>
                  </a:lnTo>
                  <a:lnTo>
                    <a:pt x="0" y="0"/>
                  </a:lnTo>
                  <a:lnTo>
                    <a:pt x="0" y="48501"/>
                  </a:lnTo>
                  <a:lnTo>
                    <a:pt x="3670" y="51282"/>
                  </a:lnTo>
                  <a:lnTo>
                    <a:pt x="7366" y="54076"/>
                  </a:lnTo>
                  <a:lnTo>
                    <a:pt x="7366" y="433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5" name="object 102">
              <a:extLst>
                <a:ext uri="{FF2B5EF4-FFF2-40B4-BE49-F238E27FC236}">
                  <a16:creationId xmlns:a16="http://schemas.microsoft.com/office/drawing/2014/main" id="{AD28ED96-6B6D-D699-2DF4-2A3E27A59494}"/>
                </a:ext>
              </a:extLst>
            </p:cNvPr>
            <p:cNvSpPr/>
            <p:nvPr/>
          </p:nvSpPr>
          <p:spPr>
            <a:xfrm>
              <a:off x="1368717" y="2211133"/>
              <a:ext cx="11430" cy="384810"/>
            </a:xfrm>
            <a:custGeom>
              <a:avLst/>
              <a:gdLst/>
              <a:ahLst/>
              <a:cxnLst/>
              <a:rect l="l" t="t" r="r" b="b"/>
              <a:pathLst>
                <a:path w="11430" h="384810">
                  <a:moveTo>
                    <a:pt x="11049" y="344817"/>
                  </a:moveTo>
                  <a:lnTo>
                    <a:pt x="7366" y="344817"/>
                  </a:lnTo>
                  <a:lnTo>
                    <a:pt x="3683" y="344817"/>
                  </a:lnTo>
                  <a:lnTo>
                    <a:pt x="0" y="344817"/>
                  </a:lnTo>
                  <a:lnTo>
                    <a:pt x="0" y="384187"/>
                  </a:lnTo>
                  <a:lnTo>
                    <a:pt x="3670" y="384187"/>
                  </a:lnTo>
                  <a:lnTo>
                    <a:pt x="7366" y="384187"/>
                  </a:lnTo>
                  <a:lnTo>
                    <a:pt x="11049" y="384187"/>
                  </a:lnTo>
                  <a:lnTo>
                    <a:pt x="11049" y="344817"/>
                  </a:lnTo>
                  <a:close/>
                </a:path>
                <a:path w="11430" h="384810">
                  <a:moveTo>
                    <a:pt x="11049" y="6731"/>
                  </a:moveTo>
                  <a:lnTo>
                    <a:pt x="9740" y="5727"/>
                  </a:lnTo>
                  <a:lnTo>
                    <a:pt x="7366" y="4330"/>
                  </a:lnTo>
                  <a:lnTo>
                    <a:pt x="3683" y="2171"/>
                  </a:lnTo>
                  <a:lnTo>
                    <a:pt x="0" y="0"/>
                  </a:lnTo>
                  <a:lnTo>
                    <a:pt x="0" y="49745"/>
                  </a:lnTo>
                  <a:lnTo>
                    <a:pt x="2260" y="51447"/>
                  </a:lnTo>
                  <a:lnTo>
                    <a:pt x="3670" y="52743"/>
                  </a:lnTo>
                  <a:lnTo>
                    <a:pt x="7366" y="56070"/>
                  </a:lnTo>
                  <a:lnTo>
                    <a:pt x="11049" y="59397"/>
                  </a:lnTo>
                  <a:lnTo>
                    <a:pt x="11049" y="6731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6" name="object 103">
              <a:extLst>
                <a:ext uri="{FF2B5EF4-FFF2-40B4-BE49-F238E27FC236}">
                  <a16:creationId xmlns:a16="http://schemas.microsoft.com/office/drawing/2014/main" id="{EBD0752F-7A44-65E6-D9EE-6F6064276569}"/>
                </a:ext>
              </a:extLst>
            </p:cNvPr>
            <p:cNvSpPr/>
            <p:nvPr/>
          </p:nvSpPr>
          <p:spPr>
            <a:xfrm>
              <a:off x="1379766" y="2217858"/>
              <a:ext cx="3810" cy="377825"/>
            </a:xfrm>
            <a:custGeom>
              <a:avLst/>
              <a:gdLst/>
              <a:ahLst/>
              <a:cxnLst/>
              <a:rect l="l" t="t" r="r" b="b"/>
              <a:pathLst>
                <a:path w="3809" h="377825">
                  <a:moveTo>
                    <a:pt x="3683" y="338093"/>
                  </a:moveTo>
                  <a:lnTo>
                    <a:pt x="0" y="338093"/>
                  </a:lnTo>
                  <a:lnTo>
                    <a:pt x="0" y="377463"/>
                  </a:lnTo>
                  <a:lnTo>
                    <a:pt x="3683" y="377463"/>
                  </a:lnTo>
                  <a:lnTo>
                    <a:pt x="3683" y="338093"/>
                  </a:lnTo>
                  <a:close/>
                </a:path>
                <a:path w="3809" h="377825">
                  <a:moveTo>
                    <a:pt x="0" y="0"/>
                  </a:moveTo>
                  <a:lnTo>
                    <a:pt x="0" y="52661"/>
                  </a:lnTo>
                  <a:lnTo>
                    <a:pt x="3683" y="55988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7" name="object 104">
              <a:extLst>
                <a:ext uri="{FF2B5EF4-FFF2-40B4-BE49-F238E27FC236}">
                  <a16:creationId xmlns:a16="http://schemas.microsoft.com/office/drawing/2014/main" id="{10C1C049-8680-7C3E-E464-F8F073F05F41}"/>
                </a:ext>
              </a:extLst>
            </p:cNvPr>
            <p:cNvSpPr/>
            <p:nvPr/>
          </p:nvSpPr>
          <p:spPr>
            <a:xfrm>
              <a:off x="1383449" y="2220682"/>
              <a:ext cx="3810" cy="374650"/>
            </a:xfrm>
            <a:custGeom>
              <a:avLst/>
              <a:gdLst/>
              <a:ahLst/>
              <a:cxnLst/>
              <a:rect l="l" t="t" r="r" b="b"/>
              <a:pathLst>
                <a:path w="3809" h="374650">
                  <a:moveTo>
                    <a:pt x="3683" y="335065"/>
                  </a:moveTo>
                  <a:lnTo>
                    <a:pt x="2806" y="335268"/>
                  </a:lnTo>
                  <a:lnTo>
                    <a:pt x="0" y="335268"/>
                  </a:lnTo>
                  <a:lnTo>
                    <a:pt x="0" y="374638"/>
                  </a:lnTo>
                  <a:lnTo>
                    <a:pt x="2806" y="374638"/>
                  </a:lnTo>
                  <a:lnTo>
                    <a:pt x="3683" y="374580"/>
                  </a:lnTo>
                  <a:lnTo>
                    <a:pt x="3683" y="335065"/>
                  </a:lnTo>
                  <a:close/>
                </a:path>
                <a:path w="3809" h="374650">
                  <a:moveTo>
                    <a:pt x="0" y="0"/>
                  </a:moveTo>
                  <a:lnTo>
                    <a:pt x="0" y="53164"/>
                  </a:lnTo>
                  <a:lnTo>
                    <a:pt x="1587" y="54598"/>
                  </a:lnTo>
                  <a:lnTo>
                    <a:pt x="3683" y="56889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8" name="object 105">
              <a:extLst>
                <a:ext uri="{FF2B5EF4-FFF2-40B4-BE49-F238E27FC236}">
                  <a16:creationId xmlns:a16="http://schemas.microsoft.com/office/drawing/2014/main" id="{4C7E9A19-6F42-28EE-7258-F482368330DF}"/>
                </a:ext>
              </a:extLst>
            </p:cNvPr>
            <p:cNvSpPr/>
            <p:nvPr/>
          </p:nvSpPr>
          <p:spPr>
            <a:xfrm>
              <a:off x="1387132" y="2223506"/>
              <a:ext cx="3810" cy="372110"/>
            </a:xfrm>
            <a:custGeom>
              <a:avLst/>
              <a:gdLst/>
              <a:ahLst/>
              <a:cxnLst/>
              <a:rect l="l" t="t" r="r" b="b"/>
              <a:pathLst>
                <a:path w="3809" h="372110">
                  <a:moveTo>
                    <a:pt x="3683" y="331384"/>
                  </a:moveTo>
                  <a:lnTo>
                    <a:pt x="0" y="332240"/>
                  </a:lnTo>
                  <a:lnTo>
                    <a:pt x="0" y="371755"/>
                  </a:lnTo>
                  <a:lnTo>
                    <a:pt x="3683" y="371509"/>
                  </a:lnTo>
                  <a:lnTo>
                    <a:pt x="3683" y="331384"/>
                  </a:lnTo>
                  <a:close/>
                </a:path>
                <a:path w="3809" h="372110">
                  <a:moveTo>
                    <a:pt x="0" y="0"/>
                  </a:moveTo>
                  <a:lnTo>
                    <a:pt x="0" y="54064"/>
                  </a:lnTo>
                  <a:lnTo>
                    <a:pt x="3683" y="58090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9" name="object 106">
              <a:extLst>
                <a:ext uri="{FF2B5EF4-FFF2-40B4-BE49-F238E27FC236}">
                  <a16:creationId xmlns:a16="http://schemas.microsoft.com/office/drawing/2014/main" id="{950A91FD-849A-B807-3199-6ACC4EE90419}"/>
                </a:ext>
              </a:extLst>
            </p:cNvPr>
            <p:cNvSpPr/>
            <p:nvPr/>
          </p:nvSpPr>
          <p:spPr>
            <a:xfrm>
              <a:off x="1390802" y="2226335"/>
              <a:ext cx="7620" cy="368935"/>
            </a:xfrm>
            <a:custGeom>
              <a:avLst/>
              <a:gdLst/>
              <a:ahLst/>
              <a:cxnLst/>
              <a:rect l="l" t="t" r="r" b="b"/>
              <a:pathLst>
                <a:path w="7619" h="368935">
                  <a:moveTo>
                    <a:pt x="7378" y="326847"/>
                  </a:moveTo>
                  <a:lnTo>
                    <a:pt x="3695" y="327710"/>
                  </a:lnTo>
                  <a:lnTo>
                    <a:pt x="0" y="328561"/>
                  </a:lnTo>
                  <a:lnTo>
                    <a:pt x="0" y="368693"/>
                  </a:lnTo>
                  <a:lnTo>
                    <a:pt x="3695" y="368439"/>
                  </a:lnTo>
                  <a:lnTo>
                    <a:pt x="7378" y="368198"/>
                  </a:lnTo>
                  <a:lnTo>
                    <a:pt x="7378" y="326847"/>
                  </a:lnTo>
                  <a:close/>
                </a:path>
                <a:path w="7619" h="368935">
                  <a:moveTo>
                    <a:pt x="7378" y="5854"/>
                  </a:moveTo>
                  <a:lnTo>
                    <a:pt x="5880" y="4495"/>
                  </a:lnTo>
                  <a:lnTo>
                    <a:pt x="3695" y="2832"/>
                  </a:lnTo>
                  <a:lnTo>
                    <a:pt x="0" y="0"/>
                  </a:lnTo>
                  <a:lnTo>
                    <a:pt x="0" y="55270"/>
                  </a:lnTo>
                  <a:lnTo>
                    <a:pt x="3695" y="59296"/>
                  </a:lnTo>
                  <a:lnTo>
                    <a:pt x="7010" y="62915"/>
                  </a:lnTo>
                  <a:lnTo>
                    <a:pt x="7378" y="63411"/>
                  </a:lnTo>
                  <a:lnTo>
                    <a:pt x="7378" y="5854"/>
                  </a:lnTo>
                  <a:close/>
                </a:path>
              </a:pathLst>
            </a:custGeom>
            <a:solidFill>
              <a:srgbClr val="078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0" name="object 107">
              <a:extLst>
                <a:ext uri="{FF2B5EF4-FFF2-40B4-BE49-F238E27FC236}">
                  <a16:creationId xmlns:a16="http://schemas.microsoft.com/office/drawing/2014/main" id="{BEAB34A7-CED7-48F1-63C8-FE091837A427}"/>
                </a:ext>
              </a:extLst>
            </p:cNvPr>
            <p:cNvSpPr/>
            <p:nvPr/>
          </p:nvSpPr>
          <p:spPr>
            <a:xfrm>
              <a:off x="1398168" y="2232189"/>
              <a:ext cx="7620" cy="362585"/>
            </a:xfrm>
            <a:custGeom>
              <a:avLst/>
              <a:gdLst/>
              <a:ahLst/>
              <a:cxnLst/>
              <a:rect l="l" t="t" r="r" b="b"/>
              <a:pathLst>
                <a:path w="7619" h="362585">
                  <a:moveTo>
                    <a:pt x="7378" y="319278"/>
                  </a:moveTo>
                  <a:lnTo>
                    <a:pt x="3695" y="320141"/>
                  </a:lnTo>
                  <a:lnTo>
                    <a:pt x="0" y="320992"/>
                  </a:lnTo>
                  <a:lnTo>
                    <a:pt x="0" y="362343"/>
                  </a:lnTo>
                  <a:lnTo>
                    <a:pt x="3695" y="362089"/>
                  </a:lnTo>
                  <a:lnTo>
                    <a:pt x="7073" y="361861"/>
                  </a:lnTo>
                  <a:lnTo>
                    <a:pt x="7378" y="361784"/>
                  </a:lnTo>
                  <a:lnTo>
                    <a:pt x="7378" y="319278"/>
                  </a:lnTo>
                  <a:close/>
                </a:path>
                <a:path w="7619" h="362585">
                  <a:moveTo>
                    <a:pt x="7378" y="6616"/>
                  </a:moveTo>
                  <a:lnTo>
                    <a:pt x="3695" y="3302"/>
                  </a:lnTo>
                  <a:lnTo>
                    <a:pt x="0" y="0"/>
                  </a:lnTo>
                  <a:lnTo>
                    <a:pt x="0" y="57556"/>
                  </a:lnTo>
                  <a:lnTo>
                    <a:pt x="3695" y="62534"/>
                  </a:lnTo>
                  <a:lnTo>
                    <a:pt x="7378" y="67500"/>
                  </a:lnTo>
                  <a:lnTo>
                    <a:pt x="7378" y="6616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1" name="object 108">
              <a:extLst>
                <a:ext uri="{FF2B5EF4-FFF2-40B4-BE49-F238E27FC236}">
                  <a16:creationId xmlns:a16="http://schemas.microsoft.com/office/drawing/2014/main" id="{CE034BFF-ACA0-978D-6D46-3A0B1A19602C}"/>
                </a:ext>
              </a:extLst>
            </p:cNvPr>
            <p:cNvSpPr/>
            <p:nvPr/>
          </p:nvSpPr>
          <p:spPr>
            <a:xfrm>
              <a:off x="1405534" y="2238806"/>
              <a:ext cx="7620" cy="355600"/>
            </a:xfrm>
            <a:custGeom>
              <a:avLst/>
              <a:gdLst/>
              <a:ahLst/>
              <a:cxnLst/>
              <a:rect l="l" t="t" r="r" b="b"/>
              <a:pathLst>
                <a:path w="7619" h="355600">
                  <a:moveTo>
                    <a:pt x="7378" y="309003"/>
                  </a:moveTo>
                  <a:lnTo>
                    <a:pt x="3695" y="311353"/>
                  </a:lnTo>
                  <a:lnTo>
                    <a:pt x="2578" y="312064"/>
                  </a:lnTo>
                  <a:lnTo>
                    <a:pt x="0" y="312661"/>
                  </a:lnTo>
                  <a:lnTo>
                    <a:pt x="0" y="355168"/>
                  </a:lnTo>
                  <a:lnTo>
                    <a:pt x="3695" y="354126"/>
                  </a:lnTo>
                  <a:lnTo>
                    <a:pt x="7378" y="353085"/>
                  </a:lnTo>
                  <a:lnTo>
                    <a:pt x="7378" y="309003"/>
                  </a:lnTo>
                  <a:close/>
                </a:path>
                <a:path w="7619" h="355600">
                  <a:moveTo>
                    <a:pt x="7378" y="6629"/>
                  </a:moveTo>
                  <a:lnTo>
                    <a:pt x="3695" y="3314"/>
                  </a:lnTo>
                  <a:lnTo>
                    <a:pt x="0" y="0"/>
                  </a:lnTo>
                  <a:lnTo>
                    <a:pt x="0" y="60883"/>
                  </a:lnTo>
                  <a:lnTo>
                    <a:pt x="3568" y="65684"/>
                  </a:lnTo>
                  <a:lnTo>
                    <a:pt x="3695" y="65887"/>
                  </a:lnTo>
                  <a:lnTo>
                    <a:pt x="7378" y="71640"/>
                  </a:lnTo>
                  <a:lnTo>
                    <a:pt x="7378" y="6629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2" name="object 109">
              <a:extLst>
                <a:ext uri="{FF2B5EF4-FFF2-40B4-BE49-F238E27FC236}">
                  <a16:creationId xmlns:a16="http://schemas.microsoft.com/office/drawing/2014/main" id="{6C0D5750-8C8E-F5B3-1CEB-FCB6272DD9BF}"/>
                </a:ext>
              </a:extLst>
            </p:cNvPr>
            <p:cNvSpPr/>
            <p:nvPr/>
          </p:nvSpPr>
          <p:spPr>
            <a:xfrm>
              <a:off x="1412913" y="2245431"/>
              <a:ext cx="3810" cy="346710"/>
            </a:xfrm>
            <a:custGeom>
              <a:avLst/>
              <a:gdLst/>
              <a:ahLst/>
              <a:cxnLst/>
              <a:rect l="l" t="t" r="r" b="b"/>
              <a:pathLst>
                <a:path w="3809" h="346710">
                  <a:moveTo>
                    <a:pt x="3683" y="300013"/>
                  </a:moveTo>
                  <a:lnTo>
                    <a:pt x="0" y="302370"/>
                  </a:lnTo>
                  <a:lnTo>
                    <a:pt x="0" y="346458"/>
                  </a:lnTo>
                  <a:lnTo>
                    <a:pt x="3683" y="345419"/>
                  </a:lnTo>
                  <a:lnTo>
                    <a:pt x="3683" y="300013"/>
                  </a:lnTo>
                  <a:close/>
                </a:path>
                <a:path w="3809" h="346710">
                  <a:moveTo>
                    <a:pt x="0" y="0"/>
                  </a:moveTo>
                  <a:lnTo>
                    <a:pt x="0" y="65004"/>
                  </a:lnTo>
                  <a:lnTo>
                    <a:pt x="3683" y="70755"/>
                  </a:lnTo>
                  <a:lnTo>
                    <a:pt x="3683" y="3825"/>
                  </a:lnTo>
                  <a:lnTo>
                    <a:pt x="71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3" name="object 110">
              <a:extLst>
                <a:ext uri="{FF2B5EF4-FFF2-40B4-BE49-F238E27FC236}">
                  <a16:creationId xmlns:a16="http://schemas.microsoft.com/office/drawing/2014/main" id="{E00D55A8-3127-AB19-D654-FECFED5F73B7}"/>
                </a:ext>
              </a:extLst>
            </p:cNvPr>
            <p:cNvSpPr/>
            <p:nvPr/>
          </p:nvSpPr>
          <p:spPr>
            <a:xfrm>
              <a:off x="1416583" y="2249258"/>
              <a:ext cx="7620" cy="341630"/>
            </a:xfrm>
            <a:custGeom>
              <a:avLst/>
              <a:gdLst/>
              <a:ahLst/>
              <a:cxnLst/>
              <a:rect l="l" t="t" r="r" b="b"/>
              <a:pathLst>
                <a:path w="7619" h="341630">
                  <a:moveTo>
                    <a:pt x="7378" y="291477"/>
                  </a:moveTo>
                  <a:lnTo>
                    <a:pt x="3695" y="293839"/>
                  </a:lnTo>
                  <a:lnTo>
                    <a:pt x="0" y="296189"/>
                  </a:lnTo>
                  <a:lnTo>
                    <a:pt x="0" y="341604"/>
                  </a:lnTo>
                  <a:lnTo>
                    <a:pt x="3695" y="340563"/>
                  </a:lnTo>
                  <a:lnTo>
                    <a:pt x="6667" y="339712"/>
                  </a:lnTo>
                  <a:lnTo>
                    <a:pt x="7378" y="339344"/>
                  </a:lnTo>
                  <a:lnTo>
                    <a:pt x="7378" y="291477"/>
                  </a:lnTo>
                  <a:close/>
                </a:path>
                <a:path w="7619" h="341630">
                  <a:moveTo>
                    <a:pt x="7378" y="7899"/>
                  </a:moveTo>
                  <a:lnTo>
                    <a:pt x="3695" y="3949"/>
                  </a:lnTo>
                  <a:lnTo>
                    <a:pt x="0" y="0"/>
                  </a:lnTo>
                  <a:lnTo>
                    <a:pt x="0" y="66929"/>
                  </a:lnTo>
                  <a:lnTo>
                    <a:pt x="2273" y="70472"/>
                  </a:lnTo>
                  <a:lnTo>
                    <a:pt x="3695" y="73545"/>
                  </a:lnTo>
                  <a:lnTo>
                    <a:pt x="7378" y="81534"/>
                  </a:lnTo>
                  <a:lnTo>
                    <a:pt x="7378" y="7899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4" name="object 111">
              <a:extLst>
                <a:ext uri="{FF2B5EF4-FFF2-40B4-BE49-F238E27FC236}">
                  <a16:creationId xmlns:a16="http://schemas.microsoft.com/office/drawing/2014/main" id="{0FA39D82-67CF-2081-C359-5C92FDAEC449}"/>
                </a:ext>
              </a:extLst>
            </p:cNvPr>
            <p:cNvSpPr/>
            <p:nvPr/>
          </p:nvSpPr>
          <p:spPr>
            <a:xfrm>
              <a:off x="1423962" y="2257153"/>
              <a:ext cx="3810" cy="331470"/>
            </a:xfrm>
            <a:custGeom>
              <a:avLst/>
              <a:gdLst/>
              <a:ahLst/>
              <a:cxnLst/>
              <a:rect l="l" t="t" r="r" b="b"/>
              <a:pathLst>
                <a:path w="3809" h="331469">
                  <a:moveTo>
                    <a:pt x="3683" y="279831"/>
                  </a:moveTo>
                  <a:lnTo>
                    <a:pt x="2017" y="282287"/>
                  </a:lnTo>
                  <a:lnTo>
                    <a:pt x="0" y="283578"/>
                  </a:lnTo>
                  <a:lnTo>
                    <a:pt x="0" y="331439"/>
                  </a:lnTo>
                  <a:lnTo>
                    <a:pt x="3683" y="329465"/>
                  </a:lnTo>
                  <a:lnTo>
                    <a:pt x="3683" y="279831"/>
                  </a:lnTo>
                  <a:close/>
                </a:path>
                <a:path w="3809" h="331469">
                  <a:moveTo>
                    <a:pt x="0" y="0"/>
                  </a:moveTo>
                  <a:lnTo>
                    <a:pt x="0" y="73634"/>
                  </a:lnTo>
                  <a:lnTo>
                    <a:pt x="3098" y="80357"/>
                  </a:lnTo>
                  <a:lnTo>
                    <a:pt x="3683" y="81905"/>
                  </a:lnTo>
                  <a:lnTo>
                    <a:pt x="3683" y="3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5" name="object 112">
              <a:extLst>
                <a:ext uri="{FF2B5EF4-FFF2-40B4-BE49-F238E27FC236}">
                  <a16:creationId xmlns:a16="http://schemas.microsoft.com/office/drawing/2014/main" id="{578D2BBB-8EC5-A0F1-A35B-95BE5A32335D}"/>
                </a:ext>
              </a:extLst>
            </p:cNvPr>
            <p:cNvSpPr/>
            <p:nvPr/>
          </p:nvSpPr>
          <p:spPr>
            <a:xfrm>
              <a:off x="1427645" y="2261107"/>
              <a:ext cx="11430" cy="325755"/>
            </a:xfrm>
            <a:custGeom>
              <a:avLst/>
              <a:gdLst/>
              <a:ahLst/>
              <a:cxnLst/>
              <a:rect l="l" t="t" r="r" b="b"/>
              <a:pathLst>
                <a:path w="11430" h="325755">
                  <a:moveTo>
                    <a:pt x="11049" y="257136"/>
                  </a:moveTo>
                  <a:lnTo>
                    <a:pt x="10375" y="260553"/>
                  </a:lnTo>
                  <a:lnTo>
                    <a:pt x="7366" y="265010"/>
                  </a:lnTo>
                  <a:lnTo>
                    <a:pt x="3670" y="270446"/>
                  </a:lnTo>
                  <a:lnTo>
                    <a:pt x="0" y="275882"/>
                  </a:lnTo>
                  <a:lnTo>
                    <a:pt x="0" y="325513"/>
                  </a:lnTo>
                  <a:lnTo>
                    <a:pt x="3683" y="323545"/>
                  </a:lnTo>
                  <a:lnTo>
                    <a:pt x="7366" y="321564"/>
                  </a:lnTo>
                  <a:lnTo>
                    <a:pt x="11049" y="319595"/>
                  </a:lnTo>
                  <a:lnTo>
                    <a:pt x="11049" y="257136"/>
                  </a:lnTo>
                  <a:close/>
                </a:path>
                <a:path w="11430" h="325755">
                  <a:moveTo>
                    <a:pt x="11049" y="15011"/>
                  </a:moveTo>
                  <a:lnTo>
                    <a:pt x="7366" y="9855"/>
                  </a:lnTo>
                  <a:lnTo>
                    <a:pt x="3683" y="4724"/>
                  </a:lnTo>
                  <a:lnTo>
                    <a:pt x="1371" y="1473"/>
                  </a:lnTo>
                  <a:lnTo>
                    <a:pt x="0" y="0"/>
                  </a:lnTo>
                  <a:lnTo>
                    <a:pt x="0" y="77952"/>
                  </a:lnTo>
                  <a:lnTo>
                    <a:pt x="3670" y="87680"/>
                  </a:lnTo>
                  <a:lnTo>
                    <a:pt x="6121" y="94183"/>
                  </a:lnTo>
                  <a:lnTo>
                    <a:pt x="7366" y="99085"/>
                  </a:lnTo>
                  <a:lnTo>
                    <a:pt x="10934" y="113233"/>
                  </a:lnTo>
                  <a:lnTo>
                    <a:pt x="11049" y="113944"/>
                  </a:lnTo>
                  <a:lnTo>
                    <a:pt x="11049" y="15011"/>
                  </a:lnTo>
                  <a:close/>
                </a:path>
              </a:pathLst>
            </a:custGeom>
            <a:solidFill>
              <a:srgbClr val="007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6" name="object 113">
              <a:extLst>
                <a:ext uri="{FF2B5EF4-FFF2-40B4-BE49-F238E27FC236}">
                  <a16:creationId xmlns:a16="http://schemas.microsoft.com/office/drawing/2014/main" id="{CEE14FEA-CDCC-D71A-21D0-37A53C7FD24E}"/>
                </a:ext>
              </a:extLst>
            </p:cNvPr>
            <p:cNvSpPr/>
            <p:nvPr/>
          </p:nvSpPr>
          <p:spPr>
            <a:xfrm>
              <a:off x="1438694" y="2276111"/>
              <a:ext cx="3810" cy="304800"/>
            </a:xfrm>
            <a:custGeom>
              <a:avLst/>
              <a:gdLst/>
              <a:ahLst/>
              <a:cxnLst/>
              <a:rect l="l" t="t" r="r" b="b"/>
              <a:pathLst>
                <a:path w="3809" h="304800">
                  <a:moveTo>
                    <a:pt x="3683" y="223084"/>
                  </a:moveTo>
                  <a:lnTo>
                    <a:pt x="0" y="242126"/>
                  </a:lnTo>
                  <a:lnTo>
                    <a:pt x="0" y="304585"/>
                  </a:lnTo>
                  <a:lnTo>
                    <a:pt x="1146" y="303970"/>
                  </a:lnTo>
                  <a:lnTo>
                    <a:pt x="3683" y="301785"/>
                  </a:lnTo>
                  <a:lnTo>
                    <a:pt x="3683" y="223084"/>
                  </a:lnTo>
                  <a:close/>
                </a:path>
                <a:path w="3809" h="304800">
                  <a:moveTo>
                    <a:pt x="0" y="0"/>
                  </a:moveTo>
                  <a:lnTo>
                    <a:pt x="0" y="98939"/>
                  </a:lnTo>
                  <a:lnTo>
                    <a:pt x="2790" y="117280"/>
                  </a:lnTo>
                  <a:lnTo>
                    <a:pt x="3638" y="135060"/>
                  </a:lnTo>
                  <a:lnTo>
                    <a:pt x="3683" y="167571"/>
                  </a:lnTo>
                  <a:lnTo>
                    <a:pt x="3683" y="5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7" name="object 114">
              <a:extLst>
                <a:ext uri="{FF2B5EF4-FFF2-40B4-BE49-F238E27FC236}">
                  <a16:creationId xmlns:a16="http://schemas.microsoft.com/office/drawing/2014/main" id="{19A2C582-1A29-7964-321F-3CFC06AE70A5}"/>
                </a:ext>
              </a:extLst>
            </p:cNvPr>
            <p:cNvSpPr/>
            <p:nvPr/>
          </p:nvSpPr>
          <p:spPr>
            <a:xfrm>
              <a:off x="1442377" y="2280792"/>
              <a:ext cx="22225" cy="297180"/>
            </a:xfrm>
            <a:custGeom>
              <a:avLst/>
              <a:gdLst/>
              <a:ahLst/>
              <a:cxnLst/>
              <a:rect l="l" t="t" r="r" b="b"/>
              <a:pathLst>
                <a:path w="22225" h="297180">
                  <a:moveTo>
                    <a:pt x="22098" y="40640"/>
                  </a:moveTo>
                  <a:lnTo>
                    <a:pt x="20281" y="40640"/>
                  </a:lnTo>
                  <a:lnTo>
                    <a:pt x="20281" y="33020"/>
                  </a:lnTo>
                  <a:lnTo>
                    <a:pt x="18415" y="33020"/>
                  </a:lnTo>
                  <a:lnTo>
                    <a:pt x="14732" y="25463"/>
                  </a:lnTo>
                  <a:lnTo>
                    <a:pt x="13474" y="25400"/>
                  </a:lnTo>
                  <a:lnTo>
                    <a:pt x="13474" y="20320"/>
                  </a:lnTo>
                  <a:lnTo>
                    <a:pt x="11518" y="20320"/>
                  </a:lnTo>
                  <a:lnTo>
                    <a:pt x="11518" y="17780"/>
                  </a:lnTo>
                  <a:lnTo>
                    <a:pt x="11049" y="17780"/>
                  </a:lnTo>
                  <a:lnTo>
                    <a:pt x="11049" y="18288"/>
                  </a:lnTo>
                  <a:lnTo>
                    <a:pt x="7366" y="12357"/>
                  </a:lnTo>
                  <a:lnTo>
                    <a:pt x="3683" y="6375"/>
                  </a:lnTo>
                  <a:lnTo>
                    <a:pt x="2095" y="6350"/>
                  </a:lnTo>
                  <a:lnTo>
                    <a:pt x="2095" y="1270"/>
                  </a:lnTo>
                  <a:lnTo>
                    <a:pt x="114" y="1270"/>
                  </a:lnTo>
                  <a:lnTo>
                    <a:pt x="114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293370"/>
                  </a:lnTo>
                  <a:lnTo>
                    <a:pt x="0" y="297180"/>
                  </a:lnTo>
                  <a:lnTo>
                    <a:pt x="2120" y="297180"/>
                  </a:lnTo>
                  <a:lnTo>
                    <a:pt x="2120" y="293370"/>
                  </a:lnTo>
                  <a:lnTo>
                    <a:pt x="3683" y="293370"/>
                  </a:lnTo>
                  <a:lnTo>
                    <a:pt x="3683" y="293941"/>
                  </a:lnTo>
                  <a:lnTo>
                    <a:pt x="7366" y="290766"/>
                  </a:lnTo>
                  <a:lnTo>
                    <a:pt x="11049" y="287591"/>
                  </a:lnTo>
                  <a:lnTo>
                    <a:pt x="11049" y="287020"/>
                  </a:lnTo>
                  <a:lnTo>
                    <a:pt x="13474" y="287020"/>
                  </a:lnTo>
                  <a:lnTo>
                    <a:pt x="13474" y="283210"/>
                  </a:lnTo>
                  <a:lnTo>
                    <a:pt x="14719" y="283210"/>
                  </a:lnTo>
                  <a:lnTo>
                    <a:pt x="14719" y="283679"/>
                  </a:lnTo>
                  <a:lnTo>
                    <a:pt x="18415" y="279438"/>
                  </a:lnTo>
                  <a:lnTo>
                    <a:pt x="20091" y="279400"/>
                  </a:lnTo>
                  <a:lnTo>
                    <a:pt x="20091" y="275590"/>
                  </a:lnTo>
                  <a:lnTo>
                    <a:pt x="22098" y="275590"/>
                  </a:lnTo>
                  <a:lnTo>
                    <a:pt x="22098" y="40640"/>
                  </a:lnTo>
                  <a:close/>
                </a:path>
              </a:pathLst>
            </a:custGeom>
            <a:solidFill>
              <a:srgbClr val="007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8" name="object 115">
              <a:extLst>
                <a:ext uri="{FF2B5EF4-FFF2-40B4-BE49-F238E27FC236}">
                  <a16:creationId xmlns:a16="http://schemas.microsoft.com/office/drawing/2014/main" id="{749C110E-2CAC-4146-9330-9E17849F4420}"/>
                </a:ext>
              </a:extLst>
            </p:cNvPr>
            <p:cNvSpPr/>
            <p:nvPr/>
          </p:nvSpPr>
          <p:spPr>
            <a:xfrm>
              <a:off x="1464462" y="2321432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19" h="234950">
                  <a:moveTo>
                    <a:pt x="7378" y="20802"/>
                  </a:moveTo>
                  <a:lnTo>
                    <a:pt x="3695" y="10414"/>
                  </a:lnTo>
                  <a:lnTo>
                    <a:pt x="3695" y="10160"/>
                  </a:lnTo>
                  <a:lnTo>
                    <a:pt x="1790" y="10160"/>
                  </a:lnTo>
                  <a:lnTo>
                    <a:pt x="17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29870"/>
                  </a:lnTo>
                  <a:lnTo>
                    <a:pt x="0" y="232410"/>
                  </a:lnTo>
                  <a:lnTo>
                    <a:pt x="0" y="234950"/>
                  </a:lnTo>
                  <a:lnTo>
                    <a:pt x="762" y="234950"/>
                  </a:lnTo>
                  <a:lnTo>
                    <a:pt x="762" y="232410"/>
                  </a:lnTo>
                  <a:lnTo>
                    <a:pt x="2692" y="232410"/>
                  </a:lnTo>
                  <a:lnTo>
                    <a:pt x="2692" y="229870"/>
                  </a:lnTo>
                  <a:lnTo>
                    <a:pt x="3695" y="229870"/>
                  </a:lnTo>
                  <a:lnTo>
                    <a:pt x="3695" y="229298"/>
                  </a:lnTo>
                  <a:lnTo>
                    <a:pt x="7378" y="222453"/>
                  </a:lnTo>
                  <a:lnTo>
                    <a:pt x="7378" y="20802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9" name="object 116">
              <a:extLst>
                <a:ext uri="{FF2B5EF4-FFF2-40B4-BE49-F238E27FC236}">
                  <a16:creationId xmlns:a16="http://schemas.microsoft.com/office/drawing/2014/main" id="{352846AB-830D-F1C5-5293-FD814A57C23D}"/>
                </a:ext>
              </a:extLst>
            </p:cNvPr>
            <p:cNvSpPr/>
            <p:nvPr/>
          </p:nvSpPr>
          <p:spPr>
            <a:xfrm>
              <a:off x="1471841" y="2341752"/>
              <a:ext cx="3810" cy="201930"/>
            </a:xfrm>
            <a:custGeom>
              <a:avLst/>
              <a:gdLst/>
              <a:ahLst/>
              <a:cxnLst/>
              <a:rect l="l" t="t" r="r" b="b"/>
              <a:pathLst>
                <a:path w="3809" h="201930">
                  <a:moveTo>
                    <a:pt x="3683" y="13970"/>
                  </a:moveTo>
                  <a:lnTo>
                    <a:pt x="2133" y="13970"/>
                  </a:lnTo>
                  <a:lnTo>
                    <a:pt x="2133" y="2540"/>
                  </a:lnTo>
                  <a:lnTo>
                    <a:pt x="279" y="2540"/>
                  </a:lnTo>
                  <a:lnTo>
                    <a:pt x="27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1803" y="201930"/>
                  </a:lnTo>
                  <a:lnTo>
                    <a:pt x="1803" y="195580"/>
                  </a:lnTo>
                  <a:lnTo>
                    <a:pt x="3683" y="195580"/>
                  </a:lnTo>
                  <a:lnTo>
                    <a:pt x="3683" y="13970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0" name="object 117">
              <a:extLst>
                <a:ext uri="{FF2B5EF4-FFF2-40B4-BE49-F238E27FC236}">
                  <a16:creationId xmlns:a16="http://schemas.microsoft.com/office/drawing/2014/main" id="{006D108F-FDF7-F103-0460-4F7D194C315E}"/>
                </a:ext>
              </a:extLst>
            </p:cNvPr>
            <p:cNvSpPr/>
            <p:nvPr/>
          </p:nvSpPr>
          <p:spPr>
            <a:xfrm>
              <a:off x="1475524" y="2355722"/>
              <a:ext cx="7620" cy="181610"/>
            </a:xfrm>
            <a:custGeom>
              <a:avLst/>
              <a:gdLst/>
              <a:ahLst/>
              <a:cxnLst/>
              <a:rect l="l" t="t" r="r" b="b"/>
              <a:pathLst>
                <a:path w="7619" h="181610">
                  <a:moveTo>
                    <a:pt x="7366" y="143078"/>
                  </a:moveTo>
                  <a:lnTo>
                    <a:pt x="7239" y="55448"/>
                  </a:lnTo>
                  <a:lnTo>
                    <a:pt x="6197" y="33858"/>
                  </a:lnTo>
                  <a:lnTo>
                    <a:pt x="3683" y="17399"/>
                  </a:lnTo>
                  <a:lnTo>
                    <a:pt x="3683" y="17780"/>
                  </a:lnTo>
                  <a:lnTo>
                    <a:pt x="3251" y="17780"/>
                  </a:lnTo>
                  <a:lnTo>
                    <a:pt x="3251" y="11430"/>
                  </a:lnTo>
                  <a:lnTo>
                    <a:pt x="1358" y="11430"/>
                  </a:lnTo>
                  <a:lnTo>
                    <a:pt x="135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0" y="168910"/>
                  </a:lnTo>
                  <a:lnTo>
                    <a:pt x="0" y="181610"/>
                  </a:lnTo>
                  <a:lnTo>
                    <a:pt x="1752" y="181610"/>
                  </a:lnTo>
                  <a:lnTo>
                    <a:pt x="1752" y="168910"/>
                  </a:lnTo>
                  <a:lnTo>
                    <a:pt x="3683" y="168910"/>
                  </a:lnTo>
                  <a:lnTo>
                    <a:pt x="3683" y="168529"/>
                  </a:lnTo>
                  <a:lnTo>
                    <a:pt x="5511" y="162128"/>
                  </a:lnTo>
                  <a:lnTo>
                    <a:pt x="7366" y="143078"/>
                  </a:lnTo>
                  <a:close/>
                </a:path>
              </a:pathLst>
            </a:custGeom>
            <a:solidFill>
              <a:srgbClr val="007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71" name="CasellaDiTesto 4170">
            <a:extLst>
              <a:ext uri="{FF2B5EF4-FFF2-40B4-BE49-F238E27FC236}">
                <a16:creationId xmlns:a16="http://schemas.microsoft.com/office/drawing/2014/main" id="{35721D29-4CF9-C373-3981-2E32F566296A}"/>
              </a:ext>
            </a:extLst>
          </p:cNvPr>
          <p:cNvSpPr txBox="1"/>
          <p:nvPr/>
        </p:nvSpPr>
        <p:spPr>
          <a:xfrm>
            <a:off x="2172645" y="491275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MEDICINA SPECIALISTICA E DIAGNOSTICA AMBULATORIALE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84400" y="285098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Rapporti diretti con l’Ufficio di Piano Alto e Basso Pavese ed integrazione per l’attuazione del Piano di Zona 2021 - 2023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informazioni: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PUA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: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02.90040220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MER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9.00 - 12.30, 13.00 -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VEN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9.00 - 12.30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84400" y="554765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Cardiologia, Dermatologia, Diabetologia, Dietologia, Neurologia, Endocrinologia Odontoiatria, Oculistica</a:t>
            </a:r>
            <a:b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Servizi di diagnostica ambulatoriale: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Elettrocardiografia (ECG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), Holter cardiaco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dinamico (ECG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24 h), Ecodoppler tronchi </a:t>
            </a:r>
            <a:r>
              <a:rPr lang="it-IT" sz="1600" dirty="0" err="1">
                <a:solidFill>
                  <a:schemeClr val="bg1"/>
                </a:solidFill>
                <a:latin typeface="Acumin Pro ExtraCondensed Med" panose="020B0508020202020204"/>
              </a:rPr>
              <a:t>sovraortici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, Ecocardiogramma color doppler, Holter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pressorio. </a:t>
            </a:r>
          </a:p>
          <a:p>
            <a:pPr fontAlgn="base"/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                                                                                      Accesso con impegnativa e prenotazione:</a:t>
            </a:r>
          </a:p>
          <a:p>
            <a:pPr fontAlgn="base"/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numero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verde da rete fissa 800.638.638</a:t>
            </a:r>
          </a:p>
          <a:p>
            <a:pPr fontAlgn="base"/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da rete mobile 02.999.599</a:t>
            </a:r>
          </a:p>
          <a:p>
            <a:pPr fontAlgn="base"/>
            <a:r>
              <a:rPr lang="it-IT" sz="1600" u="sng" dirty="0">
                <a:solidFill>
                  <a:schemeClr val="bg1"/>
                </a:solidFill>
                <a:latin typeface="Acumin Pro ExtraCondensed Med" panose="020B0508020202020204"/>
                <a:hlinkClick r:id="rId7"/>
              </a:rPr>
              <a:t>prenotasalute.regione.lombardia.it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 </a:t>
            </a:r>
          </a:p>
          <a:p>
            <a:pPr fontAlgn="base"/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presso gli sportelli CUP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dell’ASST </a:t>
            </a:r>
          </a:p>
          <a:p>
            <a:pPr fontAlgn="base"/>
            <a:endParaRPr lang="it-IT" sz="1600" dirty="0" smtClean="0">
              <a:solidFill>
                <a:schemeClr val="bg1"/>
              </a:solidFill>
              <a:latin typeface="Acumin Pro ExtraCondensed Med" panose="020B0508020202020204"/>
            </a:endParaRPr>
          </a:p>
          <a:p>
            <a:pPr fontAlgn="base"/>
            <a:endParaRPr lang="it-IT" sz="1600" dirty="0" smtClean="0">
              <a:solidFill>
                <a:schemeClr val="bg1"/>
              </a:solidFill>
              <a:latin typeface="Acumin Pro ExtraCondensed Med" panose="020B0508020202020204"/>
            </a:endParaRPr>
          </a:p>
          <a:p>
            <a:pPr fontAlgn="base"/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 </a:t>
            </a:r>
            <a:endParaRPr lang="it-IT" sz="1600" dirty="0">
              <a:solidFill>
                <a:schemeClr val="bg1"/>
              </a:solidFill>
              <a:latin typeface="Acumin Pro ExtraCondensed Med" panose="020B0508020202020204" pitchFamily="34" charset="77"/>
            </a:endParaRPr>
          </a:p>
        </p:txBody>
      </p:sp>
      <p:sp>
        <p:nvSpPr>
          <p:cNvPr id="594" name="CasellaDiTesto 593">
            <a:extLst>
              <a:ext uri="{FF2B5EF4-FFF2-40B4-BE49-F238E27FC236}">
                <a16:creationId xmlns:a16="http://schemas.microsoft.com/office/drawing/2014/main" id="{950BB2B7-98BC-88EC-FB7E-88B6CB24FE3C}"/>
              </a:ext>
            </a:extLst>
          </p:cNvPr>
          <p:cNvSpPr txBox="1"/>
          <p:nvPr/>
        </p:nvSpPr>
        <p:spPr>
          <a:xfrm>
            <a:off x="2134003" y="879571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cumin Pro ExtraCondensed" panose="020B0508020202020204" pitchFamily="34" charset="77"/>
              </a:rPr>
              <a:t>INFERMIERI </a:t>
            </a:r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DI FAMIGLIA E DI COMUNITÀ</a:t>
            </a:r>
          </a:p>
        </p:txBody>
      </p:sp>
      <p:grpSp>
        <p:nvGrpSpPr>
          <p:cNvPr id="595" name="object 2729">
            <a:extLst>
              <a:ext uri="{FF2B5EF4-FFF2-40B4-BE49-F238E27FC236}">
                <a16:creationId xmlns:a16="http://schemas.microsoft.com/office/drawing/2014/main" id="{30CA65F1-30E4-96E2-9E82-3454A2472522}"/>
              </a:ext>
            </a:extLst>
          </p:cNvPr>
          <p:cNvGrpSpPr/>
          <p:nvPr/>
        </p:nvGrpSpPr>
        <p:grpSpPr>
          <a:xfrm>
            <a:off x="604814" y="8358540"/>
            <a:ext cx="1054478" cy="1123764"/>
            <a:chOff x="678595" y="5116777"/>
            <a:chExt cx="1184275" cy="1184275"/>
          </a:xfrm>
        </p:grpSpPr>
        <p:sp>
          <p:nvSpPr>
            <p:cNvPr id="596" name="object 2730">
              <a:extLst>
                <a:ext uri="{FF2B5EF4-FFF2-40B4-BE49-F238E27FC236}">
                  <a16:creationId xmlns:a16="http://schemas.microsoft.com/office/drawing/2014/main" id="{0E43EAA9-9761-E236-9E4B-92F5847E608D}"/>
                </a:ext>
              </a:extLst>
            </p:cNvPr>
            <p:cNvSpPr/>
            <p:nvPr/>
          </p:nvSpPr>
          <p:spPr>
            <a:xfrm>
              <a:off x="678595" y="5116777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5" y="0"/>
                  </a:moveTo>
                  <a:lnTo>
                    <a:pt x="543434" y="1962"/>
                  </a:lnTo>
                  <a:lnTo>
                    <a:pt x="495964" y="7747"/>
                  </a:lnTo>
                  <a:lnTo>
                    <a:pt x="449726" y="17204"/>
                  </a:lnTo>
                  <a:lnTo>
                    <a:pt x="404875" y="30179"/>
                  </a:lnTo>
                  <a:lnTo>
                    <a:pt x="361561" y="46520"/>
                  </a:lnTo>
                  <a:lnTo>
                    <a:pt x="319937" y="66075"/>
                  </a:lnTo>
                  <a:lnTo>
                    <a:pt x="280156" y="88691"/>
                  </a:lnTo>
                  <a:lnTo>
                    <a:pt x="242369" y="114217"/>
                  </a:lnTo>
                  <a:lnTo>
                    <a:pt x="206730" y="142499"/>
                  </a:lnTo>
                  <a:lnTo>
                    <a:pt x="173391" y="173386"/>
                  </a:lnTo>
                  <a:lnTo>
                    <a:pt x="142504" y="206725"/>
                  </a:lnTo>
                  <a:lnTo>
                    <a:pt x="114221" y="242364"/>
                  </a:lnTo>
                  <a:lnTo>
                    <a:pt x="88694" y="280150"/>
                  </a:lnTo>
                  <a:lnTo>
                    <a:pt x="66077" y="319931"/>
                  </a:lnTo>
                  <a:lnTo>
                    <a:pt x="46522" y="361555"/>
                  </a:lnTo>
                  <a:lnTo>
                    <a:pt x="30180" y="404870"/>
                  </a:lnTo>
                  <a:lnTo>
                    <a:pt x="17205" y="449722"/>
                  </a:lnTo>
                  <a:lnTo>
                    <a:pt x="7748" y="495960"/>
                  </a:lnTo>
                  <a:lnTo>
                    <a:pt x="1962" y="543432"/>
                  </a:lnTo>
                  <a:lnTo>
                    <a:pt x="0" y="591985"/>
                  </a:lnTo>
                  <a:lnTo>
                    <a:pt x="1962" y="640537"/>
                  </a:lnTo>
                  <a:lnTo>
                    <a:pt x="7748" y="688009"/>
                  </a:lnTo>
                  <a:lnTo>
                    <a:pt x="17205" y="734248"/>
                  </a:lnTo>
                  <a:lnTo>
                    <a:pt x="30180" y="779101"/>
                  </a:lnTo>
                  <a:lnTo>
                    <a:pt x="46522" y="822416"/>
                  </a:lnTo>
                  <a:lnTo>
                    <a:pt x="66077" y="864041"/>
                  </a:lnTo>
                  <a:lnTo>
                    <a:pt x="88694" y="903823"/>
                  </a:lnTo>
                  <a:lnTo>
                    <a:pt x="114221" y="941610"/>
                  </a:lnTo>
                  <a:lnTo>
                    <a:pt x="142504" y="977249"/>
                  </a:lnTo>
                  <a:lnTo>
                    <a:pt x="173391" y="1010589"/>
                  </a:lnTo>
                  <a:lnTo>
                    <a:pt x="206730" y="1041477"/>
                  </a:lnTo>
                  <a:lnTo>
                    <a:pt x="242369" y="1069760"/>
                  </a:lnTo>
                  <a:lnTo>
                    <a:pt x="280156" y="1095287"/>
                  </a:lnTo>
                  <a:lnTo>
                    <a:pt x="319937" y="1117904"/>
                  </a:lnTo>
                  <a:lnTo>
                    <a:pt x="361561" y="1137460"/>
                  </a:lnTo>
                  <a:lnTo>
                    <a:pt x="404875" y="1153802"/>
                  </a:lnTo>
                  <a:lnTo>
                    <a:pt x="449726" y="1166777"/>
                  </a:lnTo>
                  <a:lnTo>
                    <a:pt x="495964" y="1176234"/>
                  </a:lnTo>
                  <a:lnTo>
                    <a:pt x="543434" y="1182020"/>
                  </a:lnTo>
                  <a:lnTo>
                    <a:pt x="591985" y="1183982"/>
                  </a:lnTo>
                  <a:lnTo>
                    <a:pt x="640537" y="1182020"/>
                  </a:lnTo>
                  <a:lnTo>
                    <a:pt x="688009" y="1176234"/>
                  </a:lnTo>
                  <a:lnTo>
                    <a:pt x="734248" y="1166777"/>
                  </a:lnTo>
                  <a:lnTo>
                    <a:pt x="779101" y="1153802"/>
                  </a:lnTo>
                  <a:lnTo>
                    <a:pt x="822416" y="1137460"/>
                  </a:lnTo>
                  <a:lnTo>
                    <a:pt x="864041" y="1117904"/>
                  </a:lnTo>
                  <a:lnTo>
                    <a:pt x="903823" y="1095287"/>
                  </a:lnTo>
                  <a:lnTo>
                    <a:pt x="941610" y="1069760"/>
                  </a:lnTo>
                  <a:lnTo>
                    <a:pt x="977249" y="1041477"/>
                  </a:lnTo>
                  <a:lnTo>
                    <a:pt x="1010589" y="1010589"/>
                  </a:lnTo>
                  <a:lnTo>
                    <a:pt x="1041477" y="977249"/>
                  </a:lnTo>
                  <a:lnTo>
                    <a:pt x="1069760" y="941610"/>
                  </a:lnTo>
                  <a:lnTo>
                    <a:pt x="1095287" y="903823"/>
                  </a:lnTo>
                  <a:lnTo>
                    <a:pt x="1117904" y="864041"/>
                  </a:lnTo>
                  <a:lnTo>
                    <a:pt x="1137460" y="822416"/>
                  </a:lnTo>
                  <a:lnTo>
                    <a:pt x="1153802" y="779101"/>
                  </a:lnTo>
                  <a:lnTo>
                    <a:pt x="1166777" y="734248"/>
                  </a:lnTo>
                  <a:lnTo>
                    <a:pt x="1176234" y="688009"/>
                  </a:lnTo>
                  <a:lnTo>
                    <a:pt x="1182020" y="640537"/>
                  </a:lnTo>
                  <a:lnTo>
                    <a:pt x="1183982" y="591985"/>
                  </a:lnTo>
                  <a:lnTo>
                    <a:pt x="1182020" y="543432"/>
                  </a:lnTo>
                  <a:lnTo>
                    <a:pt x="1176234" y="495960"/>
                  </a:lnTo>
                  <a:lnTo>
                    <a:pt x="1166777" y="449722"/>
                  </a:lnTo>
                  <a:lnTo>
                    <a:pt x="1153802" y="404870"/>
                  </a:lnTo>
                  <a:lnTo>
                    <a:pt x="1137460" y="361555"/>
                  </a:lnTo>
                  <a:lnTo>
                    <a:pt x="1117904" y="319931"/>
                  </a:lnTo>
                  <a:lnTo>
                    <a:pt x="1095287" y="280150"/>
                  </a:lnTo>
                  <a:lnTo>
                    <a:pt x="1069760" y="242364"/>
                  </a:lnTo>
                  <a:lnTo>
                    <a:pt x="1041477" y="206725"/>
                  </a:lnTo>
                  <a:lnTo>
                    <a:pt x="1010589" y="173386"/>
                  </a:lnTo>
                  <a:lnTo>
                    <a:pt x="977249" y="142499"/>
                  </a:lnTo>
                  <a:lnTo>
                    <a:pt x="941610" y="114217"/>
                  </a:lnTo>
                  <a:lnTo>
                    <a:pt x="903823" y="88691"/>
                  </a:lnTo>
                  <a:lnTo>
                    <a:pt x="864041" y="66075"/>
                  </a:lnTo>
                  <a:lnTo>
                    <a:pt x="822416" y="46520"/>
                  </a:lnTo>
                  <a:lnTo>
                    <a:pt x="779101" y="30179"/>
                  </a:lnTo>
                  <a:lnTo>
                    <a:pt x="734248" y="17204"/>
                  </a:lnTo>
                  <a:lnTo>
                    <a:pt x="688009" y="7747"/>
                  </a:lnTo>
                  <a:lnTo>
                    <a:pt x="640537" y="1962"/>
                  </a:lnTo>
                  <a:lnTo>
                    <a:pt x="59198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2731">
              <a:extLst>
                <a:ext uri="{FF2B5EF4-FFF2-40B4-BE49-F238E27FC236}">
                  <a16:creationId xmlns:a16="http://schemas.microsoft.com/office/drawing/2014/main" id="{6246823F-2A6C-AB14-EBD3-F4F03B5DCD37}"/>
                </a:ext>
              </a:extLst>
            </p:cNvPr>
            <p:cNvSpPr/>
            <p:nvPr/>
          </p:nvSpPr>
          <p:spPr>
            <a:xfrm>
              <a:off x="834174" y="5768669"/>
              <a:ext cx="11430" cy="148590"/>
            </a:xfrm>
            <a:custGeom>
              <a:avLst/>
              <a:gdLst/>
              <a:ahLst/>
              <a:cxnLst/>
              <a:rect l="l" t="t" r="r" b="b"/>
              <a:pathLst>
                <a:path w="11430" h="148589">
                  <a:moveTo>
                    <a:pt x="11150" y="0"/>
                  </a:moveTo>
                  <a:lnTo>
                    <a:pt x="7391" y="24752"/>
                  </a:lnTo>
                  <a:lnTo>
                    <a:pt x="3619" y="49593"/>
                  </a:lnTo>
                  <a:lnTo>
                    <a:pt x="1854" y="61214"/>
                  </a:lnTo>
                  <a:lnTo>
                    <a:pt x="0" y="80264"/>
                  </a:lnTo>
                  <a:lnTo>
                    <a:pt x="241" y="99314"/>
                  </a:lnTo>
                  <a:lnTo>
                    <a:pt x="2565" y="118364"/>
                  </a:lnTo>
                  <a:lnTo>
                    <a:pt x="3619" y="122593"/>
                  </a:lnTo>
                  <a:lnTo>
                    <a:pt x="6985" y="136144"/>
                  </a:lnTo>
                  <a:lnTo>
                    <a:pt x="7391" y="137337"/>
                  </a:lnTo>
                  <a:lnTo>
                    <a:pt x="11150" y="148259"/>
                  </a:lnTo>
                  <a:lnTo>
                    <a:pt x="11150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2732">
              <a:extLst>
                <a:ext uri="{FF2B5EF4-FFF2-40B4-BE49-F238E27FC236}">
                  <a16:creationId xmlns:a16="http://schemas.microsoft.com/office/drawing/2014/main" id="{2D10AA42-8FA3-3459-31FC-E9685FD892D7}"/>
                </a:ext>
              </a:extLst>
            </p:cNvPr>
            <p:cNvSpPr/>
            <p:nvPr/>
          </p:nvSpPr>
          <p:spPr>
            <a:xfrm>
              <a:off x="845324" y="5744082"/>
              <a:ext cx="3810" cy="181610"/>
            </a:xfrm>
            <a:custGeom>
              <a:avLst/>
              <a:gdLst/>
              <a:ahLst/>
              <a:cxnLst/>
              <a:rect l="l" t="t" r="r" b="b"/>
              <a:pathLst>
                <a:path w="3809" h="181610">
                  <a:moveTo>
                    <a:pt x="3771" y="0"/>
                  </a:moveTo>
                  <a:lnTo>
                    <a:pt x="1892" y="0"/>
                  </a:lnTo>
                  <a:lnTo>
                    <a:pt x="1892" y="24130"/>
                  </a:lnTo>
                  <a:lnTo>
                    <a:pt x="0" y="24130"/>
                  </a:lnTo>
                  <a:lnTo>
                    <a:pt x="0" y="172720"/>
                  </a:lnTo>
                  <a:lnTo>
                    <a:pt x="1041" y="172720"/>
                  </a:lnTo>
                  <a:lnTo>
                    <a:pt x="1041" y="179070"/>
                  </a:lnTo>
                  <a:lnTo>
                    <a:pt x="2882" y="179070"/>
                  </a:lnTo>
                  <a:lnTo>
                    <a:pt x="2882" y="181610"/>
                  </a:lnTo>
                  <a:lnTo>
                    <a:pt x="3771" y="181610"/>
                  </a:lnTo>
                  <a:lnTo>
                    <a:pt x="3771" y="179070"/>
                  </a:lnTo>
                  <a:lnTo>
                    <a:pt x="3771" y="172720"/>
                  </a:lnTo>
                  <a:lnTo>
                    <a:pt x="3771" y="2413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5D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2733">
              <a:extLst>
                <a:ext uri="{FF2B5EF4-FFF2-40B4-BE49-F238E27FC236}">
                  <a16:creationId xmlns:a16="http://schemas.microsoft.com/office/drawing/2014/main" id="{14A28138-B91F-4B52-69BF-7A772009C448}"/>
                </a:ext>
              </a:extLst>
            </p:cNvPr>
            <p:cNvSpPr/>
            <p:nvPr/>
          </p:nvSpPr>
          <p:spPr>
            <a:xfrm>
              <a:off x="849096" y="5718992"/>
              <a:ext cx="3810" cy="214629"/>
            </a:xfrm>
            <a:custGeom>
              <a:avLst/>
              <a:gdLst/>
              <a:ahLst/>
              <a:cxnLst/>
              <a:rect l="l" t="t" r="r" b="b"/>
              <a:pathLst>
                <a:path w="3809" h="214629">
                  <a:moveTo>
                    <a:pt x="3771" y="0"/>
                  </a:moveTo>
                  <a:lnTo>
                    <a:pt x="0" y="24837"/>
                  </a:lnTo>
                  <a:lnTo>
                    <a:pt x="0" y="207140"/>
                  </a:lnTo>
                  <a:lnTo>
                    <a:pt x="3771" y="21447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4D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2734">
              <a:extLst>
                <a:ext uri="{FF2B5EF4-FFF2-40B4-BE49-F238E27FC236}">
                  <a16:creationId xmlns:a16="http://schemas.microsoft.com/office/drawing/2014/main" id="{81E00194-2E66-2069-266B-1FA9D893F544}"/>
                </a:ext>
              </a:extLst>
            </p:cNvPr>
            <p:cNvSpPr/>
            <p:nvPr/>
          </p:nvSpPr>
          <p:spPr>
            <a:xfrm>
              <a:off x="852868" y="5694552"/>
              <a:ext cx="3810" cy="246379"/>
            </a:xfrm>
            <a:custGeom>
              <a:avLst/>
              <a:gdLst/>
              <a:ahLst/>
              <a:cxnLst/>
              <a:rect l="l" t="t" r="r" b="b"/>
              <a:pathLst>
                <a:path w="3809" h="246379">
                  <a:moveTo>
                    <a:pt x="3771" y="0"/>
                  </a:moveTo>
                  <a:lnTo>
                    <a:pt x="1866" y="0"/>
                  </a:lnTo>
                  <a:lnTo>
                    <a:pt x="1866" y="24130"/>
                  </a:lnTo>
                  <a:lnTo>
                    <a:pt x="0" y="24130"/>
                  </a:lnTo>
                  <a:lnTo>
                    <a:pt x="0" y="238760"/>
                  </a:lnTo>
                  <a:lnTo>
                    <a:pt x="1219" y="238760"/>
                  </a:lnTo>
                  <a:lnTo>
                    <a:pt x="1219" y="243840"/>
                  </a:lnTo>
                  <a:lnTo>
                    <a:pt x="3302" y="243840"/>
                  </a:lnTo>
                  <a:lnTo>
                    <a:pt x="3302" y="246380"/>
                  </a:lnTo>
                  <a:lnTo>
                    <a:pt x="3771" y="246380"/>
                  </a:lnTo>
                  <a:lnTo>
                    <a:pt x="3771" y="243840"/>
                  </a:lnTo>
                  <a:lnTo>
                    <a:pt x="3771" y="238760"/>
                  </a:lnTo>
                  <a:lnTo>
                    <a:pt x="3771" y="2413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2D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2735">
              <a:extLst>
                <a:ext uri="{FF2B5EF4-FFF2-40B4-BE49-F238E27FC236}">
                  <a16:creationId xmlns:a16="http://schemas.microsoft.com/office/drawing/2014/main" id="{6009EB49-A587-A178-AED8-1F43ACD8062A}"/>
                </a:ext>
              </a:extLst>
            </p:cNvPr>
            <p:cNvSpPr/>
            <p:nvPr/>
          </p:nvSpPr>
          <p:spPr>
            <a:xfrm>
              <a:off x="856627" y="5644565"/>
              <a:ext cx="7620" cy="309245"/>
            </a:xfrm>
            <a:custGeom>
              <a:avLst/>
              <a:gdLst/>
              <a:ahLst/>
              <a:cxnLst/>
              <a:rect l="l" t="t" r="r" b="b"/>
              <a:pathLst>
                <a:path w="7619" h="309245">
                  <a:moveTo>
                    <a:pt x="7543" y="0"/>
                  </a:moveTo>
                  <a:lnTo>
                    <a:pt x="3771" y="24841"/>
                  </a:lnTo>
                  <a:lnTo>
                    <a:pt x="0" y="49682"/>
                  </a:lnTo>
                  <a:lnTo>
                    <a:pt x="0" y="295897"/>
                  </a:lnTo>
                  <a:lnTo>
                    <a:pt x="3771" y="302425"/>
                  </a:lnTo>
                  <a:lnTo>
                    <a:pt x="7543" y="308965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D2D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2736">
              <a:extLst>
                <a:ext uri="{FF2B5EF4-FFF2-40B4-BE49-F238E27FC236}">
                  <a16:creationId xmlns:a16="http://schemas.microsoft.com/office/drawing/2014/main" id="{5EA053BF-ADAB-FEEA-E292-18BA3AF8ED2B}"/>
                </a:ext>
              </a:extLst>
            </p:cNvPr>
            <p:cNvSpPr/>
            <p:nvPr/>
          </p:nvSpPr>
          <p:spPr>
            <a:xfrm>
              <a:off x="864171" y="5594972"/>
              <a:ext cx="7620" cy="368300"/>
            </a:xfrm>
            <a:custGeom>
              <a:avLst/>
              <a:gdLst/>
              <a:ahLst/>
              <a:cxnLst/>
              <a:rect l="l" t="t" r="r" b="b"/>
              <a:pathLst>
                <a:path w="7619" h="368300">
                  <a:moveTo>
                    <a:pt x="7531" y="0"/>
                  </a:moveTo>
                  <a:lnTo>
                    <a:pt x="3771" y="24765"/>
                  </a:lnTo>
                  <a:lnTo>
                    <a:pt x="1854" y="24650"/>
                  </a:lnTo>
                  <a:lnTo>
                    <a:pt x="1854" y="50050"/>
                  </a:lnTo>
                  <a:lnTo>
                    <a:pt x="0" y="50050"/>
                  </a:lnTo>
                  <a:lnTo>
                    <a:pt x="0" y="358660"/>
                  </a:lnTo>
                  <a:lnTo>
                    <a:pt x="419" y="358660"/>
                  </a:lnTo>
                  <a:lnTo>
                    <a:pt x="419" y="359930"/>
                  </a:lnTo>
                  <a:lnTo>
                    <a:pt x="2438" y="359930"/>
                  </a:lnTo>
                  <a:lnTo>
                    <a:pt x="2438" y="363740"/>
                  </a:lnTo>
                  <a:lnTo>
                    <a:pt x="3771" y="363740"/>
                  </a:lnTo>
                  <a:lnTo>
                    <a:pt x="3771" y="363499"/>
                  </a:lnTo>
                  <a:lnTo>
                    <a:pt x="7531" y="36818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CF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2737">
              <a:extLst>
                <a:ext uri="{FF2B5EF4-FFF2-40B4-BE49-F238E27FC236}">
                  <a16:creationId xmlns:a16="http://schemas.microsoft.com/office/drawing/2014/main" id="{58D49059-D813-0569-A4F4-B63CF8299377}"/>
                </a:ext>
              </a:extLst>
            </p:cNvPr>
            <p:cNvSpPr/>
            <p:nvPr/>
          </p:nvSpPr>
          <p:spPr>
            <a:xfrm>
              <a:off x="871702" y="5565469"/>
              <a:ext cx="7620" cy="406400"/>
            </a:xfrm>
            <a:custGeom>
              <a:avLst/>
              <a:gdLst/>
              <a:ahLst/>
              <a:cxnLst/>
              <a:rect l="l" t="t" r="r" b="b"/>
              <a:pathLst>
                <a:path w="7619" h="406400">
                  <a:moveTo>
                    <a:pt x="7543" y="0"/>
                  </a:moveTo>
                  <a:lnTo>
                    <a:pt x="5943" y="4064"/>
                  </a:lnTo>
                  <a:lnTo>
                    <a:pt x="3771" y="12115"/>
                  </a:lnTo>
                  <a:lnTo>
                    <a:pt x="1828" y="19304"/>
                  </a:lnTo>
                  <a:lnTo>
                    <a:pt x="584" y="25654"/>
                  </a:lnTo>
                  <a:lnTo>
                    <a:pt x="0" y="29502"/>
                  </a:lnTo>
                  <a:lnTo>
                    <a:pt x="0" y="397687"/>
                  </a:lnTo>
                  <a:lnTo>
                    <a:pt x="3771" y="402386"/>
                  </a:lnTo>
                  <a:lnTo>
                    <a:pt x="4140" y="402844"/>
                  </a:lnTo>
                  <a:lnTo>
                    <a:pt x="7543" y="406273"/>
                  </a:lnTo>
                  <a:lnTo>
                    <a:pt x="7543" y="305358"/>
                  </a:lnTo>
                  <a:lnTo>
                    <a:pt x="6705" y="298704"/>
                  </a:lnTo>
                  <a:lnTo>
                    <a:pt x="6654" y="283464"/>
                  </a:lnTo>
                  <a:lnTo>
                    <a:pt x="7543" y="27451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CD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2738">
              <a:extLst>
                <a:ext uri="{FF2B5EF4-FFF2-40B4-BE49-F238E27FC236}">
                  <a16:creationId xmlns:a16="http://schemas.microsoft.com/office/drawing/2014/main" id="{0B600CA5-CA97-80B7-E2EB-5BDD69A372DC}"/>
                </a:ext>
              </a:extLst>
            </p:cNvPr>
            <p:cNvSpPr/>
            <p:nvPr/>
          </p:nvSpPr>
          <p:spPr>
            <a:xfrm>
              <a:off x="879233" y="5555920"/>
              <a:ext cx="3810" cy="419734"/>
            </a:xfrm>
            <a:custGeom>
              <a:avLst/>
              <a:gdLst/>
              <a:ahLst/>
              <a:cxnLst/>
              <a:rect l="l" t="t" r="r" b="b"/>
              <a:pathLst>
                <a:path w="3809" h="419735">
                  <a:moveTo>
                    <a:pt x="0" y="314805"/>
                  </a:moveTo>
                  <a:lnTo>
                    <a:pt x="0" y="415805"/>
                  </a:lnTo>
                  <a:lnTo>
                    <a:pt x="3771" y="419601"/>
                  </a:lnTo>
                  <a:lnTo>
                    <a:pt x="3771" y="334356"/>
                  </a:lnTo>
                  <a:lnTo>
                    <a:pt x="920" y="322223"/>
                  </a:lnTo>
                  <a:lnTo>
                    <a:pt x="0" y="314805"/>
                  </a:lnTo>
                  <a:close/>
                </a:path>
                <a:path w="3809" h="419735">
                  <a:moveTo>
                    <a:pt x="3771" y="0"/>
                  </a:moveTo>
                  <a:lnTo>
                    <a:pt x="0" y="9581"/>
                  </a:lnTo>
                  <a:lnTo>
                    <a:pt x="0" y="284186"/>
                  </a:lnTo>
                  <a:lnTo>
                    <a:pt x="380" y="280313"/>
                  </a:lnTo>
                  <a:lnTo>
                    <a:pt x="3771" y="25796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C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2739">
              <a:extLst>
                <a:ext uri="{FF2B5EF4-FFF2-40B4-BE49-F238E27FC236}">
                  <a16:creationId xmlns:a16="http://schemas.microsoft.com/office/drawing/2014/main" id="{C55C990F-9F7D-7C6F-66AF-E5957FA19715}"/>
                </a:ext>
              </a:extLst>
            </p:cNvPr>
            <p:cNvSpPr/>
            <p:nvPr/>
          </p:nvSpPr>
          <p:spPr>
            <a:xfrm>
              <a:off x="883005" y="5540057"/>
              <a:ext cx="7620" cy="443230"/>
            </a:xfrm>
            <a:custGeom>
              <a:avLst/>
              <a:gdLst/>
              <a:ahLst/>
              <a:cxnLst/>
              <a:rect l="l" t="t" r="r" b="b"/>
              <a:pathLst>
                <a:path w="7619" h="443229">
                  <a:moveTo>
                    <a:pt x="7543" y="370319"/>
                  </a:moveTo>
                  <a:lnTo>
                    <a:pt x="4965" y="364756"/>
                  </a:lnTo>
                  <a:lnTo>
                    <a:pt x="3771" y="361416"/>
                  </a:lnTo>
                  <a:lnTo>
                    <a:pt x="431" y="352056"/>
                  </a:lnTo>
                  <a:lnTo>
                    <a:pt x="0" y="350227"/>
                  </a:lnTo>
                  <a:lnTo>
                    <a:pt x="0" y="435470"/>
                  </a:lnTo>
                  <a:lnTo>
                    <a:pt x="3771" y="439267"/>
                  </a:lnTo>
                  <a:lnTo>
                    <a:pt x="5448" y="440956"/>
                  </a:lnTo>
                  <a:lnTo>
                    <a:pt x="7543" y="442874"/>
                  </a:lnTo>
                  <a:lnTo>
                    <a:pt x="7543" y="370319"/>
                  </a:lnTo>
                  <a:close/>
                </a:path>
                <a:path w="7619" h="443229">
                  <a:moveTo>
                    <a:pt x="7543" y="0"/>
                  </a:moveTo>
                  <a:lnTo>
                    <a:pt x="3771" y="7048"/>
                  </a:lnTo>
                  <a:lnTo>
                    <a:pt x="2628" y="9156"/>
                  </a:lnTo>
                  <a:lnTo>
                    <a:pt x="0" y="15875"/>
                  </a:lnTo>
                  <a:lnTo>
                    <a:pt x="0" y="273824"/>
                  </a:lnTo>
                  <a:lnTo>
                    <a:pt x="3771" y="248970"/>
                  </a:lnTo>
                  <a:lnTo>
                    <a:pt x="7543" y="224104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CAD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2740">
              <a:extLst>
                <a:ext uri="{FF2B5EF4-FFF2-40B4-BE49-F238E27FC236}">
                  <a16:creationId xmlns:a16="http://schemas.microsoft.com/office/drawing/2014/main" id="{350C01BF-DDBB-8C75-315E-5033946C3339}"/>
                </a:ext>
              </a:extLst>
            </p:cNvPr>
            <p:cNvSpPr/>
            <p:nvPr/>
          </p:nvSpPr>
          <p:spPr>
            <a:xfrm>
              <a:off x="890549" y="5532996"/>
              <a:ext cx="3810" cy="454025"/>
            </a:xfrm>
            <a:custGeom>
              <a:avLst/>
              <a:gdLst/>
              <a:ahLst/>
              <a:cxnLst/>
              <a:rect l="l" t="t" r="r" b="b"/>
              <a:pathLst>
                <a:path w="3809" h="454025">
                  <a:moveTo>
                    <a:pt x="3771" y="385076"/>
                  </a:moveTo>
                  <a:lnTo>
                    <a:pt x="1790" y="385076"/>
                  </a:lnTo>
                  <a:lnTo>
                    <a:pt x="1790" y="377456"/>
                  </a:lnTo>
                  <a:lnTo>
                    <a:pt x="0" y="377456"/>
                  </a:lnTo>
                  <a:lnTo>
                    <a:pt x="0" y="385076"/>
                  </a:lnTo>
                  <a:lnTo>
                    <a:pt x="0" y="449846"/>
                  </a:lnTo>
                  <a:lnTo>
                    <a:pt x="1968" y="449846"/>
                  </a:lnTo>
                  <a:lnTo>
                    <a:pt x="1968" y="453656"/>
                  </a:lnTo>
                  <a:lnTo>
                    <a:pt x="3771" y="453656"/>
                  </a:lnTo>
                  <a:lnTo>
                    <a:pt x="3771" y="449846"/>
                  </a:lnTo>
                  <a:lnTo>
                    <a:pt x="3771" y="385076"/>
                  </a:lnTo>
                  <a:close/>
                </a:path>
                <a:path w="3809" h="454025">
                  <a:moveTo>
                    <a:pt x="3771" y="0"/>
                  </a:moveTo>
                  <a:lnTo>
                    <a:pt x="0" y="7061"/>
                  </a:lnTo>
                  <a:lnTo>
                    <a:pt x="0" y="231165"/>
                  </a:lnTo>
                  <a:lnTo>
                    <a:pt x="3771" y="206298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8D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2741">
              <a:extLst>
                <a:ext uri="{FF2B5EF4-FFF2-40B4-BE49-F238E27FC236}">
                  <a16:creationId xmlns:a16="http://schemas.microsoft.com/office/drawing/2014/main" id="{F2D6F60E-1E14-A6D7-DD80-8D68E8F2FD59}"/>
                </a:ext>
              </a:extLst>
            </p:cNvPr>
            <p:cNvSpPr/>
            <p:nvPr/>
          </p:nvSpPr>
          <p:spPr>
            <a:xfrm>
              <a:off x="894308" y="5520829"/>
              <a:ext cx="7620" cy="473075"/>
            </a:xfrm>
            <a:custGeom>
              <a:avLst/>
              <a:gdLst/>
              <a:ahLst/>
              <a:cxnLst/>
              <a:rect l="l" t="t" r="r" b="b"/>
              <a:pathLst>
                <a:path w="7619" h="473075">
                  <a:moveTo>
                    <a:pt x="7543" y="409168"/>
                  </a:moveTo>
                  <a:lnTo>
                    <a:pt x="6680" y="408114"/>
                  </a:lnTo>
                  <a:lnTo>
                    <a:pt x="3771" y="403453"/>
                  </a:lnTo>
                  <a:lnTo>
                    <a:pt x="0" y="397421"/>
                  </a:lnTo>
                  <a:lnTo>
                    <a:pt x="0" y="465556"/>
                  </a:lnTo>
                  <a:lnTo>
                    <a:pt x="3771" y="469023"/>
                  </a:lnTo>
                  <a:lnTo>
                    <a:pt x="7543" y="472490"/>
                  </a:lnTo>
                  <a:lnTo>
                    <a:pt x="7543" y="409168"/>
                  </a:lnTo>
                  <a:close/>
                </a:path>
                <a:path w="7619" h="473075">
                  <a:moveTo>
                    <a:pt x="7543" y="0"/>
                  </a:moveTo>
                  <a:lnTo>
                    <a:pt x="4241" y="4254"/>
                  </a:lnTo>
                  <a:lnTo>
                    <a:pt x="3771" y="5143"/>
                  </a:lnTo>
                  <a:lnTo>
                    <a:pt x="0" y="12192"/>
                  </a:lnTo>
                  <a:lnTo>
                    <a:pt x="0" y="218554"/>
                  </a:lnTo>
                  <a:lnTo>
                    <a:pt x="3771" y="193687"/>
                  </a:lnTo>
                  <a:lnTo>
                    <a:pt x="7543" y="168821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C8D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2742">
              <a:extLst>
                <a:ext uri="{FF2B5EF4-FFF2-40B4-BE49-F238E27FC236}">
                  <a16:creationId xmlns:a16="http://schemas.microsoft.com/office/drawing/2014/main" id="{192AFCB3-2731-BFE4-0F50-E0D412992C03}"/>
                </a:ext>
              </a:extLst>
            </p:cNvPr>
            <p:cNvSpPr/>
            <p:nvPr/>
          </p:nvSpPr>
          <p:spPr>
            <a:xfrm>
              <a:off x="901852" y="5511126"/>
              <a:ext cx="7620" cy="487680"/>
            </a:xfrm>
            <a:custGeom>
              <a:avLst/>
              <a:gdLst/>
              <a:ahLst/>
              <a:cxnLst/>
              <a:rect l="l" t="t" r="r" b="b"/>
              <a:pathLst>
                <a:path w="7619" h="487679">
                  <a:moveTo>
                    <a:pt x="7531" y="428078"/>
                  </a:moveTo>
                  <a:lnTo>
                    <a:pt x="3771" y="423494"/>
                  </a:lnTo>
                  <a:lnTo>
                    <a:pt x="1663" y="423456"/>
                  </a:lnTo>
                  <a:lnTo>
                    <a:pt x="1663" y="418376"/>
                  </a:lnTo>
                  <a:lnTo>
                    <a:pt x="0" y="418376"/>
                  </a:lnTo>
                  <a:lnTo>
                    <a:pt x="0" y="423456"/>
                  </a:lnTo>
                  <a:lnTo>
                    <a:pt x="0" y="481876"/>
                  </a:lnTo>
                  <a:lnTo>
                    <a:pt x="342" y="481876"/>
                  </a:lnTo>
                  <a:lnTo>
                    <a:pt x="342" y="483146"/>
                  </a:lnTo>
                  <a:lnTo>
                    <a:pt x="2184" y="483146"/>
                  </a:lnTo>
                  <a:lnTo>
                    <a:pt x="2184" y="484416"/>
                  </a:lnTo>
                  <a:lnTo>
                    <a:pt x="3759" y="484416"/>
                  </a:lnTo>
                  <a:lnTo>
                    <a:pt x="3759" y="484847"/>
                  </a:lnTo>
                  <a:lnTo>
                    <a:pt x="7531" y="487413"/>
                  </a:lnTo>
                  <a:lnTo>
                    <a:pt x="7531" y="428078"/>
                  </a:lnTo>
                  <a:close/>
                </a:path>
                <a:path w="7619" h="487679">
                  <a:moveTo>
                    <a:pt x="7531" y="0"/>
                  </a:moveTo>
                  <a:lnTo>
                    <a:pt x="3771" y="4838"/>
                  </a:lnTo>
                  <a:lnTo>
                    <a:pt x="0" y="9702"/>
                  </a:lnTo>
                  <a:lnTo>
                    <a:pt x="0" y="178523"/>
                  </a:lnTo>
                  <a:lnTo>
                    <a:pt x="3759" y="153746"/>
                  </a:lnTo>
                  <a:lnTo>
                    <a:pt x="7531" y="128879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C5D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2743">
              <a:extLst>
                <a:ext uri="{FF2B5EF4-FFF2-40B4-BE49-F238E27FC236}">
                  <a16:creationId xmlns:a16="http://schemas.microsoft.com/office/drawing/2014/main" id="{ACEE0B86-1F33-53A6-2BF4-D775E7866E25}"/>
                </a:ext>
              </a:extLst>
            </p:cNvPr>
            <p:cNvSpPr/>
            <p:nvPr/>
          </p:nvSpPr>
          <p:spPr>
            <a:xfrm>
              <a:off x="909383" y="5499175"/>
              <a:ext cx="11430" cy="506730"/>
            </a:xfrm>
            <a:custGeom>
              <a:avLst/>
              <a:gdLst/>
              <a:ahLst/>
              <a:cxnLst/>
              <a:rect l="l" t="t" r="r" b="b"/>
              <a:pathLst>
                <a:path w="11430" h="506729">
                  <a:moveTo>
                    <a:pt x="11303" y="451827"/>
                  </a:moveTo>
                  <a:lnTo>
                    <a:pt x="9283" y="450088"/>
                  </a:lnTo>
                  <a:lnTo>
                    <a:pt x="7543" y="448221"/>
                  </a:lnTo>
                  <a:lnTo>
                    <a:pt x="3771" y="444119"/>
                  </a:lnTo>
                  <a:lnTo>
                    <a:pt x="0" y="440029"/>
                  </a:lnTo>
                  <a:lnTo>
                    <a:pt x="0" y="499364"/>
                  </a:lnTo>
                  <a:lnTo>
                    <a:pt x="3771" y="501916"/>
                  </a:lnTo>
                  <a:lnTo>
                    <a:pt x="7543" y="504482"/>
                  </a:lnTo>
                  <a:lnTo>
                    <a:pt x="7874" y="504698"/>
                  </a:lnTo>
                  <a:lnTo>
                    <a:pt x="11303" y="506603"/>
                  </a:lnTo>
                  <a:lnTo>
                    <a:pt x="11303" y="451827"/>
                  </a:lnTo>
                  <a:close/>
                </a:path>
                <a:path w="11430" h="506729">
                  <a:moveTo>
                    <a:pt x="11303" y="0"/>
                  </a:moveTo>
                  <a:lnTo>
                    <a:pt x="7543" y="3302"/>
                  </a:lnTo>
                  <a:lnTo>
                    <a:pt x="4927" y="5588"/>
                  </a:lnTo>
                  <a:lnTo>
                    <a:pt x="3771" y="7086"/>
                  </a:lnTo>
                  <a:lnTo>
                    <a:pt x="0" y="11950"/>
                  </a:lnTo>
                  <a:lnTo>
                    <a:pt x="0" y="140830"/>
                  </a:lnTo>
                  <a:lnTo>
                    <a:pt x="3771" y="115963"/>
                  </a:lnTo>
                  <a:lnTo>
                    <a:pt x="6451" y="98298"/>
                  </a:lnTo>
                  <a:lnTo>
                    <a:pt x="7480" y="93218"/>
                  </a:lnTo>
                  <a:lnTo>
                    <a:pt x="7531" y="21285"/>
                  </a:lnTo>
                  <a:lnTo>
                    <a:pt x="7531" y="93091"/>
                  </a:lnTo>
                  <a:lnTo>
                    <a:pt x="10756" y="83058"/>
                  </a:lnTo>
                  <a:lnTo>
                    <a:pt x="11303" y="81635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2744">
              <a:extLst>
                <a:ext uri="{FF2B5EF4-FFF2-40B4-BE49-F238E27FC236}">
                  <a16:creationId xmlns:a16="http://schemas.microsoft.com/office/drawing/2014/main" id="{3E79E5AC-6838-CBA5-DBA5-7E208F4F6DA0}"/>
                </a:ext>
              </a:extLst>
            </p:cNvPr>
            <p:cNvSpPr/>
            <p:nvPr/>
          </p:nvSpPr>
          <p:spPr>
            <a:xfrm>
              <a:off x="920686" y="5495869"/>
              <a:ext cx="3810" cy="512445"/>
            </a:xfrm>
            <a:custGeom>
              <a:avLst/>
              <a:gdLst/>
              <a:ahLst/>
              <a:cxnLst/>
              <a:rect l="l" t="t" r="r" b="b"/>
              <a:pathLst>
                <a:path w="3809" h="512445">
                  <a:moveTo>
                    <a:pt x="0" y="455127"/>
                  </a:moveTo>
                  <a:lnTo>
                    <a:pt x="0" y="509901"/>
                  </a:lnTo>
                  <a:lnTo>
                    <a:pt x="3771" y="511989"/>
                  </a:lnTo>
                  <a:lnTo>
                    <a:pt x="3771" y="458363"/>
                  </a:lnTo>
                  <a:lnTo>
                    <a:pt x="0" y="455127"/>
                  </a:lnTo>
                  <a:close/>
                </a:path>
                <a:path w="3809" h="512445">
                  <a:moveTo>
                    <a:pt x="3771" y="0"/>
                  </a:moveTo>
                  <a:lnTo>
                    <a:pt x="0" y="3306"/>
                  </a:lnTo>
                  <a:lnTo>
                    <a:pt x="0" y="84941"/>
                  </a:lnTo>
                  <a:lnTo>
                    <a:pt x="3771" y="7493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1C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2745">
              <a:extLst>
                <a:ext uri="{FF2B5EF4-FFF2-40B4-BE49-F238E27FC236}">
                  <a16:creationId xmlns:a16="http://schemas.microsoft.com/office/drawing/2014/main" id="{FF79AB72-9BD6-D407-476B-B7B8DE16AC62}"/>
                </a:ext>
              </a:extLst>
            </p:cNvPr>
            <p:cNvSpPr/>
            <p:nvPr/>
          </p:nvSpPr>
          <p:spPr>
            <a:xfrm>
              <a:off x="924458" y="5492562"/>
              <a:ext cx="3810" cy="517525"/>
            </a:xfrm>
            <a:custGeom>
              <a:avLst/>
              <a:gdLst/>
              <a:ahLst/>
              <a:cxnLst/>
              <a:rect l="l" t="t" r="r" b="b"/>
              <a:pathLst>
                <a:path w="3809" h="517525">
                  <a:moveTo>
                    <a:pt x="0" y="461670"/>
                  </a:moveTo>
                  <a:lnTo>
                    <a:pt x="0" y="515295"/>
                  </a:lnTo>
                  <a:lnTo>
                    <a:pt x="3771" y="517383"/>
                  </a:lnTo>
                  <a:lnTo>
                    <a:pt x="3771" y="464907"/>
                  </a:lnTo>
                  <a:lnTo>
                    <a:pt x="0" y="461670"/>
                  </a:lnTo>
                  <a:close/>
                </a:path>
                <a:path w="3809" h="517525">
                  <a:moveTo>
                    <a:pt x="3771" y="0"/>
                  </a:moveTo>
                  <a:lnTo>
                    <a:pt x="0" y="3306"/>
                  </a:lnTo>
                  <a:lnTo>
                    <a:pt x="0" y="78245"/>
                  </a:lnTo>
                  <a:lnTo>
                    <a:pt x="1917" y="73161"/>
                  </a:lnTo>
                  <a:lnTo>
                    <a:pt x="3771" y="6982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BF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2746">
              <a:extLst>
                <a:ext uri="{FF2B5EF4-FFF2-40B4-BE49-F238E27FC236}">
                  <a16:creationId xmlns:a16="http://schemas.microsoft.com/office/drawing/2014/main" id="{73CD43A9-B8FB-4848-EC4A-3E0E47A99E82}"/>
                </a:ext>
              </a:extLst>
            </p:cNvPr>
            <p:cNvSpPr/>
            <p:nvPr/>
          </p:nvSpPr>
          <p:spPr>
            <a:xfrm>
              <a:off x="928217" y="5489267"/>
              <a:ext cx="3810" cy="523240"/>
            </a:xfrm>
            <a:custGeom>
              <a:avLst/>
              <a:gdLst/>
              <a:ahLst/>
              <a:cxnLst/>
              <a:rect l="l" t="t" r="r" b="b"/>
              <a:pathLst>
                <a:path w="3809" h="523239">
                  <a:moveTo>
                    <a:pt x="0" y="468192"/>
                  </a:moveTo>
                  <a:lnTo>
                    <a:pt x="0" y="520671"/>
                  </a:lnTo>
                  <a:lnTo>
                    <a:pt x="3771" y="522759"/>
                  </a:lnTo>
                  <a:lnTo>
                    <a:pt x="3771" y="470903"/>
                  </a:lnTo>
                  <a:lnTo>
                    <a:pt x="809" y="468887"/>
                  </a:lnTo>
                  <a:lnTo>
                    <a:pt x="0" y="468192"/>
                  </a:lnTo>
                  <a:close/>
                </a:path>
                <a:path w="3809" h="523239">
                  <a:moveTo>
                    <a:pt x="3771" y="0"/>
                  </a:moveTo>
                  <a:lnTo>
                    <a:pt x="0" y="3306"/>
                  </a:lnTo>
                  <a:lnTo>
                    <a:pt x="0" y="73142"/>
                  </a:lnTo>
                  <a:lnTo>
                    <a:pt x="3771" y="66355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BD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2747">
              <a:extLst>
                <a:ext uri="{FF2B5EF4-FFF2-40B4-BE49-F238E27FC236}">
                  <a16:creationId xmlns:a16="http://schemas.microsoft.com/office/drawing/2014/main" id="{C2A4B3FC-EF9A-A336-070A-0322F83E83A7}"/>
                </a:ext>
              </a:extLst>
            </p:cNvPr>
            <p:cNvSpPr/>
            <p:nvPr/>
          </p:nvSpPr>
          <p:spPr>
            <a:xfrm>
              <a:off x="931989" y="5483694"/>
              <a:ext cx="7620" cy="531495"/>
            </a:xfrm>
            <a:custGeom>
              <a:avLst/>
              <a:gdLst/>
              <a:ahLst/>
              <a:cxnLst/>
              <a:rect l="l" t="t" r="r" b="b"/>
              <a:pathLst>
                <a:path w="7619" h="531495">
                  <a:moveTo>
                    <a:pt x="7543" y="481622"/>
                  </a:moveTo>
                  <a:lnTo>
                    <a:pt x="3771" y="479044"/>
                  </a:lnTo>
                  <a:lnTo>
                    <a:pt x="0" y="476478"/>
                  </a:lnTo>
                  <a:lnTo>
                    <a:pt x="0" y="528332"/>
                  </a:lnTo>
                  <a:lnTo>
                    <a:pt x="1333" y="529069"/>
                  </a:lnTo>
                  <a:lnTo>
                    <a:pt x="3771" y="529894"/>
                  </a:lnTo>
                  <a:lnTo>
                    <a:pt x="7543" y="531177"/>
                  </a:lnTo>
                  <a:lnTo>
                    <a:pt x="7543" y="481622"/>
                  </a:lnTo>
                  <a:close/>
                </a:path>
                <a:path w="7619" h="531495">
                  <a:moveTo>
                    <a:pt x="7543" y="0"/>
                  </a:moveTo>
                  <a:lnTo>
                    <a:pt x="4051" y="2019"/>
                  </a:lnTo>
                  <a:lnTo>
                    <a:pt x="3771" y="2273"/>
                  </a:lnTo>
                  <a:lnTo>
                    <a:pt x="0" y="5575"/>
                  </a:lnTo>
                  <a:lnTo>
                    <a:pt x="0" y="71932"/>
                  </a:lnTo>
                  <a:lnTo>
                    <a:pt x="3771" y="65151"/>
                  </a:lnTo>
                  <a:lnTo>
                    <a:pt x="4267" y="64249"/>
                  </a:lnTo>
                  <a:lnTo>
                    <a:pt x="7543" y="60312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BD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2748">
              <a:extLst>
                <a:ext uri="{FF2B5EF4-FFF2-40B4-BE49-F238E27FC236}">
                  <a16:creationId xmlns:a16="http://schemas.microsoft.com/office/drawing/2014/main" id="{AF6FB11A-1C88-20EA-2BA5-92AE017C2B47}"/>
                </a:ext>
              </a:extLst>
            </p:cNvPr>
            <p:cNvSpPr/>
            <p:nvPr/>
          </p:nvSpPr>
          <p:spPr>
            <a:xfrm>
              <a:off x="939533" y="5477141"/>
              <a:ext cx="11430" cy="541655"/>
            </a:xfrm>
            <a:custGeom>
              <a:avLst/>
              <a:gdLst/>
              <a:ahLst/>
              <a:cxnLst/>
              <a:rect l="l" t="t" r="r" b="b"/>
              <a:pathLst>
                <a:path w="11430" h="541654">
                  <a:moveTo>
                    <a:pt x="11303" y="494322"/>
                  </a:moveTo>
                  <a:lnTo>
                    <a:pt x="7531" y="492302"/>
                  </a:lnTo>
                  <a:lnTo>
                    <a:pt x="3771" y="490296"/>
                  </a:lnTo>
                  <a:lnTo>
                    <a:pt x="685" y="488632"/>
                  </a:lnTo>
                  <a:lnTo>
                    <a:pt x="0" y="488175"/>
                  </a:lnTo>
                  <a:lnTo>
                    <a:pt x="0" y="537730"/>
                  </a:lnTo>
                  <a:lnTo>
                    <a:pt x="3759" y="539000"/>
                  </a:lnTo>
                  <a:lnTo>
                    <a:pt x="7531" y="540270"/>
                  </a:lnTo>
                  <a:lnTo>
                    <a:pt x="11303" y="541540"/>
                  </a:lnTo>
                  <a:lnTo>
                    <a:pt x="11303" y="494322"/>
                  </a:lnTo>
                  <a:close/>
                </a:path>
                <a:path w="11430" h="541654">
                  <a:moveTo>
                    <a:pt x="11303" y="0"/>
                  </a:moveTo>
                  <a:lnTo>
                    <a:pt x="7531" y="2184"/>
                  </a:lnTo>
                  <a:lnTo>
                    <a:pt x="3771" y="4368"/>
                  </a:lnTo>
                  <a:lnTo>
                    <a:pt x="0" y="6553"/>
                  </a:lnTo>
                  <a:lnTo>
                    <a:pt x="0" y="66865"/>
                  </a:lnTo>
                  <a:lnTo>
                    <a:pt x="3759" y="62344"/>
                  </a:lnTo>
                  <a:lnTo>
                    <a:pt x="7531" y="57797"/>
                  </a:lnTo>
                  <a:lnTo>
                    <a:pt x="10439" y="54292"/>
                  </a:lnTo>
                  <a:lnTo>
                    <a:pt x="11303" y="53619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BA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2749">
              <a:extLst>
                <a:ext uri="{FF2B5EF4-FFF2-40B4-BE49-F238E27FC236}">
                  <a16:creationId xmlns:a16="http://schemas.microsoft.com/office/drawing/2014/main" id="{350E7C76-9E15-A4A3-9237-381CEECAB939}"/>
                </a:ext>
              </a:extLst>
            </p:cNvPr>
            <p:cNvSpPr/>
            <p:nvPr/>
          </p:nvSpPr>
          <p:spPr>
            <a:xfrm>
              <a:off x="950836" y="5472772"/>
              <a:ext cx="7620" cy="548640"/>
            </a:xfrm>
            <a:custGeom>
              <a:avLst/>
              <a:gdLst/>
              <a:ahLst/>
              <a:cxnLst/>
              <a:rect l="l" t="t" r="r" b="b"/>
              <a:pathLst>
                <a:path w="7619" h="548639">
                  <a:moveTo>
                    <a:pt x="7531" y="502526"/>
                  </a:moveTo>
                  <a:lnTo>
                    <a:pt x="3771" y="500634"/>
                  </a:lnTo>
                  <a:lnTo>
                    <a:pt x="1257" y="499351"/>
                  </a:lnTo>
                  <a:lnTo>
                    <a:pt x="0" y="498690"/>
                  </a:lnTo>
                  <a:lnTo>
                    <a:pt x="0" y="545909"/>
                  </a:lnTo>
                  <a:lnTo>
                    <a:pt x="3759" y="547179"/>
                  </a:lnTo>
                  <a:lnTo>
                    <a:pt x="7531" y="548449"/>
                  </a:lnTo>
                  <a:lnTo>
                    <a:pt x="7531" y="502526"/>
                  </a:lnTo>
                  <a:close/>
                </a:path>
                <a:path w="7619" h="548639">
                  <a:moveTo>
                    <a:pt x="7531" y="229146"/>
                  </a:moveTo>
                  <a:lnTo>
                    <a:pt x="5867" y="232651"/>
                  </a:lnTo>
                  <a:lnTo>
                    <a:pt x="5867" y="444741"/>
                  </a:lnTo>
                  <a:lnTo>
                    <a:pt x="6540" y="461251"/>
                  </a:lnTo>
                  <a:lnTo>
                    <a:pt x="7531" y="468731"/>
                  </a:lnTo>
                  <a:lnTo>
                    <a:pt x="7531" y="229146"/>
                  </a:lnTo>
                  <a:close/>
                </a:path>
                <a:path w="7619" h="548639">
                  <a:moveTo>
                    <a:pt x="7531" y="0"/>
                  </a:moveTo>
                  <a:lnTo>
                    <a:pt x="3771" y="2171"/>
                  </a:lnTo>
                  <a:lnTo>
                    <a:pt x="0" y="4368"/>
                  </a:lnTo>
                  <a:lnTo>
                    <a:pt x="0" y="57988"/>
                  </a:lnTo>
                  <a:lnTo>
                    <a:pt x="3759" y="55029"/>
                  </a:lnTo>
                  <a:lnTo>
                    <a:pt x="7531" y="52057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8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2750">
              <a:extLst>
                <a:ext uri="{FF2B5EF4-FFF2-40B4-BE49-F238E27FC236}">
                  <a16:creationId xmlns:a16="http://schemas.microsoft.com/office/drawing/2014/main" id="{DB2C2BA3-0D42-E0D1-F2D1-508DF08A36CF}"/>
                </a:ext>
              </a:extLst>
            </p:cNvPr>
            <p:cNvSpPr/>
            <p:nvPr/>
          </p:nvSpPr>
          <p:spPr>
            <a:xfrm>
              <a:off x="958367" y="5468861"/>
              <a:ext cx="7620" cy="554990"/>
            </a:xfrm>
            <a:custGeom>
              <a:avLst/>
              <a:gdLst/>
              <a:ahLst/>
              <a:cxnLst/>
              <a:rect l="l" t="t" r="r" b="b"/>
              <a:pathLst>
                <a:path w="7619" h="554989">
                  <a:moveTo>
                    <a:pt x="7543" y="509244"/>
                  </a:moveTo>
                  <a:lnTo>
                    <a:pt x="3860" y="508342"/>
                  </a:lnTo>
                  <a:lnTo>
                    <a:pt x="0" y="506437"/>
                  </a:lnTo>
                  <a:lnTo>
                    <a:pt x="0" y="552361"/>
                  </a:lnTo>
                  <a:lnTo>
                    <a:pt x="3771" y="553631"/>
                  </a:lnTo>
                  <a:lnTo>
                    <a:pt x="5041" y="554062"/>
                  </a:lnTo>
                  <a:lnTo>
                    <a:pt x="7543" y="554672"/>
                  </a:lnTo>
                  <a:lnTo>
                    <a:pt x="7543" y="509244"/>
                  </a:lnTo>
                  <a:close/>
                </a:path>
                <a:path w="7619" h="554989">
                  <a:moveTo>
                    <a:pt x="7543" y="225666"/>
                  </a:moveTo>
                  <a:lnTo>
                    <a:pt x="3771" y="228434"/>
                  </a:lnTo>
                  <a:lnTo>
                    <a:pt x="1346" y="230212"/>
                  </a:lnTo>
                  <a:lnTo>
                    <a:pt x="0" y="233057"/>
                  </a:lnTo>
                  <a:lnTo>
                    <a:pt x="0" y="472643"/>
                  </a:lnTo>
                  <a:lnTo>
                    <a:pt x="1016" y="480402"/>
                  </a:lnTo>
                  <a:lnTo>
                    <a:pt x="3771" y="491845"/>
                  </a:lnTo>
                  <a:lnTo>
                    <a:pt x="4368" y="494372"/>
                  </a:lnTo>
                  <a:lnTo>
                    <a:pt x="7543" y="504698"/>
                  </a:lnTo>
                  <a:lnTo>
                    <a:pt x="7543" y="225666"/>
                  </a:lnTo>
                  <a:close/>
                </a:path>
                <a:path w="7619" h="554989">
                  <a:moveTo>
                    <a:pt x="7543" y="0"/>
                  </a:moveTo>
                  <a:lnTo>
                    <a:pt x="6121" y="342"/>
                  </a:lnTo>
                  <a:lnTo>
                    <a:pt x="3771" y="1714"/>
                  </a:lnTo>
                  <a:lnTo>
                    <a:pt x="0" y="3911"/>
                  </a:lnTo>
                  <a:lnTo>
                    <a:pt x="0" y="55968"/>
                  </a:lnTo>
                  <a:lnTo>
                    <a:pt x="3771" y="52984"/>
                  </a:lnTo>
                  <a:lnTo>
                    <a:pt x="7543" y="50012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B6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2751">
              <a:extLst>
                <a:ext uri="{FF2B5EF4-FFF2-40B4-BE49-F238E27FC236}">
                  <a16:creationId xmlns:a16="http://schemas.microsoft.com/office/drawing/2014/main" id="{03C07821-5B7F-413B-B137-EFAC9767EF9A}"/>
                </a:ext>
              </a:extLst>
            </p:cNvPr>
            <p:cNvSpPr/>
            <p:nvPr/>
          </p:nvSpPr>
          <p:spPr>
            <a:xfrm>
              <a:off x="965911" y="5467922"/>
              <a:ext cx="3810" cy="556895"/>
            </a:xfrm>
            <a:custGeom>
              <a:avLst/>
              <a:gdLst/>
              <a:ahLst/>
              <a:cxnLst/>
              <a:rect l="l" t="t" r="r" b="b"/>
              <a:pathLst>
                <a:path w="3809" h="556895">
                  <a:moveTo>
                    <a:pt x="0" y="510182"/>
                  </a:moveTo>
                  <a:lnTo>
                    <a:pt x="0" y="555609"/>
                  </a:lnTo>
                  <a:lnTo>
                    <a:pt x="3771" y="556528"/>
                  </a:lnTo>
                  <a:lnTo>
                    <a:pt x="3771" y="510552"/>
                  </a:lnTo>
                  <a:lnTo>
                    <a:pt x="1511" y="510552"/>
                  </a:lnTo>
                  <a:lnTo>
                    <a:pt x="0" y="510182"/>
                  </a:lnTo>
                  <a:close/>
                </a:path>
                <a:path w="3809" h="556895">
                  <a:moveTo>
                    <a:pt x="3771" y="223830"/>
                  </a:moveTo>
                  <a:lnTo>
                    <a:pt x="0" y="226600"/>
                  </a:lnTo>
                  <a:lnTo>
                    <a:pt x="0" y="505625"/>
                  </a:lnTo>
                  <a:lnTo>
                    <a:pt x="1511" y="510552"/>
                  </a:lnTo>
                  <a:lnTo>
                    <a:pt x="3771" y="510552"/>
                  </a:lnTo>
                  <a:lnTo>
                    <a:pt x="3771" y="223830"/>
                  </a:lnTo>
                  <a:close/>
                </a:path>
                <a:path w="3809" h="556895">
                  <a:moveTo>
                    <a:pt x="3771" y="0"/>
                  </a:moveTo>
                  <a:lnTo>
                    <a:pt x="0" y="932"/>
                  </a:lnTo>
                  <a:lnTo>
                    <a:pt x="0" y="50949"/>
                  </a:lnTo>
                  <a:lnTo>
                    <a:pt x="174" y="50812"/>
                  </a:lnTo>
                  <a:lnTo>
                    <a:pt x="3771" y="4907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B6C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2752">
              <a:extLst>
                <a:ext uri="{FF2B5EF4-FFF2-40B4-BE49-F238E27FC236}">
                  <a16:creationId xmlns:a16="http://schemas.microsoft.com/office/drawing/2014/main" id="{2163E962-1D1E-95ED-44F5-27BA06B0E26B}"/>
                </a:ext>
              </a:extLst>
            </p:cNvPr>
            <p:cNvSpPr/>
            <p:nvPr/>
          </p:nvSpPr>
          <p:spPr>
            <a:xfrm>
              <a:off x="969670" y="5466067"/>
              <a:ext cx="7620" cy="560070"/>
            </a:xfrm>
            <a:custGeom>
              <a:avLst/>
              <a:gdLst/>
              <a:ahLst/>
              <a:cxnLst/>
              <a:rect l="l" t="t" r="r" b="b"/>
              <a:pathLst>
                <a:path w="7619" h="560070">
                  <a:moveTo>
                    <a:pt x="7543" y="223405"/>
                  </a:moveTo>
                  <a:lnTo>
                    <a:pt x="4013" y="223405"/>
                  </a:lnTo>
                  <a:lnTo>
                    <a:pt x="4013" y="224675"/>
                  </a:lnTo>
                  <a:lnTo>
                    <a:pt x="3771" y="224675"/>
                  </a:lnTo>
                  <a:lnTo>
                    <a:pt x="622" y="224675"/>
                  </a:lnTo>
                  <a:lnTo>
                    <a:pt x="622" y="225945"/>
                  </a:lnTo>
                  <a:lnTo>
                    <a:pt x="0" y="225945"/>
                  </a:lnTo>
                  <a:lnTo>
                    <a:pt x="0" y="558685"/>
                  </a:lnTo>
                  <a:lnTo>
                    <a:pt x="3771" y="558685"/>
                  </a:lnTo>
                  <a:lnTo>
                    <a:pt x="3848" y="559955"/>
                  </a:lnTo>
                  <a:lnTo>
                    <a:pt x="7543" y="559955"/>
                  </a:lnTo>
                  <a:lnTo>
                    <a:pt x="7543" y="558685"/>
                  </a:lnTo>
                  <a:lnTo>
                    <a:pt x="7543" y="224675"/>
                  </a:lnTo>
                  <a:lnTo>
                    <a:pt x="7543" y="223405"/>
                  </a:lnTo>
                  <a:close/>
                </a:path>
                <a:path w="7619" h="560070">
                  <a:moveTo>
                    <a:pt x="7543" y="0"/>
                  </a:moveTo>
                  <a:lnTo>
                    <a:pt x="3771" y="927"/>
                  </a:lnTo>
                  <a:lnTo>
                    <a:pt x="0" y="1866"/>
                  </a:lnTo>
                  <a:lnTo>
                    <a:pt x="0" y="50952"/>
                  </a:lnTo>
                  <a:lnTo>
                    <a:pt x="3771" y="49136"/>
                  </a:lnTo>
                  <a:lnTo>
                    <a:pt x="7543" y="47307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B3C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2753">
              <a:extLst>
                <a:ext uri="{FF2B5EF4-FFF2-40B4-BE49-F238E27FC236}">
                  <a16:creationId xmlns:a16="http://schemas.microsoft.com/office/drawing/2014/main" id="{DA6B277A-ED90-0724-92F3-BD6AD6436583}"/>
                </a:ext>
              </a:extLst>
            </p:cNvPr>
            <p:cNvSpPr/>
            <p:nvPr/>
          </p:nvSpPr>
          <p:spPr>
            <a:xfrm>
              <a:off x="977214" y="5464682"/>
              <a:ext cx="7620" cy="562610"/>
            </a:xfrm>
            <a:custGeom>
              <a:avLst/>
              <a:gdLst/>
              <a:ahLst/>
              <a:cxnLst/>
              <a:rect l="l" t="t" r="r" b="b"/>
              <a:pathLst>
                <a:path w="7619" h="562610">
                  <a:moveTo>
                    <a:pt x="7531" y="227330"/>
                  </a:moveTo>
                  <a:lnTo>
                    <a:pt x="5943" y="227330"/>
                  </a:lnTo>
                  <a:lnTo>
                    <a:pt x="5943" y="226060"/>
                  </a:lnTo>
                  <a:lnTo>
                    <a:pt x="3771" y="226060"/>
                  </a:lnTo>
                  <a:lnTo>
                    <a:pt x="2705" y="226060"/>
                  </a:lnTo>
                  <a:lnTo>
                    <a:pt x="2705" y="224790"/>
                  </a:lnTo>
                  <a:lnTo>
                    <a:pt x="0" y="224790"/>
                  </a:lnTo>
                  <a:lnTo>
                    <a:pt x="0" y="226060"/>
                  </a:lnTo>
                  <a:lnTo>
                    <a:pt x="0" y="561340"/>
                  </a:lnTo>
                  <a:lnTo>
                    <a:pt x="1511" y="561340"/>
                  </a:lnTo>
                  <a:lnTo>
                    <a:pt x="1511" y="562610"/>
                  </a:lnTo>
                  <a:lnTo>
                    <a:pt x="3759" y="562610"/>
                  </a:lnTo>
                  <a:lnTo>
                    <a:pt x="7531" y="562610"/>
                  </a:lnTo>
                  <a:lnTo>
                    <a:pt x="7531" y="227330"/>
                  </a:lnTo>
                  <a:close/>
                </a:path>
                <a:path w="7619" h="562610">
                  <a:moveTo>
                    <a:pt x="7531" y="0"/>
                  </a:moveTo>
                  <a:lnTo>
                    <a:pt x="3759" y="0"/>
                  </a:lnTo>
                  <a:lnTo>
                    <a:pt x="3759" y="457"/>
                  </a:lnTo>
                  <a:lnTo>
                    <a:pt x="0" y="1384"/>
                  </a:lnTo>
                  <a:lnTo>
                    <a:pt x="0" y="48691"/>
                  </a:lnTo>
                  <a:lnTo>
                    <a:pt x="3759" y="46888"/>
                  </a:lnTo>
                  <a:lnTo>
                    <a:pt x="4851" y="46990"/>
                  </a:lnTo>
                  <a:lnTo>
                    <a:pt x="4851" y="45720"/>
                  </a:lnTo>
                  <a:lnTo>
                    <a:pt x="7531" y="4572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2754">
              <a:extLst>
                <a:ext uri="{FF2B5EF4-FFF2-40B4-BE49-F238E27FC236}">
                  <a16:creationId xmlns:a16="http://schemas.microsoft.com/office/drawing/2014/main" id="{404A9014-8288-16A2-29D7-7A368ABF345A}"/>
                </a:ext>
              </a:extLst>
            </p:cNvPr>
            <p:cNvSpPr/>
            <p:nvPr/>
          </p:nvSpPr>
          <p:spPr>
            <a:xfrm>
              <a:off x="984745" y="5463273"/>
              <a:ext cx="3810" cy="564515"/>
            </a:xfrm>
            <a:custGeom>
              <a:avLst/>
              <a:gdLst/>
              <a:ahLst/>
              <a:cxnLst/>
              <a:rect l="l" t="t" r="r" b="b"/>
              <a:pathLst>
                <a:path w="3809" h="564514">
                  <a:moveTo>
                    <a:pt x="3771" y="229285"/>
                  </a:moveTo>
                  <a:lnTo>
                    <a:pt x="0" y="228485"/>
                  </a:lnTo>
                  <a:lnTo>
                    <a:pt x="0" y="563918"/>
                  </a:lnTo>
                  <a:lnTo>
                    <a:pt x="3771" y="564222"/>
                  </a:lnTo>
                  <a:lnTo>
                    <a:pt x="3771" y="229285"/>
                  </a:lnTo>
                  <a:close/>
                </a:path>
                <a:path w="3809" h="564514">
                  <a:moveTo>
                    <a:pt x="3771" y="0"/>
                  </a:moveTo>
                  <a:lnTo>
                    <a:pt x="0" y="927"/>
                  </a:lnTo>
                  <a:lnTo>
                    <a:pt x="0" y="46532"/>
                  </a:lnTo>
                  <a:lnTo>
                    <a:pt x="3771" y="45605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AFC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2755">
              <a:extLst>
                <a:ext uri="{FF2B5EF4-FFF2-40B4-BE49-F238E27FC236}">
                  <a16:creationId xmlns:a16="http://schemas.microsoft.com/office/drawing/2014/main" id="{F0DDC14F-CC81-4B62-ACAE-36568214CFEF}"/>
                </a:ext>
              </a:extLst>
            </p:cNvPr>
            <p:cNvSpPr/>
            <p:nvPr/>
          </p:nvSpPr>
          <p:spPr>
            <a:xfrm>
              <a:off x="988517" y="5351576"/>
              <a:ext cx="7620" cy="678180"/>
            </a:xfrm>
            <a:custGeom>
              <a:avLst/>
              <a:gdLst/>
              <a:ahLst/>
              <a:cxnLst/>
              <a:rect l="l" t="t" r="r" b="b"/>
              <a:pathLst>
                <a:path w="7619" h="678179">
                  <a:moveTo>
                    <a:pt x="7531" y="342582"/>
                  </a:moveTo>
                  <a:lnTo>
                    <a:pt x="3771" y="341795"/>
                  </a:lnTo>
                  <a:lnTo>
                    <a:pt x="0" y="340982"/>
                  </a:lnTo>
                  <a:lnTo>
                    <a:pt x="0" y="675919"/>
                  </a:lnTo>
                  <a:lnTo>
                    <a:pt x="3759" y="676211"/>
                  </a:lnTo>
                  <a:lnTo>
                    <a:pt x="6502" y="676427"/>
                  </a:lnTo>
                  <a:lnTo>
                    <a:pt x="7531" y="677799"/>
                  </a:lnTo>
                  <a:lnTo>
                    <a:pt x="7531" y="342582"/>
                  </a:lnTo>
                  <a:close/>
                </a:path>
                <a:path w="7619" h="678179">
                  <a:moveTo>
                    <a:pt x="7531" y="109829"/>
                  </a:moveTo>
                  <a:lnTo>
                    <a:pt x="3771" y="110769"/>
                  </a:lnTo>
                  <a:lnTo>
                    <a:pt x="0" y="111696"/>
                  </a:lnTo>
                  <a:lnTo>
                    <a:pt x="0" y="157302"/>
                  </a:lnTo>
                  <a:lnTo>
                    <a:pt x="3759" y="156387"/>
                  </a:lnTo>
                  <a:lnTo>
                    <a:pt x="7531" y="155460"/>
                  </a:lnTo>
                  <a:lnTo>
                    <a:pt x="7531" y="109829"/>
                  </a:lnTo>
                  <a:close/>
                </a:path>
                <a:path w="7619" h="678179">
                  <a:moveTo>
                    <a:pt x="7531" y="0"/>
                  </a:moveTo>
                  <a:lnTo>
                    <a:pt x="6057" y="3327"/>
                  </a:lnTo>
                  <a:lnTo>
                    <a:pt x="3771" y="14592"/>
                  </a:lnTo>
                  <a:lnTo>
                    <a:pt x="3213" y="17297"/>
                  </a:lnTo>
                  <a:lnTo>
                    <a:pt x="3289" y="31267"/>
                  </a:lnTo>
                  <a:lnTo>
                    <a:pt x="3771" y="35598"/>
                  </a:lnTo>
                  <a:lnTo>
                    <a:pt x="7531" y="69329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DC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2756">
              <a:extLst>
                <a:ext uri="{FF2B5EF4-FFF2-40B4-BE49-F238E27FC236}">
                  <a16:creationId xmlns:a16="http://schemas.microsoft.com/office/drawing/2014/main" id="{B370E5B3-A2C0-D1EE-95C6-2DED6F5A97CF}"/>
                </a:ext>
              </a:extLst>
            </p:cNvPr>
            <p:cNvSpPr/>
            <p:nvPr/>
          </p:nvSpPr>
          <p:spPr>
            <a:xfrm>
              <a:off x="996048" y="5337466"/>
              <a:ext cx="7620" cy="701675"/>
            </a:xfrm>
            <a:custGeom>
              <a:avLst/>
              <a:gdLst/>
              <a:ahLst/>
              <a:cxnLst/>
              <a:rect l="l" t="t" r="r" b="b"/>
              <a:pathLst>
                <a:path w="7619" h="701675">
                  <a:moveTo>
                    <a:pt x="7543" y="358305"/>
                  </a:moveTo>
                  <a:lnTo>
                    <a:pt x="3771" y="357505"/>
                  </a:lnTo>
                  <a:lnTo>
                    <a:pt x="0" y="356692"/>
                  </a:lnTo>
                  <a:lnTo>
                    <a:pt x="0" y="691908"/>
                  </a:lnTo>
                  <a:lnTo>
                    <a:pt x="3771" y="696912"/>
                  </a:lnTo>
                  <a:lnTo>
                    <a:pt x="5664" y="699427"/>
                  </a:lnTo>
                  <a:lnTo>
                    <a:pt x="7543" y="701421"/>
                  </a:lnTo>
                  <a:lnTo>
                    <a:pt x="7543" y="604748"/>
                  </a:lnTo>
                  <a:lnTo>
                    <a:pt x="4749" y="580047"/>
                  </a:lnTo>
                  <a:lnTo>
                    <a:pt x="4749" y="402247"/>
                  </a:lnTo>
                  <a:lnTo>
                    <a:pt x="7543" y="402856"/>
                  </a:lnTo>
                  <a:lnTo>
                    <a:pt x="7543" y="402247"/>
                  </a:lnTo>
                  <a:lnTo>
                    <a:pt x="7543" y="358305"/>
                  </a:lnTo>
                  <a:close/>
                </a:path>
                <a:path w="7619" h="701675">
                  <a:moveTo>
                    <a:pt x="7543" y="0"/>
                  </a:moveTo>
                  <a:lnTo>
                    <a:pt x="4127" y="4737"/>
                  </a:lnTo>
                  <a:lnTo>
                    <a:pt x="3771" y="5562"/>
                  </a:lnTo>
                  <a:lnTo>
                    <a:pt x="0" y="14109"/>
                  </a:lnTo>
                  <a:lnTo>
                    <a:pt x="0" y="83439"/>
                  </a:lnTo>
                  <a:lnTo>
                    <a:pt x="3771" y="117271"/>
                  </a:lnTo>
                  <a:lnTo>
                    <a:pt x="4394" y="122847"/>
                  </a:lnTo>
                  <a:lnTo>
                    <a:pt x="3771" y="123012"/>
                  </a:lnTo>
                  <a:lnTo>
                    <a:pt x="0" y="123939"/>
                  </a:lnTo>
                  <a:lnTo>
                    <a:pt x="0" y="169570"/>
                  </a:lnTo>
                  <a:lnTo>
                    <a:pt x="3771" y="168643"/>
                  </a:lnTo>
                  <a:lnTo>
                    <a:pt x="7543" y="167728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ABC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2757">
              <a:extLst>
                <a:ext uri="{FF2B5EF4-FFF2-40B4-BE49-F238E27FC236}">
                  <a16:creationId xmlns:a16="http://schemas.microsoft.com/office/drawing/2014/main" id="{61CB13D7-6A83-BA43-522C-9A19615F159C}"/>
                </a:ext>
              </a:extLst>
            </p:cNvPr>
            <p:cNvSpPr/>
            <p:nvPr/>
          </p:nvSpPr>
          <p:spPr>
            <a:xfrm>
              <a:off x="1003579" y="5332239"/>
              <a:ext cx="3810" cy="711200"/>
            </a:xfrm>
            <a:custGeom>
              <a:avLst/>
              <a:gdLst/>
              <a:ahLst/>
              <a:cxnLst/>
              <a:rect l="l" t="t" r="r" b="b"/>
              <a:pathLst>
                <a:path w="3809" h="711200">
                  <a:moveTo>
                    <a:pt x="0" y="609856"/>
                  </a:moveTo>
                  <a:lnTo>
                    <a:pt x="0" y="706630"/>
                  </a:lnTo>
                  <a:lnTo>
                    <a:pt x="3771" y="710630"/>
                  </a:lnTo>
                  <a:lnTo>
                    <a:pt x="3771" y="624318"/>
                  </a:lnTo>
                  <a:lnTo>
                    <a:pt x="667" y="615755"/>
                  </a:lnTo>
                  <a:lnTo>
                    <a:pt x="0" y="609856"/>
                  </a:lnTo>
                  <a:close/>
                </a:path>
                <a:path w="3809" h="711200">
                  <a:moveTo>
                    <a:pt x="3771" y="172525"/>
                  </a:moveTo>
                  <a:lnTo>
                    <a:pt x="1727" y="172525"/>
                  </a:lnTo>
                  <a:lnTo>
                    <a:pt x="3771" y="190631"/>
                  </a:lnTo>
                  <a:lnTo>
                    <a:pt x="3771" y="172525"/>
                  </a:lnTo>
                  <a:close/>
                </a:path>
                <a:path w="3809" h="711200">
                  <a:moveTo>
                    <a:pt x="3771" y="0"/>
                  </a:moveTo>
                  <a:lnTo>
                    <a:pt x="0" y="5241"/>
                  </a:lnTo>
                  <a:lnTo>
                    <a:pt x="0" y="172947"/>
                  </a:lnTo>
                  <a:lnTo>
                    <a:pt x="1727" y="172525"/>
                  </a:lnTo>
                  <a:lnTo>
                    <a:pt x="3771" y="172525"/>
                  </a:lnTo>
                  <a:lnTo>
                    <a:pt x="3771" y="0"/>
                  </a:lnTo>
                  <a:close/>
                </a:path>
                <a:path w="3809" h="711200">
                  <a:moveTo>
                    <a:pt x="0" y="363524"/>
                  </a:moveTo>
                  <a:lnTo>
                    <a:pt x="0" y="408071"/>
                  </a:lnTo>
                  <a:lnTo>
                    <a:pt x="3771" y="408880"/>
                  </a:lnTo>
                  <a:lnTo>
                    <a:pt x="3771" y="364327"/>
                  </a:lnTo>
                  <a:lnTo>
                    <a:pt x="0" y="363524"/>
                  </a:lnTo>
                  <a:close/>
                </a:path>
              </a:pathLst>
            </a:custGeom>
            <a:solidFill>
              <a:srgbClr val="AB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2758">
              <a:extLst>
                <a:ext uri="{FF2B5EF4-FFF2-40B4-BE49-F238E27FC236}">
                  <a16:creationId xmlns:a16="http://schemas.microsoft.com/office/drawing/2014/main" id="{179830D4-F505-5F7B-E1B6-293FE311D70B}"/>
                </a:ext>
              </a:extLst>
            </p:cNvPr>
            <p:cNvSpPr/>
            <p:nvPr/>
          </p:nvSpPr>
          <p:spPr>
            <a:xfrm>
              <a:off x="1007351" y="5324474"/>
              <a:ext cx="7620" cy="725805"/>
            </a:xfrm>
            <a:custGeom>
              <a:avLst/>
              <a:gdLst/>
              <a:ahLst/>
              <a:cxnLst/>
              <a:rect l="l" t="t" r="r" b="b"/>
              <a:pathLst>
                <a:path w="7619" h="725804">
                  <a:moveTo>
                    <a:pt x="3771" y="3670"/>
                  </a:moveTo>
                  <a:lnTo>
                    <a:pt x="1054" y="6299"/>
                  </a:lnTo>
                  <a:lnTo>
                    <a:pt x="0" y="7772"/>
                  </a:lnTo>
                  <a:lnTo>
                    <a:pt x="0" y="198399"/>
                  </a:lnTo>
                  <a:lnTo>
                    <a:pt x="3771" y="231800"/>
                  </a:lnTo>
                  <a:lnTo>
                    <a:pt x="3771" y="3670"/>
                  </a:lnTo>
                  <a:close/>
                </a:path>
                <a:path w="7619" h="725804">
                  <a:moveTo>
                    <a:pt x="7543" y="652018"/>
                  </a:moveTo>
                  <a:lnTo>
                    <a:pt x="5384" y="652018"/>
                  </a:lnTo>
                  <a:lnTo>
                    <a:pt x="5384" y="641858"/>
                  </a:lnTo>
                  <a:lnTo>
                    <a:pt x="3771" y="641858"/>
                  </a:lnTo>
                  <a:lnTo>
                    <a:pt x="3771" y="642493"/>
                  </a:lnTo>
                  <a:lnTo>
                    <a:pt x="0" y="632091"/>
                  </a:lnTo>
                  <a:lnTo>
                    <a:pt x="0" y="718400"/>
                  </a:lnTo>
                  <a:lnTo>
                    <a:pt x="1549" y="720039"/>
                  </a:lnTo>
                  <a:lnTo>
                    <a:pt x="3771" y="722249"/>
                  </a:lnTo>
                  <a:lnTo>
                    <a:pt x="3771" y="721868"/>
                  </a:lnTo>
                  <a:lnTo>
                    <a:pt x="5295" y="721868"/>
                  </a:lnTo>
                  <a:lnTo>
                    <a:pt x="5295" y="725678"/>
                  </a:lnTo>
                  <a:lnTo>
                    <a:pt x="7543" y="725678"/>
                  </a:lnTo>
                  <a:lnTo>
                    <a:pt x="7543" y="721868"/>
                  </a:lnTo>
                  <a:lnTo>
                    <a:pt x="7543" y="652018"/>
                  </a:lnTo>
                  <a:close/>
                </a:path>
                <a:path w="7619" h="725804">
                  <a:moveTo>
                    <a:pt x="7543" y="373710"/>
                  </a:moveTo>
                  <a:lnTo>
                    <a:pt x="3771" y="372897"/>
                  </a:lnTo>
                  <a:lnTo>
                    <a:pt x="0" y="372097"/>
                  </a:lnTo>
                  <a:lnTo>
                    <a:pt x="0" y="416648"/>
                  </a:lnTo>
                  <a:lnTo>
                    <a:pt x="3771" y="417461"/>
                  </a:lnTo>
                  <a:lnTo>
                    <a:pt x="7543" y="418274"/>
                  </a:lnTo>
                  <a:lnTo>
                    <a:pt x="7543" y="373710"/>
                  </a:lnTo>
                  <a:close/>
                </a:path>
                <a:path w="7619" h="725804">
                  <a:moveTo>
                    <a:pt x="7543" y="0"/>
                  </a:moveTo>
                  <a:lnTo>
                    <a:pt x="3771" y="3670"/>
                  </a:lnTo>
                  <a:lnTo>
                    <a:pt x="3835" y="232359"/>
                  </a:lnTo>
                  <a:lnTo>
                    <a:pt x="7543" y="244843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A8B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2759">
              <a:extLst>
                <a:ext uri="{FF2B5EF4-FFF2-40B4-BE49-F238E27FC236}">
                  <a16:creationId xmlns:a16="http://schemas.microsoft.com/office/drawing/2014/main" id="{9788E548-9275-0F81-8F0B-1420BE9B53E1}"/>
                </a:ext>
              </a:extLst>
            </p:cNvPr>
            <p:cNvSpPr/>
            <p:nvPr/>
          </p:nvSpPr>
          <p:spPr>
            <a:xfrm>
              <a:off x="1014895" y="5316765"/>
              <a:ext cx="11430" cy="743585"/>
            </a:xfrm>
            <a:custGeom>
              <a:avLst/>
              <a:gdLst/>
              <a:ahLst/>
              <a:cxnLst/>
              <a:rect l="l" t="t" r="r" b="b"/>
              <a:pathLst>
                <a:path w="11430" h="743585">
                  <a:moveTo>
                    <a:pt x="11303" y="678776"/>
                  </a:moveTo>
                  <a:lnTo>
                    <a:pt x="9626" y="678776"/>
                  </a:lnTo>
                  <a:lnTo>
                    <a:pt x="9626" y="672426"/>
                  </a:lnTo>
                  <a:lnTo>
                    <a:pt x="7531" y="672426"/>
                  </a:lnTo>
                  <a:lnTo>
                    <a:pt x="7531" y="672198"/>
                  </a:lnTo>
                  <a:lnTo>
                    <a:pt x="3771" y="666127"/>
                  </a:lnTo>
                  <a:lnTo>
                    <a:pt x="0" y="660019"/>
                  </a:lnTo>
                  <a:lnTo>
                    <a:pt x="0" y="733717"/>
                  </a:lnTo>
                  <a:lnTo>
                    <a:pt x="1663" y="735368"/>
                  </a:lnTo>
                  <a:lnTo>
                    <a:pt x="3759" y="737336"/>
                  </a:lnTo>
                  <a:lnTo>
                    <a:pt x="7531" y="740867"/>
                  </a:lnTo>
                  <a:lnTo>
                    <a:pt x="7531" y="741006"/>
                  </a:lnTo>
                  <a:lnTo>
                    <a:pt x="9042" y="741006"/>
                  </a:lnTo>
                  <a:lnTo>
                    <a:pt x="9042" y="743546"/>
                  </a:lnTo>
                  <a:lnTo>
                    <a:pt x="11303" y="743546"/>
                  </a:lnTo>
                  <a:lnTo>
                    <a:pt x="11303" y="741006"/>
                  </a:lnTo>
                  <a:lnTo>
                    <a:pt x="11303" y="678776"/>
                  </a:lnTo>
                  <a:close/>
                </a:path>
                <a:path w="11430" h="743585">
                  <a:moveTo>
                    <a:pt x="11303" y="383819"/>
                  </a:moveTo>
                  <a:lnTo>
                    <a:pt x="7531" y="383019"/>
                  </a:lnTo>
                  <a:lnTo>
                    <a:pt x="3771" y="382231"/>
                  </a:lnTo>
                  <a:lnTo>
                    <a:pt x="0" y="381419"/>
                  </a:lnTo>
                  <a:lnTo>
                    <a:pt x="0" y="425983"/>
                  </a:lnTo>
                  <a:lnTo>
                    <a:pt x="3759" y="426783"/>
                  </a:lnTo>
                  <a:lnTo>
                    <a:pt x="7531" y="427596"/>
                  </a:lnTo>
                  <a:lnTo>
                    <a:pt x="11303" y="428409"/>
                  </a:lnTo>
                  <a:lnTo>
                    <a:pt x="11303" y="383819"/>
                  </a:lnTo>
                  <a:close/>
                </a:path>
                <a:path w="11430" h="743585">
                  <a:moveTo>
                    <a:pt x="11303" y="0"/>
                  </a:moveTo>
                  <a:lnTo>
                    <a:pt x="7531" y="1981"/>
                  </a:lnTo>
                  <a:lnTo>
                    <a:pt x="5308" y="1866"/>
                  </a:lnTo>
                  <a:lnTo>
                    <a:pt x="5308" y="4406"/>
                  </a:lnTo>
                  <a:lnTo>
                    <a:pt x="3771" y="4406"/>
                  </a:lnTo>
                  <a:lnTo>
                    <a:pt x="3771" y="4038"/>
                  </a:lnTo>
                  <a:lnTo>
                    <a:pt x="0" y="7708"/>
                  </a:lnTo>
                  <a:lnTo>
                    <a:pt x="0" y="252552"/>
                  </a:lnTo>
                  <a:lnTo>
                    <a:pt x="3454" y="264198"/>
                  </a:lnTo>
                  <a:lnTo>
                    <a:pt x="3759" y="264591"/>
                  </a:lnTo>
                  <a:lnTo>
                    <a:pt x="3759" y="264756"/>
                  </a:lnTo>
                  <a:lnTo>
                    <a:pt x="5842" y="264756"/>
                  </a:lnTo>
                  <a:lnTo>
                    <a:pt x="5842" y="269836"/>
                  </a:lnTo>
                  <a:lnTo>
                    <a:pt x="7531" y="269836"/>
                  </a:lnTo>
                  <a:lnTo>
                    <a:pt x="7531" y="269481"/>
                  </a:lnTo>
                  <a:lnTo>
                    <a:pt x="11303" y="274383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A6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2760">
              <a:extLst>
                <a:ext uri="{FF2B5EF4-FFF2-40B4-BE49-F238E27FC236}">
                  <a16:creationId xmlns:a16="http://schemas.microsoft.com/office/drawing/2014/main" id="{FCB35171-3F9C-4413-02B9-07886ECEACF5}"/>
                </a:ext>
              </a:extLst>
            </p:cNvPr>
            <p:cNvSpPr/>
            <p:nvPr/>
          </p:nvSpPr>
          <p:spPr>
            <a:xfrm>
              <a:off x="1026198" y="5313197"/>
              <a:ext cx="7620" cy="753745"/>
            </a:xfrm>
            <a:custGeom>
              <a:avLst/>
              <a:gdLst/>
              <a:ahLst/>
              <a:cxnLst/>
              <a:rect l="l" t="t" r="r" b="b"/>
              <a:pathLst>
                <a:path w="7619" h="753745">
                  <a:moveTo>
                    <a:pt x="7531" y="692327"/>
                  </a:moveTo>
                  <a:lnTo>
                    <a:pt x="4660" y="689406"/>
                  </a:lnTo>
                  <a:lnTo>
                    <a:pt x="3771" y="687971"/>
                  </a:lnTo>
                  <a:lnTo>
                    <a:pt x="0" y="681875"/>
                  </a:lnTo>
                  <a:lnTo>
                    <a:pt x="0" y="747725"/>
                  </a:lnTo>
                  <a:lnTo>
                    <a:pt x="3771" y="750671"/>
                  </a:lnTo>
                  <a:lnTo>
                    <a:pt x="7531" y="753605"/>
                  </a:lnTo>
                  <a:lnTo>
                    <a:pt x="7531" y="692327"/>
                  </a:lnTo>
                  <a:close/>
                </a:path>
                <a:path w="7619" h="753745">
                  <a:moveTo>
                    <a:pt x="7531" y="389001"/>
                  </a:moveTo>
                  <a:lnTo>
                    <a:pt x="3771" y="388200"/>
                  </a:lnTo>
                  <a:lnTo>
                    <a:pt x="0" y="387388"/>
                  </a:lnTo>
                  <a:lnTo>
                    <a:pt x="0" y="431977"/>
                  </a:lnTo>
                  <a:lnTo>
                    <a:pt x="3759" y="432777"/>
                  </a:lnTo>
                  <a:lnTo>
                    <a:pt x="7531" y="433590"/>
                  </a:lnTo>
                  <a:lnTo>
                    <a:pt x="7531" y="389001"/>
                  </a:lnTo>
                  <a:close/>
                </a:path>
                <a:path w="7619" h="753745">
                  <a:moveTo>
                    <a:pt x="7531" y="0"/>
                  </a:moveTo>
                  <a:lnTo>
                    <a:pt x="4737" y="1066"/>
                  </a:lnTo>
                  <a:lnTo>
                    <a:pt x="3771" y="1587"/>
                  </a:lnTo>
                  <a:lnTo>
                    <a:pt x="0" y="3568"/>
                  </a:lnTo>
                  <a:lnTo>
                    <a:pt x="0" y="277952"/>
                  </a:lnTo>
                  <a:lnTo>
                    <a:pt x="3759" y="282841"/>
                  </a:lnTo>
                  <a:lnTo>
                    <a:pt x="6819" y="286816"/>
                  </a:lnTo>
                  <a:lnTo>
                    <a:pt x="7531" y="287223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3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2761">
              <a:extLst>
                <a:ext uri="{FF2B5EF4-FFF2-40B4-BE49-F238E27FC236}">
                  <a16:creationId xmlns:a16="http://schemas.microsoft.com/office/drawing/2014/main" id="{ABFDAED1-BF69-DBAD-560D-651B57B08AAE}"/>
                </a:ext>
              </a:extLst>
            </p:cNvPr>
            <p:cNvSpPr/>
            <p:nvPr/>
          </p:nvSpPr>
          <p:spPr>
            <a:xfrm>
              <a:off x="1033729" y="5310314"/>
              <a:ext cx="7620" cy="762635"/>
            </a:xfrm>
            <a:custGeom>
              <a:avLst/>
              <a:gdLst/>
              <a:ahLst/>
              <a:cxnLst/>
              <a:rect l="l" t="t" r="r" b="b"/>
              <a:pathLst>
                <a:path w="7619" h="762635">
                  <a:moveTo>
                    <a:pt x="7543" y="702868"/>
                  </a:moveTo>
                  <a:lnTo>
                    <a:pt x="3771" y="699033"/>
                  </a:lnTo>
                  <a:lnTo>
                    <a:pt x="0" y="695210"/>
                  </a:lnTo>
                  <a:lnTo>
                    <a:pt x="0" y="756488"/>
                  </a:lnTo>
                  <a:lnTo>
                    <a:pt x="3771" y="759421"/>
                  </a:lnTo>
                  <a:lnTo>
                    <a:pt x="7264" y="762139"/>
                  </a:lnTo>
                  <a:lnTo>
                    <a:pt x="7543" y="762304"/>
                  </a:lnTo>
                  <a:lnTo>
                    <a:pt x="7543" y="702868"/>
                  </a:lnTo>
                  <a:close/>
                </a:path>
                <a:path w="7619" h="762635">
                  <a:moveTo>
                    <a:pt x="7543" y="393484"/>
                  </a:moveTo>
                  <a:lnTo>
                    <a:pt x="3771" y="392684"/>
                  </a:lnTo>
                  <a:lnTo>
                    <a:pt x="0" y="391883"/>
                  </a:lnTo>
                  <a:lnTo>
                    <a:pt x="0" y="436473"/>
                  </a:lnTo>
                  <a:lnTo>
                    <a:pt x="3771" y="437273"/>
                  </a:lnTo>
                  <a:lnTo>
                    <a:pt x="7543" y="438086"/>
                  </a:lnTo>
                  <a:lnTo>
                    <a:pt x="7543" y="393484"/>
                  </a:lnTo>
                  <a:close/>
                </a:path>
                <a:path w="7619" h="762635">
                  <a:moveTo>
                    <a:pt x="7543" y="0"/>
                  </a:moveTo>
                  <a:lnTo>
                    <a:pt x="3771" y="1447"/>
                  </a:lnTo>
                  <a:lnTo>
                    <a:pt x="0" y="2882"/>
                  </a:lnTo>
                  <a:lnTo>
                    <a:pt x="0" y="290106"/>
                  </a:lnTo>
                  <a:lnTo>
                    <a:pt x="3771" y="292227"/>
                  </a:lnTo>
                  <a:lnTo>
                    <a:pt x="7543" y="294335"/>
                  </a:lnTo>
                  <a:lnTo>
                    <a:pt x="7543" y="118338"/>
                  </a:lnTo>
                  <a:lnTo>
                    <a:pt x="3771" y="84543"/>
                  </a:lnTo>
                  <a:lnTo>
                    <a:pt x="1155" y="61099"/>
                  </a:lnTo>
                  <a:lnTo>
                    <a:pt x="3175" y="54749"/>
                  </a:lnTo>
                  <a:lnTo>
                    <a:pt x="3771" y="54063"/>
                  </a:lnTo>
                  <a:lnTo>
                    <a:pt x="7543" y="49682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A1B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2762">
              <a:extLst>
                <a:ext uri="{FF2B5EF4-FFF2-40B4-BE49-F238E27FC236}">
                  <a16:creationId xmlns:a16="http://schemas.microsoft.com/office/drawing/2014/main" id="{60F9C006-61F5-8A0B-8461-F5040B71A4F0}"/>
                </a:ext>
              </a:extLst>
            </p:cNvPr>
            <p:cNvSpPr/>
            <p:nvPr/>
          </p:nvSpPr>
          <p:spPr>
            <a:xfrm>
              <a:off x="1041260" y="5309742"/>
              <a:ext cx="3810" cy="765175"/>
            </a:xfrm>
            <a:custGeom>
              <a:avLst/>
              <a:gdLst/>
              <a:ahLst/>
              <a:cxnLst/>
              <a:rect l="l" t="t" r="r" b="b"/>
              <a:pathLst>
                <a:path w="3809" h="765175">
                  <a:moveTo>
                    <a:pt x="3771" y="707250"/>
                  </a:moveTo>
                  <a:lnTo>
                    <a:pt x="0" y="703427"/>
                  </a:lnTo>
                  <a:lnTo>
                    <a:pt x="0" y="762863"/>
                  </a:lnTo>
                  <a:lnTo>
                    <a:pt x="3771" y="765060"/>
                  </a:lnTo>
                  <a:lnTo>
                    <a:pt x="3771" y="707250"/>
                  </a:lnTo>
                  <a:close/>
                </a:path>
                <a:path w="3809" h="765175">
                  <a:moveTo>
                    <a:pt x="3771" y="394855"/>
                  </a:moveTo>
                  <a:lnTo>
                    <a:pt x="0" y="394055"/>
                  </a:lnTo>
                  <a:lnTo>
                    <a:pt x="0" y="438658"/>
                  </a:lnTo>
                  <a:lnTo>
                    <a:pt x="3771" y="439470"/>
                  </a:lnTo>
                  <a:lnTo>
                    <a:pt x="3771" y="394855"/>
                  </a:lnTo>
                  <a:close/>
                </a:path>
                <a:path w="3809" h="765175">
                  <a:moveTo>
                    <a:pt x="3771" y="152590"/>
                  </a:moveTo>
                  <a:lnTo>
                    <a:pt x="0" y="118795"/>
                  </a:lnTo>
                  <a:lnTo>
                    <a:pt x="0" y="294906"/>
                  </a:lnTo>
                  <a:lnTo>
                    <a:pt x="3771" y="297027"/>
                  </a:lnTo>
                  <a:lnTo>
                    <a:pt x="3771" y="152590"/>
                  </a:lnTo>
                  <a:close/>
                </a:path>
                <a:path w="3809" h="765175">
                  <a:moveTo>
                    <a:pt x="3771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50800"/>
                  </a:lnTo>
                  <a:lnTo>
                    <a:pt x="1714" y="50800"/>
                  </a:lnTo>
                  <a:lnTo>
                    <a:pt x="1714" y="45720"/>
                  </a:lnTo>
                  <a:lnTo>
                    <a:pt x="3771" y="4572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A1BB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2763">
              <a:extLst>
                <a:ext uri="{FF2B5EF4-FFF2-40B4-BE49-F238E27FC236}">
                  <a16:creationId xmlns:a16="http://schemas.microsoft.com/office/drawing/2014/main" id="{CE3AD69A-6C8B-A7B4-B718-97B456692B13}"/>
                </a:ext>
              </a:extLst>
            </p:cNvPr>
            <p:cNvSpPr/>
            <p:nvPr/>
          </p:nvSpPr>
          <p:spPr>
            <a:xfrm>
              <a:off x="1045032" y="5308472"/>
              <a:ext cx="7620" cy="770890"/>
            </a:xfrm>
            <a:custGeom>
              <a:avLst/>
              <a:gdLst/>
              <a:ahLst/>
              <a:cxnLst/>
              <a:rect l="l" t="t" r="r" b="b"/>
              <a:pathLst>
                <a:path w="7619" h="770889">
                  <a:moveTo>
                    <a:pt x="7543" y="716191"/>
                  </a:moveTo>
                  <a:lnTo>
                    <a:pt x="3771" y="712355"/>
                  </a:lnTo>
                  <a:lnTo>
                    <a:pt x="0" y="708520"/>
                  </a:lnTo>
                  <a:lnTo>
                    <a:pt x="0" y="766330"/>
                  </a:lnTo>
                  <a:lnTo>
                    <a:pt x="3771" y="768515"/>
                  </a:lnTo>
                  <a:lnTo>
                    <a:pt x="7543" y="770712"/>
                  </a:lnTo>
                  <a:lnTo>
                    <a:pt x="7543" y="716191"/>
                  </a:lnTo>
                  <a:close/>
                </a:path>
                <a:path w="7619" h="770889">
                  <a:moveTo>
                    <a:pt x="7543" y="397738"/>
                  </a:moveTo>
                  <a:lnTo>
                    <a:pt x="3771" y="396938"/>
                  </a:lnTo>
                  <a:lnTo>
                    <a:pt x="0" y="396125"/>
                  </a:lnTo>
                  <a:lnTo>
                    <a:pt x="0" y="440740"/>
                  </a:lnTo>
                  <a:lnTo>
                    <a:pt x="3771" y="441540"/>
                  </a:lnTo>
                  <a:lnTo>
                    <a:pt x="7543" y="442353"/>
                  </a:lnTo>
                  <a:lnTo>
                    <a:pt x="7543" y="397738"/>
                  </a:lnTo>
                  <a:close/>
                </a:path>
                <a:path w="7619" h="770889">
                  <a:moveTo>
                    <a:pt x="7543" y="221437"/>
                  </a:moveTo>
                  <a:lnTo>
                    <a:pt x="3771" y="187655"/>
                  </a:lnTo>
                  <a:lnTo>
                    <a:pt x="0" y="153860"/>
                  </a:lnTo>
                  <a:lnTo>
                    <a:pt x="0" y="298297"/>
                  </a:lnTo>
                  <a:lnTo>
                    <a:pt x="3771" y="300418"/>
                  </a:lnTo>
                  <a:lnTo>
                    <a:pt x="7543" y="302526"/>
                  </a:lnTo>
                  <a:lnTo>
                    <a:pt x="7543" y="221437"/>
                  </a:lnTo>
                  <a:close/>
                </a:path>
                <a:path w="7619" h="770889">
                  <a:moveTo>
                    <a:pt x="7543" y="0"/>
                  </a:moveTo>
                  <a:lnTo>
                    <a:pt x="3771" y="0"/>
                  </a:lnTo>
                  <a:lnTo>
                    <a:pt x="3771" y="304"/>
                  </a:lnTo>
                  <a:lnTo>
                    <a:pt x="0" y="647"/>
                  </a:lnTo>
                  <a:lnTo>
                    <a:pt x="0" y="47155"/>
                  </a:lnTo>
                  <a:lnTo>
                    <a:pt x="622" y="46431"/>
                  </a:lnTo>
                  <a:lnTo>
                    <a:pt x="3771" y="45097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9D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2764">
              <a:extLst>
                <a:ext uri="{FF2B5EF4-FFF2-40B4-BE49-F238E27FC236}">
                  <a16:creationId xmlns:a16="http://schemas.microsoft.com/office/drawing/2014/main" id="{1BC61A4A-F36D-A6DB-5826-E223C2F03BB1}"/>
                </a:ext>
              </a:extLst>
            </p:cNvPr>
            <p:cNvSpPr/>
            <p:nvPr/>
          </p:nvSpPr>
          <p:spPr>
            <a:xfrm>
              <a:off x="1052576" y="5308083"/>
              <a:ext cx="3810" cy="773430"/>
            </a:xfrm>
            <a:custGeom>
              <a:avLst/>
              <a:gdLst/>
              <a:ahLst/>
              <a:cxnLst/>
              <a:rect l="l" t="t" r="r" b="b"/>
              <a:pathLst>
                <a:path w="3809" h="773429">
                  <a:moveTo>
                    <a:pt x="0" y="716568"/>
                  </a:moveTo>
                  <a:lnTo>
                    <a:pt x="0" y="771092"/>
                  </a:lnTo>
                  <a:lnTo>
                    <a:pt x="3771" y="773281"/>
                  </a:lnTo>
                  <a:lnTo>
                    <a:pt x="3771" y="719671"/>
                  </a:lnTo>
                  <a:lnTo>
                    <a:pt x="800" y="717380"/>
                  </a:lnTo>
                  <a:lnTo>
                    <a:pt x="0" y="716568"/>
                  </a:lnTo>
                  <a:close/>
                </a:path>
                <a:path w="3809" h="773429">
                  <a:moveTo>
                    <a:pt x="3771" y="0"/>
                  </a:moveTo>
                  <a:lnTo>
                    <a:pt x="0" y="341"/>
                  </a:lnTo>
                  <a:lnTo>
                    <a:pt x="0" y="44280"/>
                  </a:lnTo>
                  <a:lnTo>
                    <a:pt x="3771" y="44280"/>
                  </a:lnTo>
                  <a:lnTo>
                    <a:pt x="3771" y="0"/>
                  </a:lnTo>
                  <a:close/>
                </a:path>
                <a:path w="3809" h="773429">
                  <a:moveTo>
                    <a:pt x="0" y="398121"/>
                  </a:moveTo>
                  <a:lnTo>
                    <a:pt x="0" y="442737"/>
                  </a:lnTo>
                  <a:lnTo>
                    <a:pt x="3771" y="443546"/>
                  </a:lnTo>
                  <a:lnTo>
                    <a:pt x="3771" y="398925"/>
                  </a:lnTo>
                  <a:lnTo>
                    <a:pt x="0" y="398121"/>
                  </a:lnTo>
                  <a:close/>
                </a:path>
                <a:path w="3809" h="773429">
                  <a:moveTo>
                    <a:pt x="0" y="221825"/>
                  </a:moveTo>
                  <a:lnTo>
                    <a:pt x="0" y="302915"/>
                  </a:lnTo>
                  <a:lnTo>
                    <a:pt x="792" y="303360"/>
                  </a:lnTo>
                  <a:lnTo>
                    <a:pt x="3771" y="303985"/>
                  </a:lnTo>
                  <a:lnTo>
                    <a:pt x="3771" y="248517"/>
                  </a:lnTo>
                  <a:lnTo>
                    <a:pt x="2438" y="243670"/>
                  </a:lnTo>
                  <a:lnTo>
                    <a:pt x="0" y="221825"/>
                  </a:lnTo>
                  <a:close/>
                </a:path>
              </a:pathLst>
            </a:custGeom>
            <a:solidFill>
              <a:srgbClr val="9D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2765">
              <a:extLst>
                <a:ext uri="{FF2B5EF4-FFF2-40B4-BE49-F238E27FC236}">
                  <a16:creationId xmlns:a16="http://schemas.microsoft.com/office/drawing/2014/main" id="{03E12F7F-4E9B-6CE9-0ED1-EB9E5043F257}"/>
                </a:ext>
              </a:extLst>
            </p:cNvPr>
            <p:cNvSpPr/>
            <p:nvPr/>
          </p:nvSpPr>
          <p:spPr>
            <a:xfrm>
              <a:off x="1056335" y="5307913"/>
              <a:ext cx="7620" cy="777875"/>
            </a:xfrm>
            <a:custGeom>
              <a:avLst/>
              <a:gdLst/>
              <a:ahLst/>
              <a:cxnLst/>
              <a:rect l="l" t="t" r="r" b="b"/>
              <a:pathLst>
                <a:path w="7619" h="777875">
                  <a:moveTo>
                    <a:pt x="7543" y="725652"/>
                  </a:moveTo>
                  <a:lnTo>
                    <a:pt x="3771" y="722744"/>
                  </a:lnTo>
                  <a:lnTo>
                    <a:pt x="0" y="719836"/>
                  </a:lnTo>
                  <a:lnTo>
                    <a:pt x="0" y="773455"/>
                  </a:lnTo>
                  <a:lnTo>
                    <a:pt x="2159" y="774700"/>
                  </a:lnTo>
                  <a:lnTo>
                    <a:pt x="3771" y="775589"/>
                  </a:lnTo>
                  <a:lnTo>
                    <a:pt x="7543" y="777633"/>
                  </a:lnTo>
                  <a:lnTo>
                    <a:pt x="7543" y="725652"/>
                  </a:lnTo>
                  <a:close/>
                </a:path>
                <a:path w="7619" h="777875">
                  <a:moveTo>
                    <a:pt x="7543" y="400710"/>
                  </a:moveTo>
                  <a:lnTo>
                    <a:pt x="3771" y="399897"/>
                  </a:lnTo>
                  <a:lnTo>
                    <a:pt x="0" y="399097"/>
                  </a:lnTo>
                  <a:lnTo>
                    <a:pt x="0" y="443725"/>
                  </a:lnTo>
                  <a:lnTo>
                    <a:pt x="3771" y="444525"/>
                  </a:lnTo>
                  <a:lnTo>
                    <a:pt x="7543" y="445338"/>
                  </a:lnTo>
                  <a:lnTo>
                    <a:pt x="7543" y="400710"/>
                  </a:lnTo>
                  <a:close/>
                </a:path>
                <a:path w="7619" h="777875">
                  <a:moveTo>
                    <a:pt x="7543" y="259880"/>
                  </a:moveTo>
                  <a:lnTo>
                    <a:pt x="6108" y="259080"/>
                  </a:lnTo>
                  <a:lnTo>
                    <a:pt x="3771" y="256108"/>
                  </a:lnTo>
                  <a:lnTo>
                    <a:pt x="1117" y="252730"/>
                  </a:lnTo>
                  <a:lnTo>
                    <a:pt x="0" y="248640"/>
                  </a:lnTo>
                  <a:lnTo>
                    <a:pt x="0" y="304152"/>
                  </a:lnTo>
                  <a:lnTo>
                    <a:pt x="3771" y="304952"/>
                  </a:lnTo>
                  <a:lnTo>
                    <a:pt x="7543" y="305739"/>
                  </a:lnTo>
                  <a:lnTo>
                    <a:pt x="7543" y="259880"/>
                  </a:lnTo>
                  <a:close/>
                </a:path>
                <a:path w="7619" h="777875">
                  <a:moveTo>
                    <a:pt x="7543" y="0"/>
                  </a:moveTo>
                  <a:lnTo>
                    <a:pt x="3771" y="0"/>
                  </a:lnTo>
                  <a:lnTo>
                    <a:pt x="1879" y="0"/>
                  </a:lnTo>
                  <a:lnTo>
                    <a:pt x="0" y="177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9B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2766">
              <a:extLst>
                <a:ext uri="{FF2B5EF4-FFF2-40B4-BE49-F238E27FC236}">
                  <a16:creationId xmlns:a16="http://schemas.microsoft.com/office/drawing/2014/main" id="{1310BEC6-95FB-089D-F6FF-4A3867836695}"/>
                </a:ext>
              </a:extLst>
            </p:cNvPr>
            <p:cNvSpPr/>
            <p:nvPr/>
          </p:nvSpPr>
          <p:spPr>
            <a:xfrm>
              <a:off x="1063879" y="5307913"/>
              <a:ext cx="11430" cy="784225"/>
            </a:xfrm>
            <a:custGeom>
              <a:avLst/>
              <a:gdLst/>
              <a:ahLst/>
              <a:cxnLst/>
              <a:rect l="l" t="t" r="r" b="b"/>
              <a:pathLst>
                <a:path w="11430" h="784225">
                  <a:moveTo>
                    <a:pt x="11303" y="733894"/>
                  </a:moveTo>
                  <a:lnTo>
                    <a:pt x="7531" y="731189"/>
                  </a:lnTo>
                  <a:lnTo>
                    <a:pt x="3771" y="728510"/>
                  </a:lnTo>
                  <a:lnTo>
                    <a:pt x="2667" y="727710"/>
                  </a:lnTo>
                  <a:lnTo>
                    <a:pt x="0" y="725652"/>
                  </a:lnTo>
                  <a:lnTo>
                    <a:pt x="0" y="777633"/>
                  </a:lnTo>
                  <a:lnTo>
                    <a:pt x="3759" y="779691"/>
                  </a:lnTo>
                  <a:lnTo>
                    <a:pt x="7531" y="781748"/>
                  </a:lnTo>
                  <a:lnTo>
                    <a:pt x="11303" y="783793"/>
                  </a:lnTo>
                  <a:lnTo>
                    <a:pt x="11303" y="733894"/>
                  </a:lnTo>
                  <a:close/>
                </a:path>
                <a:path w="11430" h="784225">
                  <a:moveTo>
                    <a:pt x="11303" y="403110"/>
                  </a:moveTo>
                  <a:lnTo>
                    <a:pt x="7531" y="402310"/>
                  </a:lnTo>
                  <a:lnTo>
                    <a:pt x="3771" y="401523"/>
                  </a:lnTo>
                  <a:lnTo>
                    <a:pt x="0" y="400710"/>
                  </a:lnTo>
                  <a:lnTo>
                    <a:pt x="0" y="445338"/>
                  </a:lnTo>
                  <a:lnTo>
                    <a:pt x="3771" y="446151"/>
                  </a:lnTo>
                  <a:lnTo>
                    <a:pt x="7531" y="446951"/>
                  </a:lnTo>
                  <a:lnTo>
                    <a:pt x="11303" y="447763"/>
                  </a:lnTo>
                  <a:lnTo>
                    <a:pt x="11303" y="403110"/>
                  </a:lnTo>
                  <a:close/>
                </a:path>
                <a:path w="11430" h="784225">
                  <a:moveTo>
                    <a:pt x="11303" y="263791"/>
                  </a:moveTo>
                  <a:lnTo>
                    <a:pt x="7531" y="263207"/>
                  </a:lnTo>
                  <a:lnTo>
                    <a:pt x="5473" y="262890"/>
                  </a:lnTo>
                  <a:lnTo>
                    <a:pt x="3771" y="261962"/>
                  </a:lnTo>
                  <a:lnTo>
                    <a:pt x="0" y="259880"/>
                  </a:lnTo>
                  <a:lnTo>
                    <a:pt x="0" y="305739"/>
                  </a:lnTo>
                  <a:lnTo>
                    <a:pt x="3759" y="306527"/>
                  </a:lnTo>
                  <a:lnTo>
                    <a:pt x="7531" y="307314"/>
                  </a:lnTo>
                  <a:lnTo>
                    <a:pt x="11303" y="308114"/>
                  </a:lnTo>
                  <a:lnTo>
                    <a:pt x="11303" y="263791"/>
                  </a:lnTo>
                  <a:close/>
                </a:path>
                <a:path w="11430" h="784225">
                  <a:moveTo>
                    <a:pt x="11303" y="0"/>
                  </a:moveTo>
                  <a:lnTo>
                    <a:pt x="7531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11303" y="4445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98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2767">
              <a:extLst>
                <a:ext uri="{FF2B5EF4-FFF2-40B4-BE49-F238E27FC236}">
                  <a16:creationId xmlns:a16="http://schemas.microsoft.com/office/drawing/2014/main" id="{5C2DA569-6163-7816-F1C9-8E477B50F931}"/>
                </a:ext>
              </a:extLst>
            </p:cNvPr>
            <p:cNvSpPr/>
            <p:nvPr/>
          </p:nvSpPr>
          <p:spPr>
            <a:xfrm>
              <a:off x="1075182" y="5307913"/>
              <a:ext cx="7620" cy="787400"/>
            </a:xfrm>
            <a:custGeom>
              <a:avLst/>
              <a:gdLst/>
              <a:ahLst/>
              <a:cxnLst/>
              <a:rect l="l" t="t" r="r" b="b"/>
              <a:pathLst>
                <a:path w="7619" h="787400">
                  <a:moveTo>
                    <a:pt x="7531" y="738873"/>
                  </a:moveTo>
                  <a:lnTo>
                    <a:pt x="5549" y="737870"/>
                  </a:lnTo>
                  <a:lnTo>
                    <a:pt x="3771" y="736600"/>
                  </a:lnTo>
                  <a:lnTo>
                    <a:pt x="0" y="733894"/>
                  </a:lnTo>
                  <a:lnTo>
                    <a:pt x="0" y="783793"/>
                  </a:lnTo>
                  <a:lnTo>
                    <a:pt x="1955" y="784860"/>
                  </a:lnTo>
                  <a:lnTo>
                    <a:pt x="3771" y="785685"/>
                  </a:lnTo>
                  <a:lnTo>
                    <a:pt x="7531" y="787374"/>
                  </a:lnTo>
                  <a:lnTo>
                    <a:pt x="7531" y="738873"/>
                  </a:lnTo>
                  <a:close/>
                </a:path>
                <a:path w="7619" h="787400">
                  <a:moveTo>
                    <a:pt x="7531" y="404723"/>
                  </a:moveTo>
                  <a:lnTo>
                    <a:pt x="3771" y="403923"/>
                  </a:lnTo>
                  <a:lnTo>
                    <a:pt x="0" y="403110"/>
                  </a:lnTo>
                  <a:lnTo>
                    <a:pt x="0" y="447763"/>
                  </a:lnTo>
                  <a:lnTo>
                    <a:pt x="3771" y="448576"/>
                  </a:lnTo>
                  <a:lnTo>
                    <a:pt x="7531" y="449376"/>
                  </a:lnTo>
                  <a:lnTo>
                    <a:pt x="7531" y="404723"/>
                  </a:lnTo>
                  <a:close/>
                </a:path>
                <a:path w="7619" h="787400">
                  <a:moveTo>
                    <a:pt x="7531" y="264160"/>
                  </a:moveTo>
                  <a:lnTo>
                    <a:pt x="3771" y="264160"/>
                  </a:lnTo>
                  <a:lnTo>
                    <a:pt x="2413" y="264160"/>
                  </a:lnTo>
                  <a:lnTo>
                    <a:pt x="0" y="263791"/>
                  </a:lnTo>
                  <a:lnTo>
                    <a:pt x="0" y="308114"/>
                  </a:lnTo>
                  <a:lnTo>
                    <a:pt x="2413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787400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96B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2768">
              <a:extLst>
                <a:ext uri="{FF2B5EF4-FFF2-40B4-BE49-F238E27FC236}">
                  <a16:creationId xmlns:a16="http://schemas.microsoft.com/office/drawing/2014/main" id="{092E77FD-43C9-A0A4-BA1E-1F070B7939D4}"/>
                </a:ext>
              </a:extLst>
            </p:cNvPr>
            <p:cNvSpPr/>
            <p:nvPr/>
          </p:nvSpPr>
          <p:spPr>
            <a:xfrm>
              <a:off x="1082713" y="5307913"/>
              <a:ext cx="11430" cy="792480"/>
            </a:xfrm>
            <a:custGeom>
              <a:avLst/>
              <a:gdLst/>
              <a:ahLst/>
              <a:cxnLst/>
              <a:rect l="l" t="t" r="r" b="b"/>
              <a:pathLst>
                <a:path w="11430" h="792479">
                  <a:moveTo>
                    <a:pt x="11315" y="744562"/>
                  </a:moveTo>
                  <a:lnTo>
                    <a:pt x="7543" y="742670"/>
                  </a:lnTo>
                  <a:lnTo>
                    <a:pt x="3771" y="740765"/>
                  </a:lnTo>
                  <a:lnTo>
                    <a:pt x="0" y="738873"/>
                  </a:lnTo>
                  <a:lnTo>
                    <a:pt x="0" y="787374"/>
                  </a:lnTo>
                  <a:lnTo>
                    <a:pt x="3771" y="789076"/>
                  </a:lnTo>
                  <a:lnTo>
                    <a:pt x="7543" y="790778"/>
                  </a:lnTo>
                  <a:lnTo>
                    <a:pt x="11315" y="792480"/>
                  </a:lnTo>
                  <a:lnTo>
                    <a:pt x="11315" y="744562"/>
                  </a:lnTo>
                  <a:close/>
                </a:path>
                <a:path w="11430" h="792479">
                  <a:moveTo>
                    <a:pt x="11315" y="407136"/>
                  </a:moveTo>
                  <a:lnTo>
                    <a:pt x="7543" y="406323"/>
                  </a:lnTo>
                  <a:lnTo>
                    <a:pt x="3771" y="405523"/>
                  </a:lnTo>
                  <a:lnTo>
                    <a:pt x="0" y="404723"/>
                  </a:lnTo>
                  <a:lnTo>
                    <a:pt x="0" y="449376"/>
                  </a:lnTo>
                  <a:lnTo>
                    <a:pt x="3771" y="450189"/>
                  </a:lnTo>
                  <a:lnTo>
                    <a:pt x="7543" y="450989"/>
                  </a:lnTo>
                  <a:lnTo>
                    <a:pt x="11315" y="451802"/>
                  </a:lnTo>
                  <a:lnTo>
                    <a:pt x="11315" y="407136"/>
                  </a:lnTo>
                  <a:close/>
                </a:path>
                <a:path w="11430" h="792479">
                  <a:moveTo>
                    <a:pt x="11315" y="264160"/>
                  </a:moveTo>
                  <a:lnTo>
                    <a:pt x="7543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11315" y="308610"/>
                  </a:lnTo>
                  <a:lnTo>
                    <a:pt x="11315" y="264160"/>
                  </a:lnTo>
                  <a:close/>
                </a:path>
                <a:path w="11430" h="792479">
                  <a:moveTo>
                    <a:pt x="11315" y="0"/>
                  </a:moveTo>
                  <a:lnTo>
                    <a:pt x="7543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11315" y="44450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2769">
              <a:extLst>
                <a:ext uri="{FF2B5EF4-FFF2-40B4-BE49-F238E27FC236}">
                  <a16:creationId xmlns:a16="http://schemas.microsoft.com/office/drawing/2014/main" id="{997A66A8-12C1-78FD-84C2-D374156480C0}"/>
                </a:ext>
              </a:extLst>
            </p:cNvPr>
            <p:cNvSpPr/>
            <p:nvPr/>
          </p:nvSpPr>
          <p:spPr>
            <a:xfrm>
              <a:off x="1094016" y="5307913"/>
              <a:ext cx="7620" cy="795655"/>
            </a:xfrm>
            <a:custGeom>
              <a:avLst/>
              <a:gdLst/>
              <a:ahLst/>
              <a:cxnLst/>
              <a:rect l="l" t="t" r="r" b="b"/>
              <a:pathLst>
                <a:path w="7619" h="795654">
                  <a:moveTo>
                    <a:pt x="7543" y="747750"/>
                  </a:moveTo>
                  <a:lnTo>
                    <a:pt x="3771" y="746252"/>
                  </a:lnTo>
                  <a:lnTo>
                    <a:pt x="1854" y="745490"/>
                  </a:lnTo>
                  <a:lnTo>
                    <a:pt x="0" y="744562"/>
                  </a:lnTo>
                  <a:lnTo>
                    <a:pt x="0" y="792480"/>
                  </a:lnTo>
                  <a:lnTo>
                    <a:pt x="2844" y="793750"/>
                  </a:lnTo>
                  <a:lnTo>
                    <a:pt x="3771" y="794029"/>
                  </a:lnTo>
                  <a:lnTo>
                    <a:pt x="7543" y="795172"/>
                  </a:lnTo>
                  <a:lnTo>
                    <a:pt x="7543" y="747750"/>
                  </a:lnTo>
                  <a:close/>
                </a:path>
                <a:path w="7619" h="795654">
                  <a:moveTo>
                    <a:pt x="7543" y="408736"/>
                  </a:moveTo>
                  <a:lnTo>
                    <a:pt x="3771" y="407936"/>
                  </a:lnTo>
                  <a:lnTo>
                    <a:pt x="0" y="407123"/>
                  </a:lnTo>
                  <a:lnTo>
                    <a:pt x="0" y="451802"/>
                  </a:lnTo>
                  <a:lnTo>
                    <a:pt x="3771" y="452615"/>
                  </a:lnTo>
                  <a:lnTo>
                    <a:pt x="7543" y="453415"/>
                  </a:lnTo>
                  <a:lnTo>
                    <a:pt x="7543" y="408736"/>
                  </a:lnTo>
                  <a:close/>
                </a:path>
                <a:path w="7619" h="795654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795654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2770">
              <a:extLst>
                <a:ext uri="{FF2B5EF4-FFF2-40B4-BE49-F238E27FC236}">
                  <a16:creationId xmlns:a16="http://schemas.microsoft.com/office/drawing/2014/main" id="{35C9870F-38A8-E22F-C6D5-FEAA03EF7087}"/>
                </a:ext>
              </a:extLst>
            </p:cNvPr>
            <p:cNvSpPr/>
            <p:nvPr/>
          </p:nvSpPr>
          <p:spPr>
            <a:xfrm>
              <a:off x="1101559" y="5307914"/>
              <a:ext cx="3810" cy="796925"/>
            </a:xfrm>
            <a:custGeom>
              <a:avLst/>
              <a:gdLst/>
              <a:ahLst/>
              <a:cxnLst/>
              <a:rect l="l" t="t" r="r" b="b"/>
              <a:pathLst>
                <a:path w="3809" h="796925">
                  <a:moveTo>
                    <a:pt x="0" y="747738"/>
                  </a:moveTo>
                  <a:lnTo>
                    <a:pt x="0" y="795162"/>
                  </a:lnTo>
                  <a:lnTo>
                    <a:pt x="3771" y="796296"/>
                  </a:lnTo>
                  <a:lnTo>
                    <a:pt x="3771" y="749231"/>
                  </a:lnTo>
                  <a:lnTo>
                    <a:pt x="0" y="747738"/>
                  </a:lnTo>
                  <a:close/>
                </a:path>
                <a:path w="3809" h="796925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796925">
                  <a:moveTo>
                    <a:pt x="0" y="408730"/>
                  </a:moveTo>
                  <a:lnTo>
                    <a:pt x="0" y="453413"/>
                  </a:lnTo>
                  <a:lnTo>
                    <a:pt x="3771" y="454222"/>
                  </a:lnTo>
                  <a:lnTo>
                    <a:pt x="3771" y="409534"/>
                  </a:lnTo>
                  <a:lnTo>
                    <a:pt x="0" y="408730"/>
                  </a:lnTo>
                  <a:close/>
                </a:path>
                <a:path w="3809" h="796925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796925">
                  <a:moveTo>
                    <a:pt x="3771" y="145853"/>
                  </a:moveTo>
                  <a:lnTo>
                    <a:pt x="3650" y="146050"/>
                  </a:lnTo>
                  <a:lnTo>
                    <a:pt x="1917" y="153670"/>
                  </a:lnTo>
                  <a:lnTo>
                    <a:pt x="3650" y="162560"/>
                  </a:lnTo>
                  <a:lnTo>
                    <a:pt x="3771" y="162756"/>
                  </a:lnTo>
                  <a:lnTo>
                    <a:pt x="3771" y="145853"/>
                  </a:lnTo>
                  <a:close/>
                </a:path>
              </a:pathLst>
            </a:custGeom>
            <a:solidFill>
              <a:srgbClr val="8EB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2771">
              <a:extLst>
                <a:ext uri="{FF2B5EF4-FFF2-40B4-BE49-F238E27FC236}">
                  <a16:creationId xmlns:a16="http://schemas.microsoft.com/office/drawing/2014/main" id="{4FE13A2D-9720-6563-A6D5-40C55061AEEE}"/>
                </a:ext>
              </a:extLst>
            </p:cNvPr>
            <p:cNvSpPr/>
            <p:nvPr/>
          </p:nvSpPr>
          <p:spPr>
            <a:xfrm>
              <a:off x="1105319" y="5307913"/>
              <a:ext cx="7620" cy="798830"/>
            </a:xfrm>
            <a:custGeom>
              <a:avLst/>
              <a:gdLst/>
              <a:ahLst/>
              <a:cxnLst/>
              <a:rect l="l" t="t" r="r" b="b"/>
              <a:pathLst>
                <a:path w="7619" h="798829">
                  <a:moveTo>
                    <a:pt x="7543" y="752119"/>
                  </a:moveTo>
                  <a:lnTo>
                    <a:pt x="6604" y="751840"/>
                  </a:lnTo>
                  <a:lnTo>
                    <a:pt x="3771" y="750722"/>
                  </a:lnTo>
                  <a:lnTo>
                    <a:pt x="0" y="749236"/>
                  </a:lnTo>
                  <a:lnTo>
                    <a:pt x="0" y="796302"/>
                  </a:lnTo>
                  <a:lnTo>
                    <a:pt x="3771" y="797433"/>
                  </a:lnTo>
                  <a:lnTo>
                    <a:pt x="7543" y="798563"/>
                  </a:lnTo>
                  <a:lnTo>
                    <a:pt x="7543" y="752119"/>
                  </a:lnTo>
                  <a:close/>
                </a:path>
                <a:path w="7619" h="798829">
                  <a:moveTo>
                    <a:pt x="7543" y="411149"/>
                  </a:moveTo>
                  <a:lnTo>
                    <a:pt x="3771" y="410337"/>
                  </a:lnTo>
                  <a:lnTo>
                    <a:pt x="0" y="409536"/>
                  </a:lnTo>
                  <a:lnTo>
                    <a:pt x="0" y="454228"/>
                  </a:lnTo>
                  <a:lnTo>
                    <a:pt x="3771" y="455041"/>
                  </a:lnTo>
                  <a:lnTo>
                    <a:pt x="7543" y="455841"/>
                  </a:lnTo>
                  <a:lnTo>
                    <a:pt x="7543" y="411149"/>
                  </a:lnTo>
                  <a:close/>
                </a:path>
                <a:path w="7619" h="798829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798829">
                  <a:moveTo>
                    <a:pt x="7543" y="136309"/>
                  </a:moveTo>
                  <a:lnTo>
                    <a:pt x="4610" y="138430"/>
                  </a:lnTo>
                  <a:lnTo>
                    <a:pt x="3771" y="139801"/>
                  </a:lnTo>
                  <a:lnTo>
                    <a:pt x="0" y="145884"/>
                  </a:lnTo>
                  <a:lnTo>
                    <a:pt x="0" y="162737"/>
                  </a:lnTo>
                  <a:lnTo>
                    <a:pt x="3771" y="168821"/>
                  </a:lnTo>
                  <a:lnTo>
                    <a:pt x="4610" y="170180"/>
                  </a:lnTo>
                  <a:lnTo>
                    <a:pt x="7543" y="171780"/>
                  </a:lnTo>
                  <a:lnTo>
                    <a:pt x="7543" y="136309"/>
                  </a:lnTo>
                  <a:close/>
                </a:path>
                <a:path w="7619" h="798829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8D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2772">
              <a:extLst>
                <a:ext uri="{FF2B5EF4-FFF2-40B4-BE49-F238E27FC236}">
                  <a16:creationId xmlns:a16="http://schemas.microsoft.com/office/drawing/2014/main" id="{B3C85C56-BD63-135F-5240-E595D03DFAFC}"/>
                </a:ext>
              </a:extLst>
            </p:cNvPr>
            <p:cNvSpPr/>
            <p:nvPr/>
          </p:nvSpPr>
          <p:spPr>
            <a:xfrm>
              <a:off x="1112862" y="5307913"/>
              <a:ext cx="7620" cy="800735"/>
            </a:xfrm>
            <a:custGeom>
              <a:avLst/>
              <a:gdLst/>
              <a:ahLst/>
              <a:cxnLst/>
              <a:rect l="l" t="t" r="r" b="b"/>
              <a:pathLst>
                <a:path w="7619" h="800735">
                  <a:moveTo>
                    <a:pt x="7531" y="754316"/>
                  </a:moveTo>
                  <a:lnTo>
                    <a:pt x="3771" y="753224"/>
                  </a:lnTo>
                  <a:lnTo>
                    <a:pt x="0" y="752119"/>
                  </a:lnTo>
                  <a:lnTo>
                    <a:pt x="0" y="798563"/>
                  </a:lnTo>
                  <a:lnTo>
                    <a:pt x="3771" y="799706"/>
                  </a:lnTo>
                  <a:lnTo>
                    <a:pt x="5118" y="800100"/>
                  </a:lnTo>
                  <a:lnTo>
                    <a:pt x="7531" y="800671"/>
                  </a:lnTo>
                  <a:lnTo>
                    <a:pt x="7531" y="754316"/>
                  </a:lnTo>
                  <a:close/>
                </a:path>
                <a:path w="7619" h="800735">
                  <a:moveTo>
                    <a:pt x="7531" y="412750"/>
                  </a:moveTo>
                  <a:lnTo>
                    <a:pt x="3771" y="411962"/>
                  </a:lnTo>
                  <a:lnTo>
                    <a:pt x="0" y="411149"/>
                  </a:lnTo>
                  <a:lnTo>
                    <a:pt x="0" y="455841"/>
                  </a:lnTo>
                  <a:lnTo>
                    <a:pt x="3759" y="456653"/>
                  </a:lnTo>
                  <a:lnTo>
                    <a:pt x="7531" y="457454"/>
                  </a:lnTo>
                  <a:lnTo>
                    <a:pt x="7531" y="412750"/>
                  </a:lnTo>
                  <a:close/>
                </a:path>
                <a:path w="7619" h="800735">
                  <a:moveTo>
                    <a:pt x="7531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800735">
                  <a:moveTo>
                    <a:pt x="7531" y="132842"/>
                  </a:moveTo>
                  <a:lnTo>
                    <a:pt x="4076" y="133350"/>
                  </a:lnTo>
                  <a:lnTo>
                    <a:pt x="3771" y="133578"/>
                  </a:lnTo>
                  <a:lnTo>
                    <a:pt x="0" y="136309"/>
                  </a:lnTo>
                  <a:lnTo>
                    <a:pt x="0" y="171780"/>
                  </a:lnTo>
                  <a:lnTo>
                    <a:pt x="3759" y="173824"/>
                  </a:lnTo>
                  <a:lnTo>
                    <a:pt x="4076" y="173990"/>
                  </a:lnTo>
                  <a:lnTo>
                    <a:pt x="7531" y="175018"/>
                  </a:lnTo>
                  <a:lnTo>
                    <a:pt x="7531" y="132842"/>
                  </a:lnTo>
                  <a:close/>
                </a:path>
                <a:path w="7619" h="800735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8B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2773">
              <a:extLst>
                <a:ext uri="{FF2B5EF4-FFF2-40B4-BE49-F238E27FC236}">
                  <a16:creationId xmlns:a16="http://schemas.microsoft.com/office/drawing/2014/main" id="{9EC85690-6EE5-E89C-0004-ADEE7A941FCC}"/>
                </a:ext>
              </a:extLst>
            </p:cNvPr>
            <p:cNvSpPr/>
            <p:nvPr/>
          </p:nvSpPr>
          <p:spPr>
            <a:xfrm>
              <a:off x="1120394" y="5307913"/>
              <a:ext cx="11430" cy="803910"/>
            </a:xfrm>
            <a:custGeom>
              <a:avLst/>
              <a:gdLst/>
              <a:ahLst/>
              <a:cxnLst/>
              <a:rect l="l" t="t" r="r" b="b"/>
              <a:pathLst>
                <a:path w="11430" h="803910">
                  <a:moveTo>
                    <a:pt x="11315" y="757415"/>
                  </a:moveTo>
                  <a:lnTo>
                    <a:pt x="8978" y="756920"/>
                  </a:lnTo>
                  <a:lnTo>
                    <a:pt x="7543" y="756500"/>
                  </a:lnTo>
                  <a:lnTo>
                    <a:pt x="3771" y="755408"/>
                  </a:lnTo>
                  <a:lnTo>
                    <a:pt x="0" y="754316"/>
                  </a:lnTo>
                  <a:lnTo>
                    <a:pt x="0" y="800671"/>
                  </a:lnTo>
                  <a:lnTo>
                    <a:pt x="3771" y="801560"/>
                  </a:lnTo>
                  <a:lnTo>
                    <a:pt x="7543" y="802436"/>
                  </a:lnTo>
                  <a:lnTo>
                    <a:pt x="11315" y="803325"/>
                  </a:lnTo>
                  <a:lnTo>
                    <a:pt x="11315" y="757415"/>
                  </a:lnTo>
                  <a:close/>
                </a:path>
                <a:path w="11430" h="803910">
                  <a:moveTo>
                    <a:pt x="11315" y="415163"/>
                  </a:moveTo>
                  <a:lnTo>
                    <a:pt x="7543" y="414362"/>
                  </a:lnTo>
                  <a:lnTo>
                    <a:pt x="3771" y="413550"/>
                  </a:lnTo>
                  <a:lnTo>
                    <a:pt x="0" y="412750"/>
                  </a:lnTo>
                  <a:lnTo>
                    <a:pt x="0" y="457454"/>
                  </a:lnTo>
                  <a:lnTo>
                    <a:pt x="3771" y="458266"/>
                  </a:lnTo>
                  <a:lnTo>
                    <a:pt x="7543" y="459079"/>
                  </a:lnTo>
                  <a:lnTo>
                    <a:pt x="11315" y="459892"/>
                  </a:lnTo>
                  <a:lnTo>
                    <a:pt x="11315" y="415163"/>
                  </a:lnTo>
                  <a:close/>
                </a:path>
                <a:path w="11430" h="803910">
                  <a:moveTo>
                    <a:pt x="11315" y="264160"/>
                  </a:moveTo>
                  <a:lnTo>
                    <a:pt x="7543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11315" y="308610"/>
                  </a:lnTo>
                  <a:lnTo>
                    <a:pt x="11315" y="264160"/>
                  </a:lnTo>
                  <a:close/>
                </a:path>
                <a:path w="11430" h="803910">
                  <a:moveTo>
                    <a:pt x="11315" y="132080"/>
                  </a:moveTo>
                  <a:lnTo>
                    <a:pt x="7543" y="132080"/>
                  </a:lnTo>
                  <a:lnTo>
                    <a:pt x="5143" y="132080"/>
                  </a:lnTo>
                  <a:lnTo>
                    <a:pt x="3771" y="132283"/>
                  </a:lnTo>
                  <a:lnTo>
                    <a:pt x="0" y="132842"/>
                  </a:lnTo>
                  <a:lnTo>
                    <a:pt x="0" y="175018"/>
                  </a:lnTo>
                  <a:lnTo>
                    <a:pt x="3771" y="176136"/>
                  </a:lnTo>
                  <a:lnTo>
                    <a:pt x="5143" y="176530"/>
                  </a:lnTo>
                  <a:lnTo>
                    <a:pt x="7543" y="176530"/>
                  </a:lnTo>
                  <a:lnTo>
                    <a:pt x="11315" y="176530"/>
                  </a:lnTo>
                  <a:lnTo>
                    <a:pt x="11315" y="132080"/>
                  </a:lnTo>
                  <a:close/>
                </a:path>
                <a:path w="11430" h="803910">
                  <a:moveTo>
                    <a:pt x="11315" y="0"/>
                  </a:moveTo>
                  <a:lnTo>
                    <a:pt x="7543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11315" y="44450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2774">
              <a:extLst>
                <a:ext uri="{FF2B5EF4-FFF2-40B4-BE49-F238E27FC236}">
                  <a16:creationId xmlns:a16="http://schemas.microsoft.com/office/drawing/2014/main" id="{43A44565-4BA9-1919-EEBB-1E372B353404}"/>
                </a:ext>
              </a:extLst>
            </p:cNvPr>
            <p:cNvSpPr/>
            <p:nvPr/>
          </p:nvSpPr>
          <p:spPr>
            <a:xfrm>
              <a:off x="1131697" y="5307913"/>
              <a:ext cx="7620" cy="805180"/>
            </a:xfrm>
            <a:custGeom>
              <a:avLst/>
              <a:gdLst/>
              <a:ahLst/>
              <a:cxnLst/>
              <a:rect l="l" t="t" r="r" b="b"/>
              <a:pathLst>
                <a:path w="7619" h="805179">
                  <a:moveTo>
                    <a:pt x="7543" y="759015"/>
                  </a:moveTo>
                  <a:lnTo>
                    <a:pt x="3771" y="758215"/>
                  </a:lnTo>
                  <a:lnTo>
                    <a:pt x="0" y="757415"/>
                  </a:lnTo>
                  <a:lnTo>
                    <a:pt x="0" y="803325"/>
                  </a:lnTo>
                  <a:lnTo>
                    <a:pt x="3771" y="804202"/>
                  </a:lnTo>
                  <a:lnTo>
                    <a:pt x="7543" y="805091"/>
                  </a:lnTo>
                  <a:lnTo>
                    <a:pt x="7543" y="759015"/>
                  </a:lnTo>
                  <a:close/>
                </a:path>
                <a:path w="7619" h="805179">
                  <a:moveTo>
                    <a:pt x="7543" y="416763"/>
                  </a:moveTo>
                  <a:lnTo>
                    <a:pt x="3771" y="415963"/>
                  </a:lnTo>
                  <a:lnTo>
                    <a:pt x="0" y="415163"/>
                  </a:lnTo>
                  <a:lnTo>
                    <a:pt x="0" y="459879"/>
                  </a:lnTo>
                  <a:lnTo>
                    <a:pt x="3771" y="460692"/>
                  </a:lnTo>
                  <a:lnTo>
                    <a:pt x="7543" y="461505"/>
                  </a:lnTo>
                  <a:lnTo>
                    <a:pt x="7543" y="416763"/>
                  </a:lnTo>
                  <a:close/>
                </a:path>
                <a:path w="7619" h="805179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805179">
                  <a:moveTo>
                    <a:pt x="7543" y="132080"/>
                  </a:move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7543" y="176530"/>
                  </a:lnTo>
                  <a:lnTo>
                    <a:pt x="7543" y="132080"/>
                  </a:lnTo>
                  <a:close/>
                </a:path>
                <a:path w="7619" h="805179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85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2775">
              <a:extLst>
                <a:ext uri="{FF2B5EF4-FFF2-40B4-BE49-F238E27FC236}">
                  <a16:creationId xmlns:a16="http://schemas.microsoft.com/office/drawing/2014/main" id="{532F3678-FD68-D4CE-8CFF-4554E7EC4B9C}"/>
                </a:ext>
              </a:extLst>
            </p:cNvPr>
            <p:cNvSpPr/>
            <p:nvPr/>
          </p:nvSpPr>
          <p:spPr>
            <a:xfrm>
              <a:off x="1139240" y="5307914"/>
              <a:ext cx="3810" cy="805815"/>
            </a:xfrm>
            <a:custGeom>
              <a:avLst/>
              <a:gdLst/>
              <a:ahLst/>
              <a:cxnLst/>
              <a:rect l="l" t="t" r="r" b="b"/>
              <a:pathLst>
                <a:path w="3809" h="805814">
                  <a:moveTo>
                    <a:pt x="0" y="759014"/>
                  </a:moveTo>
                  <a:lnTo>
                    <a:pt x="0" y="805082"/>
                  </a:lnTo>
                  <a:lnTo>
                    <a:pt x="417" y="805180"/>
                  </a:lnTo>
                  <a:lnTo>
                    <a:pt x="3771" y="805564"/>
                  </a:lnTo>
                  <a:lnTo>
                    <a:pt x="3771" y="759816"/>
                  </a:lnTo>
                  <a:lnTo>
                    <a:pt x="0" y="759014"/>
                  </a:lnTo>
                  <a:close/>
                </a:path>
                <a:path w="3809" h="805814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805814">
                  <a:moveTo>
                    <a:pt x="0" y="416761"/>
                  </a:moveTo>
                  <a:lnTo>
                    <a:pt x="0" y="461496"/>
                  </a:lnTo>
                  <a:lnTo>
                    <a:pt x="3771" y="462305"/>
                  </a:lnTo>
                  <a:lnTo>
                    <a:pt x="3771" y="417565"/>
                  </a:lnTo>
                  <a:lnTo>
                    <a:pt x="0" y="416761"/>
                  </a:lnTo>
                  <a:close/>
                </a:path>
                <a:path w="3809" h="805814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5814">
                  <a:moveTo>
                    <a:pt x="3771" y="132080"/>
                  </a:move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3771" y="132080"/>
                  </a:lnTo>
                  <a:close/>
                </a:path>
              </a:pathLst>
            </a:custGeom>
            <a:solidFill>
              <a:srgbClr val="83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2776">
              <a:extLst>
                <a:ext uri="{FF2B5EF4-FFF2-40B4-BE49-F238E27FC236}">
                  <a16:creationId xmlns:a16="http://schemas.microsoft.com/office/drawing/2014/main" id="{13B81B6A-C0B2-1064-97CD-8C4C09F0A195}"/>
                </a:ext>
              </a:extLst>
            </p:cNvPr>
            <p:cNvSpPr/>
            <p:nvPr/>
          </p:nvSpPr>
          <p:spPr>
            <a:xfrm>
              <a:off x="1249719" y="5307914"/>
              <a:ext cx="7619" cy="806450"/>
            </a:xfrm>
            <a:custGeom>
              <a:avLst/>
              <a:gdLst/>
              <a:ahLst/>
              <a:cxnLst/>
              <a:rect l="l" t="t" r="r" b="b"/>
              <a:pathLst>
                <a:path w="7619" h="806450">
                  <a:moveTo>
                    <a:pt x="7543" y="761187"/>
                  </a:moveTo>
                  <a:lnTo>
                    <a:pt x="4305" y="760730"/>
                  </a:lnTo>
                  <a:lnTo>
                    <a:pt x="3771" y="760615"/>
                  </a:lnTo>
                  <a:lnTo>
                    <a:pt x="0" y="759815"/>
                  </a:lnTo>
                  <a:lnTo>
                    <a:pt x="0" y="805573"/>
                  </a:lnTo>
                  <a:lnTo>
                    <a:pt x="3771" y="806005"/>
                  </a:lnTo>
                  <a:lnTo>
                    <a:pt x="7543" y="806437"/>
                  </a:lnTo>
                  <a:lnTo>
                    <a:pt x="7543" y="761187"/>
                  </a:lnTo>
                  <a:close/>
                </a:path>
                <a:path w="7619" h="806450">
                  <a:moveTo>
                    <a:pt x="7543" y="419176"/>
                  </a:moveTo>
                  <a:lnTo>
                    <a:pt x="3771" y="418376"/>
                  </a:lnTo>
                  <a:lnTo>
                    <a:pt x="0" y="417563"/>
                  </a:lnTo>
                  <a:lnTo>
                    <a:pt x="0" y="462305"/>
                  </a:lnTo>
                  <a:lnTo>
                    <a:pt x="3771" y="463118"/>
                  </a:lnTo>
                  <a:lnTo>
                    <a:pt x="7543" y="463931"/>
                  </a:lnTo>
                  <a:lnTo>
                    <a:pt x="7543" y="419176"/>
                  </a:lnTo>
                  <a:close/>
                </a:path>
                <a:path w="7619" h="806450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806450">
                  <a:moveTo>
                    <a:pt x="7543" y="132080"/>
                  </a:move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7543" y="176530"/>
                  </a:lnTo>
                  <a:lnTo>
                    <a:pt x="7543" y="132080"/>
                  </a:lnTo>
                  <a:close/>
                </a:path>
                <a:path w="7619" h="806450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83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2777">
              <a:extLst>
                <a:ext uri="{FF2B5EF4-FFF2-40B4-BE49-F238E27FC236}">
                  <a16:creationId xmlns:a16="http://schemas.microsoft.com/office/drawing/2014/main" id="{AD811DD3-1C5E-FE00-F7EE-2EDB8EF3C288}"/>
                </a:ext>
              </a:extLst>
            </p:cNvPr>
            <p:cNvSpPr/>
            <p:nvPr/>
          </p:nvSpPr>
          <p:spPr>
            <a:xfrm>
              <a:off x="1150543" y="5307913"/>
              <a:ext cx="7620" cy="807720"/>
            </a:xfrm>
            <a:custGeom>
              <a:avLst/>
              <a:gdLst/>
              <a:ahLst/>
              <a:cxnLst/>
              <a:rect l="l" t="t" r="r" b="b"/>
              <a:pathLst>
                <a:path w="7619" h="807720">
                  <a:moveTo>
                    <a:pt x="7531" y="762228"/>
                  </a:moveTo>
                  <a:lnTo>
                    <a:pt x="3771" y="761720"/>
                  </a:lnTo>
                  <a:lnTo>
                    <a:pt x="0" y="761187"/>
                  </a:lnTo>
                  <a:lnTo>
                    <a:pt x="0" y="806437"/>
                  </a:lnTo>
                  <a:lnTo>
                    <a:pt x="3759" y="806869"/>
                  </a:lnTo>
                  <a:lnTo>
                    <a:pt x="7531" y="807300"/>
                  </a:lnTo>
                  <a:lnTo>
                    <a:pt x="7531" y="762228"/>
                  </a:lnTo>
                  <a:close/>
                </a:path>
                <a:path w="7619" h="807720">
                  <a:moveTo>
                    <a:pt x="7531" y="420776"/>
                  </a:moveTo>
                  <a:lnTo>
                    <a:pt x="3771" y="419989"/>
                  </a:lnTo>
                  <a:lnTo>
                    <a:pt x="0" y="419176"/>
                  </a:lnTo>
                  <a:lnTo>
                    <a:pt x="0" y="463931"/>
                  </a:lnTo>
                  <a:lnTo>
                    <a:pt x="3759" y="464731"/>
                  </a:lnTo>
                  <a:lnTo>
                    <a:pt x="7531" y="465543"/>
                  </a:lnTo>
                  <a:lnTo>
                    <a:pt x="7531" y="420776"/>
                  </a:lnTo>
                  <a:close/>
                </a:path>
                <a:path w="7619" h="807720">
                  <a:moveTo>
                    <a:pt x="7531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807720">
                  <a:moveTo>
                    <a:pt x="7531" y="132080"/>
                  </a:move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59" y="176530"/>
                  </a:lnTo>
                  <a:lnTo>
                    <a:pt x="7531" y="176530"/>
                  </a:lnTo>
                  <a:lnTo>
                    <a:pt x="7531" y="132080"/>
                  </a:lnTo>
                  <a:close/>
                </a:path>
                <a:path w="7619" h="807720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80A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2778">
              <a:extLst>
                <a:ext uri="{FF2B5EF4-FFF2-40B4-BE49-F238E27FC236}">
                  <a16:creationId xmlns:a16="http://schemas.microsoft.com/office/drawing/2014/main" id="{6AEB04B7-108D-57F6-98B7-610F6DEF76DE}"/>
                </a:ext>
              </a:extLst>
            </p:cNvPr>
            <p:cNvSpPr/>
            <p:nvPr/>
          </p:nvSpPr>
          <p:spPr>
            <a:xfrm>
              <a:off x="1158074" y="5307913"/>
              <a:ext cx="7620" cy="807720"/>
            </a:xfrm>
            <a:custGeom>
              <a:avLst/>
              <a:gdLst/>
              <a:ahLst/>
              <a:cxnLst/>
              <a:rect l="l" t="t" r="r" b="b"/>
              <a:pathLst>
                <a:path w="7619" h="807720">
                  <a:moveTo>
                    <a:pt x="7543" y="763270"/>
                  </a:moveTo>
                  <a:lnTo>
                    <a:pt x="3771" y="762749"/>
                  </a:lnTo>
                  <a:lnTo>
                    <a:pt x="0" y="762228"/>
                  </a:lnTo>
                  <a:lnTo>
                    <a:pt x="0" y="807300"/>
                  </a:lnTo>
                  <a:lnTo>
                    <a:pt x="3771" y="807720"/>
                  </a:lnTo>
                  <a:lnTo>
                    <a:pt x="7543" y="807720"/>
                  </a:lnTo>
                  <a:lnTo>
                    <a:pt x="7543" y="763270"/>
                  </a:lnTo>
                  <a:close/>
                </a:path>
                <a:path w="7619" h="807720">
                  <a:moveTo>
                    <a:pt x="7543" y="422389"/>
                  </a:moveTo>
                  <a:lnTo>
                    <a:pt x="3771" y="421589"/>
                  </a:lnTo>
                  <a:lnTo>
                    <a:pt x="0" y="420776"/>
                  </a:lnTo>
                  <a:lnTo>
                    <a:pt x="0" y="465543"/>
                  </a:lnTo>
                  <a:lnTo>
                    <a:pt x="3771" y="466356"/>
                  </a:lnTo>
                  <a:lnTo>
                    <a:pt x="7543" y="467156"/>
                  </a:lnTo>
                  <a:lnTo>
                    <a:pt x="7543" y="422389"/>
                  </a:lnTo>
                  <a:close/>
                </a:path>
                <a:path w="7619" h="807720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807720">
                  <a:moveTo>
                    <a:pt x="7543" y="99428"/>
                  </a:moveTo>
                  <a:lnTo>
                    <a:pt x="5918" y="101600"/>
                  </a:lnTo>
                  <a:lnTo>
                    <a:pt x="4191" y="110490"/>
                  </a:lnTo>
                  <a:lnTo>
                    <a:pt x="4191" y="132080"/>
                  </a:ln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4191" y="176530"/>
                  </a:lnTo>
                  <a:lnTo>
                    <a:pt x="4191" y="198120"/>
                  </a:lnTo>
                  <a:lnTo>
                    <a:pt x="5918" y="205740"/>
                  </a:lnTo>
                  <a:lnTo>
                    <a:pt x="7543" y="208356"/>
                  </a:lnTo>
                  <a:lnTo>
                    <a:pt x="7543" y="99428"/>
                  </a:lnTo>
                  <a:close/>
                </a:path>
                <a:path w="7619" h="807720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7D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2779">
              <a:extLst>
                <a:ext uri="{FF2B5EF4-FFF2-40B4-BE49-F238E27FC236}">
                  <a16:creationId xmlns:a16="http://schemas.microsoft.com/office/drawing/2014/main" id="{5150DAF9-7F5C-CFFC-E78D-EBA269AA4B22}"/>
                </a:ext>
              </a:extLst>
            </p:cNvPr>
            <p:cNvSpPr/>
            <p:nvPr/>
          </p:nvSpPr>
          <p:spPr>
            <a:xfrm>
              <a:off x="1165606" y="5307914"/>
              <a:ext cx="3810" cy="807720"/>
            </a:xfrm>
            <a:custGeom>
              <a:avLst/>
              <a:gdLst/>
              <a:ahLst/>
              <a:cxnLst/>
              <a:rect l="l" t="t" r="r" b="b"/>
              <a:pathLst>
                <a:path w="3809" h="807720">
                  <a:moveTo>
                    <a:pt x="0" y="763262"/>
                  </a:moveTo>
                  <a:lnTo>
                    <a:pt x="0" y="807720"/>
                  </a:lnTo>
                  <a:lnTo>
                    <a:pt x="3771" y="807720"/>
                  </a:lnTo>
                  <a:lnTo>
                    <a:pt x="3771" y="763522"/>
                  </a:lnTo>
                  <a:lnTo>
                    <a:pt x="0" y="763262"/>
                  </a:lnTo>
                  <a:close/>
                </a:path>
                <a:path w="3809" h="80772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807720">
                  <a:moveTo>
                    <a:pt x="0" y="422380"/>
                  </a:moveTo>
                  <a:lnTo>
                    <a:pt x="0" y="467151"/>
                  </a:lnTo>
                  <a:lnTo>
                    <a:pt x="3771" y="467960"/>
                  </a:lnTo>
                  <a:lnTo>
                    <a:pt x="3771" y="423184"/>
                  </a:lnTo>
                  <a:lnTo>
                    <a:pt x="0" y="422380"/>
                  </a:lnTo>
                  <a:close/>
                </a:path>
                <a:path w="3809" h="80772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7720">
                  <a:moveTo>
                    <a:pt x="3771" y="94782"/>
                  </a:moveTo>
                  <a:lnTo>
                    <a:pt x="3125" y="95250"/>
                  </a:lnTo>
                  <a:lnTo>
                    <a:pt x="0" y="99445"/>
                  </a:lnTo>
                  <a:lnTo>
                    <a:pt x="0" y="208325"/>
                  </a:lnTo>
                  <a:lnTo>
                    <a:pt x="3125" y="213360"/>
                  </a:lnTo>
                  <a:lnTo>
                    <a:pt x="3771" y="213827"/>
                  </a:lnTo>
                  <a:lnTo>
                    <a:pt x="3771" y="94782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2780">
              <a:extLst>
                <a:ext uri="{FF2B5EF4-FFF2-40B4-BE49-F238E27FC236}">
                  <a16:creationId xmlns:a16="http://schemas.microsoft.com/office/drawing/2014/main" id="{F2497BA7-D2AB-519F-B81F-2CA2422BB585}"/>
                </a:ext>
              </a:extLst>
            </p:cNvPr>
            <p:cNvSpPr/>
            <p:nvPr/>
          </p:nvSpPr>
          <p:spPr>
            <a:xfrm>
              <a:off x="1169377" y="5307913"/>
              <a:ext cx="11430" cy="807720"/>
            </a:xfrm>
            <a:custGeom>
              <a:avLst/>
              <a:gdLst/>
              <a:ahLst/>
              <a:cxnLst/>
              <a:rect l="l" t="t" r="r" b="b"/>
              <a:pathLst>
                <a:path w="11430" h="807720">
                  <a:moveTo>
                    <a:pt x="11315" y="764298"/>
                  </a:moveTo>
                  <a:lnTo>
                    <a:pt x="7543" y="764044"/>
                  </a:lnTo>
                  <a:lnTo>
                    <a:pt x="3771" y="763790"/>
                  </a:lnTo>
                  <a:lnTo>
                    <a:pt x="0" y="763524"/>
                  </a:lnTo>
                  <a:lnTo>
                    <a:pt x="0" y="807720"/>
                  </a:lnTo>
                  <a:lnTo>
                    <a:pt x="3771" y="807720"/>
                  </a:lnTo>
                  <a:lnTo>
                    <a:pt x="7543" y="807720"/>
                  </a:lnTo>
                  <a:lnTo>
                    <a:pt x="11315" y="807720"/>
                  </a:lnTo>
                  <a:lnTo>
                    <a:pt x="11315" y="764298"/>
                  </a:lnTo>
                  <a:close/>
                </a:path>
                <a:path w="11430" h="807720">
                  <a:moveTo>
                    <a:pt x="11315" y="425602"/>
                  </a:moveTo>
                  <a:lnTo>
                    <a:pt x="7543" y="424802"/>
                  </a:lnTo>
                  <a:lnTo>
                    <a:pt x="3771" y="423989"/>
                  </a:lnTo>
                  <a:lnTo>
                    <a:pt x="0" y="423189"/>
                  </a:lnTo>
                  <a:lnTo>
                    <a:pt x="0" y="467969"/>
                  </a:lnTo>
                  <a:lnTo>
                    <a:pt x="3771" y="468782"/>
                  </a:lnTo>
                  <a:lnTo>
                    <a:pt x="7543" y="469582"/>
                  </a:lnTo>
                  <a:lnTo>
                    <a:pt x="11315" y="470395"/>
                  </a:lnTo>
                  <a:lnTo>
                    <a:pt x="11315" y="425602"/>
                  </a:lnTo>
                  <a:close/>
                </a:path>
                <a:path w="11430" h="807720">
                  <a:moveTo>
                    <a:pt x="11315" y="264160"/>
                  </a:moveTo>
                  <a:lnTo>
                    <a:pt x="7543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11315" y="308610"/>
                  </a:lnTo>
                  <a:lnTo>
                    <a:pt x="11315" y="264160"/>
                  </a:lnTo>
                  <a:close/>
                </a:path>
                <a:path w="11430" h="807720">
                  <a:moveTo>
                    <a:pt x="11315" y="88722"/>
                  </a:moveTo>
                  <a:lnTo>
                    <a:pt x="7543" y="89827"/>
                  </a:lnTo>
                  <a:lnTo>
                    <a:pt x="6362" y="90170"/>
                  </a:lnTo>
                  <a:lnTo>
                    <a:pt x="3771" y="92062"/>
                  </a:lnTo>
                  <a:lnTo>
                    <a:pt x="0" y="94792"/>
                  </a:lnTo>
                  <a:lnTo>
                    <a:pt x="0" y="213829"/>
                  </a:lnTo>
                  <a:lnTo>
                    <a:pt x="3771" y="216560"/>
                  </a:lnTo>
                  <a:lnTo>
                    <a:pt x="6362" y="218440"/>
                  </a:lnTo>
                  <a:lnTo>
                    <a:pt x="7543" y="218617"/>
                  </a:lnTo>
                  <a:lnTo>
                    <a:pt x="11315" y="219176"/>
                  </a:lnTo>
                  <a:lnTo>
                    <a:pt x="11315" y="88722"/>
                  </a:lnTo>
                  <a:close/>
                </a:path>
                <a:path w="11430" h="807720">
                  <a:moveTo>
                    <a:pt x="11315" y="0"/>
                  </a:moveTo>
                  <a:lnTo>
                    <a:pt x="7543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11315" y="44450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79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2781">
              <a:extLst>
                <a:ext uri="{FF2B5EF4-FFF2-40B4-BE49-F238E27FC236}">
                  <a16:creationId xmlns:a16="http://schemas.microsoft.com/office/drawing/2014/main" id="{74B416F2-854B-B701-8EA1-C70E6B15FD3F}"/>
                </a:ext>
              </a:extLst>
            </p:cNvPr>
            <p:cNvSpPr/>
            <p:nvPr/>
          </p:nvSpPr>
          <p:spPr>
            <a:xfrm>
              <a:off x="1180680" y="5307914"/>
              <a:ext cx="3810" cy="807720"/>
            </a:xfrm>
            <a:custGeom>
              <a:avLst/>
              <a:gdLst/>
              <a:ahLst/>
              <a:cxnLst/>
              <a:rect l="l" t="t" r="r" b="b"/>
              <a:pathLst>
                <a:path w="3809" h="807720">
                  <a:moveTo>
                    <a:pt x="0" y="764290"/>
                  </a:moveTo>
                  <a:lnTo>
                    <a:pt x="0" y="807720"/>
                  </a:lnTo>
                  <a:lnTo>
                    <a:pt x="3771" y="807720"/>
                  </a:lnTo>
                  <a:lnTo>
                    <a:pt x="3670" y="764540"/>
                  </a:lnTo>
                  <a:lnTo>
                    <a:pt x="0" y="764290"/>
                  </a:lnTo>
                  <a:close/>
                </a:path>
                <a:path w="3809" h="807720">
                  <a:moveTo>
                    <a:pt x="3771" y="764533"/>
                  </a:moveTo>
                  <a:close/>
                </a:path>
                <a:path w="3809" h="80772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807720">
                  <a:moveTo>
                    <a:pt x="0" y="425592"/>
                  </a:moveTo>
                  <a:lnTo>
                    <a:pt x="0" y="470385"/>
                  </a:lnTo>
                  <a:lnTo>
                    <a:pt x="3771" y="471194"/>
                  </a:lnTo>
                  <a:lnTo>
                    <a:pt x="3771" y="426396"/>
                  </a:lnTo>
                  <a:lnTo>
                    <a:pt x="0" y="425592"/>
                  </a:lnTo>
                  <a:close/>
                </a:path>
                <a:path w="3809" h="80772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7720">
                  <a:moveTo>
                    <a:pt x="3670" y="87630"/>
                  </a:moveTo>
                  <a:lnTo>
                    <a:pt x="0" y="88714"/>
                  </a:lnTo>
                  <a:lnTo>
                    <a:pt x="0" y="219167"/>
                  </a:lnTo>
                  <a:lnTo>
                    <a:pt x="3670" y="219710"/>
                  </a:lnTo>
                  <a:lnTo>
                    <a:pt x="3670" y="87630"/>
                  </a:lnTo>
                  <a:close/>
                </a:path>
              </a:pathLst>
            </a:custGeom>
            <a:solidFill>
              <a:srgbClr val="77A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2782">
              <a:extLst>
                <a:ext uri="{FF2B5EF4-FFF2-40B4-BE49-F238E27FC236}">
                  <a16:creationId xmlns:a16="http://schemas.microsoft.com/office/drawing/2014/main" id="{26D0921F-B602-5BD9-DF81-032AF9F68336}"/>
                </a:ext>
              </a:extLst>
            </p:cNvPr>
            <p:cNvSpPr/>
            <p:nvPr/>
          </p:nvSpPr>
          <p:spPr>
            <a:xfrm>
              <a:off x="1184452" y="5307913"/>
              <a:ext cx="3810" cy="807720"/>
            </a:xfrm>
            <a:custGeom>
              <a:avLst/>
              <a:gdLst/>
              <a:ahLst/>
              <a:cxnLst/>
              <a:rect l="l" t="t" r="r" b="b"/>
              <a:pathLst>
                <a:path w="3809" h="807720">
                  <a:moveTo>
                    <a:pt x="3771" y="764286"/>
                  </a:moveTo>
                  <a:lnTo>
                    <a:pt x="0" y="764540"/>
                  </a:lnTo>
                  <a:lnTo>
                    <a:pt x="0" y="807720"/>
                  </a:lnTo>
                  <a:lnTo>
                    <a:pt x="3771" y="807720"/>
                  </a:lnTo>
                  <a:lnTo>
                    <a:pt x="3771" y="764286"/>
                  </a:lnTo>
                  <a:close/>
                </a:path>
                <a:path w="3809" h="807720">
                  <a:moveTo>
                    <a:pt x="3771" y="427202"/>
                  </a:moveTo>
                  <a:lnTo>
                    <a:pt x="0" y="426402"/>
                  </a:lnTo>
                  <a:lnTo>
                    <a:pt x="0" y="471195"/>
                  </a:lnTo>
                  <a:lnTo>
                    <a:pt x="3771" y="472008"/>
                  </a:lnTo>
                  <a:lnTo>
                    <a:pt x="3771" y="427202"/>
                  </a:lnTo>
                  <a:close/>
                </a:path>
                <a:path w="3809" h="80772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7720">
                  <a:moveTo>
                    <a:pt x="3771" y="88785"/>
                  </a:moveTo>
                  <a:lnTo>
                    <a:pt x="0" y="87668"/>
                  </a:lnTo>
                  <a:lnTo>
                    <a:pt x="0" y="219697"/>
                  </a:lnTo>
                  <a:lnTo>
                    <a:pt x="3771" y="219138"/>
                  </a:lnTo>
                  <a:lnTo>
                    <a:pt x="3771" y="88785"/>
                  </a:lnTo>
                  <a:close/>
                </a:path>
                <a:path w="3809" h="80772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2783">
              <a:extLst>
                <a:ext uri="{FF2B5EF4-FFF2-40B4-BE49-F238E27FC236}">
                  <a16:creationId xmlns:a16="http://schemas.microsoft.com/office/drawing/2014/main" id="{44601130-ECCA-A289-E51B-C0C810CDED02}"/>
                </a:ext>
              </a:extLst>
            </p:cNvPr>
            <p:cNvSpPr/>
            <p:nvPr/>
          </p:nvSpPr>
          <p:spPr>
            <a:xfrm>
              <a:off x="1188224" y="5307913"/>
              <a:ext cx="11430" cy="807720"/>
            </a:xfrm>
            <a:custGeom>
              <a:avLst/>
              <a:gdLst/>
              <a:ahLst/>
              <a:cxnLst/>
              <a:rect l="l" t="t" r="r" b="b"/>
              <a:pathLst>
                <a:path w="11430" h="807720">
                  <a:moveTo>
                    <a:pt x="11303" y="763511"/>
                  </a:moveTo>
                  <a:lnTo>
                    <a:pt x="7531" y="763765"/>
                  </a:lnTo>
                  <a:lnTo>
                    <a:pt x="3771" y="764032"/>
                  </a:lnTo>
                  <a:lnTo>
                    <a:pt x="0" y="764286"/>
                  </a:lnTo>
                  <a:lnTo>
                    <a:pt x="0" y="807720"/>
                  </a:lnTo>
                  <a:lnTo>
                    <a:pt x="3759" y="807720"/>
                  </a:lnTo>
                  <a:lnTo>
                    <a:pt x="7531" y="807720"/>
                  </a:lnTo>
                  <a:lnTo>
                    <a:pt x="11303" y="807720"/>
                  </a:lnTo>
                  <a:lnTo>
                    <a:pt x="11303" y="763511"/>
                  </a:lnTo>
                  <a:close/>
                </a:path>
                <a:path w="11430" h="807720">
                  <a:moveTo>
                    <a:pt x="11303" y="429615"/>
                  </a:moveTo>
                  <a:lnTo>
                    <a:pt x="7531" y="428815"/>
                  </a:lnTo>
                  <a:lnTo>
                    <a:pt x="3771" y="428015"/>
                  </a:lnTo>
                  <a:lnTo>
                    <a:pt x="0" y="427202"/>
                  </a:lnTo>
                  <a:lnTo>
                    <a:pt x="0" y="472008"/>
                  </a:lnTo>
                  <a:lnTo>
                    <a:pt x="3759" y="472821"/>
                  </a:lnTo>
                  <a:lnTo>
                    <a:pt x="7531" y="473621"/>
                  </a:lnTo>
                  <a:lnTo>
                    <a:pt x="11303" y="474433"/>
                  </a:lnTo>
                  <a:lnTo>
                    <a:pt x="11303" y="429615"/>
                  </a:lnTo>
                  <a:close/>
                </a:path>
                <a:path w="11430" h="807720">
                  <a:moveTo>
                    <a:pt x="11303" y="264160"/>
                  </a:moveTo>
                  <a:lnTo>
                    <a:pt x="7531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11303" y="308610"/>
                  </a:lnTo>
                  <a:lnTo>
                    <a:pt x="11303" y="264160"/>
                  </a:lnTo>
                  <a:close/>
                </a:path>
                <a:path w="11430" h="807720">
                  <a:moveTo>
                    <a:pt x="11303" y="94957"/>
                  </a:moveTo>
                  <a:lnTo>
                    <a:pt x="7531" y="92227"/>
                  </a:lnTo>
                  <a:lnTo>
                    <a:pt x="4699" y="90170"/>
                  </a:lnTo>
                  <a:lnTo>
                    <a:pt x="3771" y="89903"/>
                  </a:lnTo>
                  <a:lnTo>
                    <a:pt x="0" y="88785"/>
                  </a:lnTo>
                  <a:lnTo>
                    <a:pt x="0" y="219138"/>
                  </a:lnTo>
                  <a:lnTo>
                    <a:pt x="3759" y="218592"/>
                  </a:lnTo>
                  <a:lnTo>
                    <a:pt x="4699" y="218440"/>
                  </a:lnTo>
                  <a:lnTo>
                    <a:pt x="7531" y="216395"/>
                  </a:lnTo>
                  <a:lnTo>
                    <a:pt x="11303" y="213664"/>
                  </a:lnTo>
                  <a:lnTo>
                    <a:pt x="11303" y="94957"/>
                  </a:lnTo>
                  <a:close/>
                </a:path>
                <a:path w="11430" h="807720">
                  <a:moveTo>
                    <a:pt x="11303" y="0"/>
                  </a:moveTo>
                  <a:lnTo>
                    <a:pt x="7531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11303" y="4445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74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2784">
              <a:extLst>
                <a:ext uri="{FF2B5EF4-FFF2-40B4-BE49-F238E27FC236}">
                  <a16:creationId xmlns:a16="http://schemas.microsoft.com/office/drawing/2014/main" id="{C8235F37-89BD-061D-E07E-E656A4FB2F4A}"/>
                </a:ext>
              </a:extLst>
            </p:cNvPr>
            <p:cNvSpPr/>
            <p:nvPr/>
          </p:nvSpPr>
          <p:spPr>
            <a:xfrm>
              <a:off x="1199527" y="5307913"/>
              <a:ext cx="7620" cy="807720"/>
            </a:xfrm>
            <a:custGeom>
              <a:avLst/>
              <a:gdLst/>
              <a:ahLst/>
              <a:cxnLst/>
              <a:rect l="l" t="t" r="r" b="b"/>
              <a:pathLst>
                <a:path w="7619" h="807720">
                  <a:moveTo>
                    <a:pt x="7531" y="762723"/>
                  </a:moveTo>
                  <a:lnTo>
                    <a:pt x="3771" y="763244"/>
                  </a:lnTo>
                  <a:lnTo>
                    <a:pt x="3505" y="763270"/>
                  </a:lnTo>
                  <a:lnTo>
                    <a:pt x="0" y="763511"/>
                  </a:lnTo>
                  <a:lnTo>
                    <a:pt x="0" y="807720"/>
                  </a:lnTo>
                  <a:lnTo>
                    <a:pt x="3759" y="807720"/>
                  </a:lnTo>
                  <a:lnTo>
                    <a:pt x="7353" y="807720"/>
                  </a:lnTo>
                  <a:lnTo>
                    <a:pt x="7531" y="807707"/>
                  </a:lnTo>
                  <a:lnTo>
                    <a:pt x="7531" y="762723"/>
                  </a:lnTo>
                  <a:close/>
                </a:path>
                <a:path w="7619" h="807720">
                  <a:moveTo>
                    <a:pt x="7531" y="431215"/>
                  </a:moveTo>
                  <a:lnTo>
                    <a:pt x="3771" y="430428"/>
                  </a:lnTo>
                  <a:lnTo>
                    <a:pt x="0" y="429615"/>
                  </a:lnTo>
                  <a:lnTo>
                    <a:pt x="0" y="474433"/>
                  </a:lnTo>
                  <a:lnTo>
                    <a:pt x="3759" y="475246"/>
                  </a:lnTo>
                  <a:lnTo>
                    <a:pt x="7531" y="476046"/>
                  </a:lnTo>
                  <a:lnTo>
                    <a:pt x="7531" y="431215"/>
                  </a:lnTo>
                  <a:close/>
                </a:path>
                <a:path w="7619" h="807720">
                  <a:moveTo>
                    <a:pt x="7531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807720">
                  <a:moveTo>
                    <a:pt x="7531" y="132080"/>
                  </a:moveTo>
                  <a:lnTo>
                    <a:pt x="6858" y="132080"/>
                  </a:lnTo>
                  <a:lnTo>
                    <a:pt x="6858" y="110490"/>
                  </a:lnTo>
                  <a:lnTo>
                    <a:pt x="5118" y="101600"/>
                  </a:lnTo>
                  <a:lnTo>
                    <a:pt x="3771" y="99796"/>
                  </a:lnTo>
                  <a:lnTo>
                    <a:pt x="406" y="95250"/>
                  </a:lnTo>
                  <a:lnTo>
                    <a:pt x="0" y="94957"/>
                  </a:lnTo>
                  <a:lnTo>
                    <a:pt x="0" y="213664"/>
                  </a:lnTo>
                  <a:lnTo>
                    <a:pt x="406" y="213360"/>
                  </a:lnTo>
                  <a:lnTo>
                    <a:pt x="3759" y="207949"/>
                  </a:lnTo>
                  <a:lnTo>
                    <a:pt x="5118" y="205740"/>
                  </a:lnTo>
                  <a:lnTo>
                    <a:pt x="6858" y="198120"/>
                  </a:lnTo>
                  <a:lnTo>
                    <a:pt x="6858" y="176530"/>
                  </a:lnTo>
                  <a:lnTo>
                    <a:pt x="7531" y="176530"/>
                  </a:lnTo>
                  <a:lnTo>
                    <a:pt x="7531" y="132080"/>
                  </a:lnTo>
                  <a:close/>
                </a:path>
                <a:path w="7619" h="807720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71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2785">
              <a:extLst>
                <a:ext uri="{FF2B5EF4-FFF2-40B4-BE49-F238E27FC236}">
                  <a16:creationId xmlns:a16="http://schemas.microsoft.com/office/drawing/2014/main" id="{70BBFF83-AABD-5482-CD71-F4647D9078DA}"/>
                </a:ext>
              </a:extLst>
            </p:cNvPr>
            <p:cNvSpPr/>
            <p:nvPr/>
          </p:nvSpPr>
          <p:spPr>
            <a:xfrm>
              <a:off x="1207058" y="5307913"/>
              <a:ext cx="11430" cy="807720"/>
            </a:xfrm>
            <a:custGeom>
              <a:avLst/>
              <a:gdLst/>
              <a:ahLst/>
              <a:cxnLst/>
              <a:rect l="l" t="t" r="r" b="b"/>
              <a:pathLst>
                <a:path w="11430" h="807720">
                  <a:moveTo>
                    <a:pt x="11315" y="761149"/>
                  </a:moveTo>
                  <a:lnTo>
                    <a:pt x="7543" y="761669"/>
                  </a:lnTo>
                  <a:lnTo>
                    <a:pt x="3771" y="762203"/>
                  </a:lnTo>
                  <a:lnTo>
                    <a:pt x="0" y="762723"/>
                  </a:lnTo>
                  <a:lnTo>
                    <a:pt x="0" y="807707"/>
                  </a:lnTo>
                  <a:lnTo>
                    <a:pt x="3771" y="807275"/>
                  </a:lnTo>
                  <a:lnTo>
                    <a:pt x="7543" y="806843"/>
                  </a:lnTo>
                  <a:lnTo>
                    <a:pt x="11315" y="806411"/>
                  </a:lnTo>
                  <a:lnTo>
                    <a:pt x="11315" y="761149"/>
                  </a:lnTo>
                  <a:close/>
                </a:path>
                <a:path w="11430" h="807720">
                  <a:moveTo>
                    <a:pt x="11315" y="433628"/>
                  </a:moveTo>
                  <a:lnTo>
                    <a:pt x="7543" y="432828"/>
                  </a:lnTo>
                  <a:lnTo>
                    <a:pt x="3771" y="432028"/>
                  </a:lnTo>
                  <a:lnTo>
                    <a:pt x="0" y="431215"/>
                  </a:lnTo>
                  <a:lnTo>
                    <a:pt x="0" y="476046"/>
                  </a:lnTo>
                  <a:lnTo>
                    <a:pt x="3771" y="476859"/>
                  </a:lnTo>
                  <a:lnTo>
                    <a:pt x="7543" y="477672"/>
                  </a:lnTo>
                  <a:lnTo>
                    <a:pt x="11315" y="478472"/>
                  </a:lnTo>
                  <a:lnTo>
                    <a:pt x="11315" y="433628"/>
                  </a:lnTo>
                  <a:close/>
                </a:path>
                <a:path w="11430" h="807720">
                  <a:moveTo>
                    <a:pt x="11315" y="264160"/>
                  </a:moveTo>
                  <a:lnTo>
                    <a:pt x="7543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11315" y="308610"/>
                  </a:lnTo>
                  <a:lnTo>
                    <a:pt x="11315" y="264160"/>
                  </a:lnTo>
                  <a:close/>
                </a:path>
                <a:path w="11430" h="807720">
                  <a:moveTo>
                    <a:pt x="11315" y="132080"/>
                  </a:moveTo>
                  <a:lnTo>
                    <a:pt x="7543" y="132080"/>
                  </a:ln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7543" y="176530"/>
                  </a:lnTo>
                  <a:lnTo>
                    <a:pt x="11315" y="176530"/>
                  </a:lnTo>
                  <a:lnTo>
                    <a:pt x="11315" y="132080"/>
                  </a:lnTo>
                  <a:close/>
                </a:path>
                <a:path w="11430" h="807720">
                  <a:moveTo>
                    <a:pt x="11315" y="0"/>
                  </a:moveTo>
                  <a:lnTo>
                    <a:pt x="7543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11315" y="44450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6E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2786">
              <a:extLst>
                <a:ext uri="{FF2B5EF4-FFF2-40B4-BE49-F238E27FC236}">
                  <a16:creationId xmlns:a16="http://schemas.microsoft.com/office/drawing/2014/main" id="{F71BD2D4-CB9C-7B8E-251D-AD8D833BB20C}"/>
                </a:ext>
              </a:extLst>
            </p:cNvPr>
            <p:cNvSpPr/>
            <p:nvPr/>
          </p:nvSpPr>
          <p:spPr>
            <a:xfrm>
              <a:off x="1218361" y="5307914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3771" y="760569"/>
                  </a:moveTo>
                  <a:lnTo>
                    <a:pt x="3017" y="760730"/>
                  </a:lnTo>
                  <a:lnTo>
                    <a:pt x="0" y="761147"/>
                  </a:lnTo>
                  <a:lnTo>
                    <a:pt x="0" y="806402"/>
                  </a:lnTo>
                  <a:lnTo>
                    <a:pt x="3771" y="805970"/>
                  </a:lnTo>
                  <a:lnTo>
                    <a:pt x="3771" y="760569"/>
                  </a:lnTo>
                  <a:close/>
                </a:path>
                <a:path w="3809" h="80645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806450">
                  <a:moveTo>
                    <a:pt x="0" y="433623"/>
                  </a:moveTo>
                  <a:lnTo>
                    <a:pt x="0" y="478468"/>
                  </a:lnTo>
                  <a:lnTo>
                    <a:pt x="3771" y="479277"/>
                  </a:lnTo>
                  <a:lnTo>
                    <a:pt x="3771" y="434427"/>
                  </a:lnTo>
                  <a:lnTo>
                    <a:pt x="0" y="433623"/>
                  </a:lnTo>
                  <a:close/>
                </a:path>
                <a:path w="3809" h="80645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6450">
                  <a:moveTo>
                    <a:pt x="3771" y="132080"/>
                  </a:move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3771" y="132080"/>
                  </a:lnTo>
                  <a:close/>
                </a:path>
              </a:pathLst>
            </a:custGeom>
            <a:solidFill>
              <a:srgbClr val="6B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2787">
              <a:extLst>
                <a:ext uri="{FF2B5EF4-FFF2-40B4-BE49-F238E27FC236}">
                  <a16:creationId xmlns:a16="http://schemas.microsoft.com/office/drawing/2014/main" id="{DB0BC0DC-6187-2525-DBB0-C1725CEA8DFA}"/>
                </a:ext>
              </a:extLst>
            </p:cNvPr>
            <p:cNvSpPr/>
            <p:nvPr/>
          </p:nvSpPr>
          <p:spPr>
            <a:xfrm>
              <a:off x="1222133" y="5307913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3771" y="759777"/>
                  </a:moveTo>
                  <a:lnTo>
                    <a:pt x="0" y="760577"/>
                  </a:lnTo>
                  <a:lnTo>
                    <a:pt x="0" y="805980"/>
                  </a:lnTo>
                  <a:lnTo>
                    <a:pt x="3771" y="805548"/>
                  </a:lnTo>
                  <a:lnTo>
                    <a:pt x="3771" y="759777"/>
                  </a:lnTo>
                  <a:close/>
                </a:path>
                <a:path w="3809" h="806450">
                  <a:moveTo>
                    <a:pt x="3771" y="435241"/>
                  </a:moveTo>
                  <a:lnTo>
                    <a:pt x="0" y="434428"/>
                  </a:lnTo>
                  <a:lnTo>
                    <a:pt x="0" y="479285"/>
                  </a:lnTo>
                  <a:lnTo>
                    <a:pt x="3771" y="480098"/>
                  </a:lnTo>
                  <a:lnTo>
                    <a:pt x="3771" y="435241"/>
                  </a:lnTo>
                  <a:close/>
                </a:path>
                <a:path w="3809" h="80645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6450">
                  <a:moveTo>
                    <a:pt x="3771" y="132080"/>
                  </a:move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3771" y="132080"/>
                  </a:lnTo>
                  <a:close/>
                </a:path>
                <a:path w="3809" h="80645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6B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2788">
              <a:extLst>
                <a:ext uri="{FF2B5EF4-FFF2-40B4-BE49-F238E27FC236}">
                  <a16:creationId xmlns:a16="http://schemas.microsoft.com/office/drawing/2014/main" id="{940FCD50-E565-0D36-8130-367F944DBFE1}"/>
                </a:ext>
              </a:extLst>
            </p:cNvPr>
            <p:cNvSpPr/>
            <p:nvPr/>
          </p:nvSpPr>
          <p:spPr>
            <a:xfrm>
              <a:off x="1225905" y="5307914"/>
              <a:ext cx="3810" cy="805815"/>
            </a:xfrm>
            <a:custGeom>
              <a:avLst/>
              <a:gdLst/>
              <a:ahLst/>
              <a:cxnLst/>
              <a:rect l="l" t="t" r="r" b="b"/>
              <a:pathLst>
                <a:path w="3809" h="805814">
                  <a:moveTo>
                    <a:pt x="3771" y="758967"/>
                  </a:moveTo>
                  <a:lnTo>
                    <a:pt x="0" y="759768"/>
                  </a:lnTo>
                  <a:lnTo>
                    <a:pt x="0" y="805537"/>
                  </a:lnTo>
                  <a:lnTo>
                    <a:pt x="3116" y="805180"/>
                  </a:lnTo>
                  <a:lnTo>
                    <a:pt x="3771" y="805026"/>
                  </a:lnTo>
                  <a:lnTo>
                    <a:pt x="3771" y="758967"/>
                  </a:lnTo>
                  <a:close/>
                </a:path>
                <a:path w="3809" h="805814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805814">
                  <a:moveTo>
                    <a:pt x="0" y="435231"/>
                  </a:moveTo>
                  <a:lnTo>
                    <a:pt x="0" y="480086"/>
                  </a:lnTo>
                  <a:lnTo>
                    <a:pt x="3771" y="480895"/>
                  </a:lnTo>
                  <a:lnTo>
                    <a:pt x="3771" y="436035"/>
                  </a:lnTo>
                  <a:lnTo>
                    <a:pt x="0" y="435231"/>
                  </a:lnTo>
                  <a:close/>
                </a:path>
                <a:path w="3809" h="805814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805814">
                  <a:moveTo>
                    <a:pt x="3771" y="132080"/>
                  </a:move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3771" y="132080"/>
                  </a:lnTo>
                  <a:close/>
                </a:path>
              </a:pathLst>
            </a:custGeom>
            <a:solidFill>
              <a:srgbClr val="67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2789">
              <a:extLst>
                <a:ext uri="{FF2B5EF4-FFF2-40B4-BE49-F238E27FC236}">
                  <a16:creationId xmlns:a16="http://schemas.microsoft.com/office/drawing/2014/main" id="{BE2892CE-D622-7F53-A9DE-F75F83CBC3BB}"/>
                </a:ext>
              </a:extLst>
            </p:cNvPr>
            <p:cNvSpPr/>
            <p:nvPr/>
          </p:nvSpPr>
          <p:spPr>
            <a:xfrm>
              <a:off x="1229664" y="5307913"/>
              <a:ext cx="7620" cy="805180"/>
            </a:xfrm>
            <a:custGeom>
              <a:avLst/>
              <a:gdLst/>
              <a:ahLst/>
              <a:cxnLst/>
              <a:rect l="l" t="t" r="r" b="b"/>
              <a:pathLst>
                <a:path w="7619" h="805179">
                  <a:moveTo>
                    <a:pt x="7543" y="757377"/>
                  </a:moveTo>
                  <a:lnTo>
                    <a:pt x="3771" y="758177"/>
                  </a:lnTo>
                  <a:lnTo>
                    <a:pt x="0" y="758977"/>
                  </a:lnTo>
                  <a:lnTo>
                    <a:pt x="0" y="805040"/>
                  </a:lnTo>
                  <a:lnTo>
                    <a:pt x="3771" y="804151"/>
                  </a:lnTo>
                  <a:lnTo>
                    <a:pt x="7543" y="803262"/>
                  </a:lnTo>
                  <a:lnTo>
                    <a:pt x="7543" y="757377"/>
                  </a:lnTo>
                  <a:close/>
                </a:path>
                <a:path w="7619" h="805179">
                  <a:moveTo>
                    <a:pt x="7543" y="437642"/>
                  </a:moveTo>
                  <a:lnTo>
                    <a:pt x="3771" y="436841"/>
                  </a:lnTo>
                  <a:lnTo>
                    <a:pt x="0" y="436041"/>
                  </a:lnTo>
                  <a:lnTo>
                    <a:pt x="0" y="480898"/>
                  </a:lnTo>
                  <a:lnTo>
                    <a:pt x="3771" y="481711"/>
                  </a:lnTo>
                  <a:lnTo>
                    <a:pt x="7543" y="482511"/>
                  </a:lnTo>
                  <a:lnTo>
                    <a:pt x="7543" y="437642"/>
                  </a:lnTo>
                  <a:close/>
                </a:path>
                <a:path w="7619" h="805179">
                  <a:moveTo>
                    <a:pt x="7543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43" y="308610"/>
                  </a:lnTo>
                  <a:lnTo>
                    <a:pt x="7543" y="264160"/>
                  </a:lnTo>
                  <a:close/>
                </a:path>
                <a:path w="7619" h="805179">
                  <a:moveTo>
                    <a:pt x="7543" y="132080"/>
                  </a:move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71" y="176530"/>
                  </a:lnTo>
                  <a:lnTo>
                    <a:pt x="7543" y="176530"/>
                  </a:lnTo>
                  <a:lnTo>
                    <a:pt x="7543" y="132080"/>
                  </a:lnTo>
                  <a:close/>
                </a:path>
                <a:path w="7619" h="805179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68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2790">
              <a:extLst>
                <a:ext uri="{FF2B5EF4-FFF2-40B4-BE49-F238E27FC236}">
                  <a16:creationId xmlns:a16="http://schemas.microsoft.com/office/drawing/2014/main" id="{17129811-C870-D775-7E7B-2941EF5B0BC2}"/>
                </a:ext>
              </a:extLst>
            </p:cNvPr>
            <p:cNvSpPr/>
            <p:nvPr/>
          </p:nvSpPr>
          <p:spPr>
            <a:xfrm>
              <a:off x="1237208" y="5307913"/>
              <a:ext cx="7620" cy="803275"/>
            </a:xfrm>
            <a:custGeom>
              <a:avLst/>
              <a:gdLst/>
              <a:ahLst/>
              <a:cxnLst/>
              <a:rect l="l" t="t" r="r" b="b"/>
              <a:pathLst>
                <a:path w="7619" h="803275">
                  <a:moveTo>
                    <a:pt x="7531" y="755345"/>
                  </a:moveTo>
                  <a:lnTo>
                    <a:pt x="3771" y="756450"/>
                  </a:lnTo>
                  <a:lnTo>
                    <a:pt x="2095" y="756920"/>
                  </a:lnTo>
                  <a:lnTo>
                    <a:pt x="0" y="757377"/>
                  </a:lnTo>
                  <a:lnTo>
                    <a:pt x="0" y="803262"/>
                  </a:lnTo>
                  <a:lnTo>
                    <a:pt x="3771" y="802386"/>
                  </a:lnTo>
                  <a:lnTo>
                    <a:pt x="7531" y="801497"/>
                  </a:lnTo>
                  <a:lnTo>
                    <a:pt x="7531" y="755345"/>
                  </a:lnTo>
                  <a:close/>
                </a:path>
                <a:path w="7619" h="803275">
                  <a:moveTo>
                    <a:pt x="7531" y="439254"/>
                  </a:moveTo>
                  <a:lnTo>
                    <a:pt x="3771" y="438454"/>
                  </a:lnTo>
                  <a:lnTo>
                    <a:pt x="0" y="437642"/>
                  </a:lnTo>
                  <a:lnTo>
                    <a:pt x="0" y="482511"/>
                  </a:lnTo>
                  <a:lnTo>
                    <a:pt x="3759" y="483323"/>
                  </a:lnTo>
                  <a:lnTo>
                    <a:pt x="7531" y="484136"/>
                  </a:lnTo>
                  <a:lnTo>
                    <a:pt x="7531" y="439254"/>
                  </a:lnTo>
                  <a:close/>
                </a:path>
                <a:path w="7619" h="803275">
                  <a:moveTo>
                    <a:pt x="7531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803275">
                  <a:moveTo>
                    <a:pt x="7531" y="132321"/>
                  </a:moveTo>
                  <a:lnTo>
                    <a:pt x="5943" y="132080"/>
                  </a:lnTo>
                  <a:lnTo>
                    <a:pt x="3771" y="132080"/>
                  </a:lnTo>
                  <a:lnTo>
                    <a:pt x="0" y="132080"/>
                  </a:lnTo>
                  <a:lnTo>
                    <a:pt x="0" y="176530"/>
                  </a:lnTo>
                  <a:lnTo>
                    <a:pt x="3759" y="176530"/>
                  </a:lnTo>
                  <a:lnTo>
                    <a:pt x="5943" y="176530"/>
                  </a:lnTo>
                  <a:lnTo>
                    <a:pt x="7531" y="176060"/>
                  </a:lnTo>
                  <a:lnTo>
                    <a:pt x="7531" y="132321"/>
                  </a:lnTo>
                  <a:close/>
                </a:path>
                <a:path w="7619" h="803275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65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2791">
              <a:extLst>
                <a:ext uri="{FF2B5EF4-FFF2-40B4-BE49-F238E27FC236}">
                  <a16:creationId xmlns:a16="http://schemas.microsoft.com/office/drawing/2014/main" id="{6FBBDE8C-5979-6666-72AB-D12117137E57}"/>
                </a:ext>
              </a:extLst>
            </p:cNvPr>
            <p:cNvSpPr/>
            <p:nvPr/>
          </p:nvSpPr>
          <p:spPr>
            <a:xfrm>
              <a:off x="1244739" y="5307913"/>
              <a:ext cx="11430" cy="802005"/>
            </a:xfrm>
            <a:custGeom>
              <a:avLst/>
              <a:gdLst/>
              <a:ahLst/>
              <a:cxnLst/>
              <a:rect l="l" t="t" r="r" b="b"/>
              <a:pathLst>
                <a:path w="11430" h="802004">
                  <a:moveTo>
                    <a:pt x="11303" y="752055"/>
                  </a:moveTo>
                  <a:lnTo>
                    <a:pt x="7543" y="753160"/>
                  </a:lnTo>
                  <a:lnTo>
                    <a:pt x="3771" y="754253"/>
                  </a:lnTo>
                  <a:lnTo>
                    <a:pt x="0" y="755345"/>
                  </a:lnTo>
                  <a:lnTo>
                    <a:pt x="0" y="801497"/>
                  </a:lnTo>
                  <a:lnTo>
                    <a:pt x="3771" y="800620"/>
                  </a:lnTo>
                  <a:lnTo>
                    <a:pt x="5943" y="800100"/>
                  </a:lnTo>
                  <a:lnTo>
                    <a:pt x="7543" y="799630"/>
                  </a:lnTo>
                  <a:lnTo>
                    <a:pt x="11303" y="798499"/>
                  </a:lnTo>
                  <a:lnTo>
                    <a:pt x="11303" y="752055"/>
                  </a:lnTo>
                  <a:close/>
                </a:path>
                <a:path w="11430" h="802004">
                  <a:moveTo>
                    <a:pt x="11303" y="441655"/>
                  </a:moveTo>
                  <a:lnTo>
                    <a:pt x="7543" y="440867"/>
                  </a:lnTo>
                  <a:lnTo>
                    <a:pt x="3771" y="440055"/>
                  </a:lnTo>
                  <a:lnTo>
                    <a:pt x="0" y="439254"/>
                  </a:lnTo>
                  <a:lnTo>
                    <a:pt x="0" y="484136"/>
                  </a:lnTo>
                  <a:lnTo>
                    <a:pt x="3771" y="484936"/>
                  </a:lnTo>
                  <a:lnTo>
                    <a:pt x="7531" y="485749"/>
                  </a:lnTo>
                  <a:lnTo>
                    <a:pt x="11303" y="486562"/>
                  </a:lnTo>
                  <a:lnTo>
                    <a:pt x="11303" y="441655"/>
                  </a:lnTo>
                  <a:close/>
                </a:path>
                <a:path w="11430" h="802004">
                  <a:moveTo>
                    <a:pt x="11303" y="264160"/>
                  </a:moveTo>
                  <a:lnTo>
                    <a:pt x="7543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7531" y="308610"/>
                  </a:lnTo>
                  <a:lnTo>
                    <a:pt x="11303" y="308610"/>
                  </a:lnTo>
                  <a:lnTo>
                    <a:pt x="11303" y="264160"/>
                  </a:lnTo>
                  <a:close/>
                </a:path>
                <a:path w="11430" h="802004">
                  <a:moveTo>
                    <a:pt x="11303" y="136486"/>
                  </a:moveTo>
                  <a:lnTo>
                    <a:pt x="7543" y="133769"/>
                  </a:lnTo>
                  <a:lnTo>
                    <a:pt x="6985" y="133350"/>
                  </a:lnTo>
                  <a:lnTo>
                    <a:pt x="3771" y="132880"/>
                  </a:lnTo>
                  <a:lnTo>
                    <a:pt x="0" y="132321"/>
                  </a:lnTo>
                  <a:lnTo>
                    <a:pt x="0" y="176060"/>
                  </a:lnTo>
                  <a:lnTo>
                    <a:pt x="3771" y="174955"/>
                  </a:lnTo>
                  <a:lnTo>
                    <a:pt x="6985" y="173990"/>
                  </a:lnTo>
                  <a:lnTo>
                    <a:pt x="7543" y="173697"/>
                  </a:lnTo>
                  <a:lnTo>
                    <a:pt x="11303" y="171653"/>
                  </a:lnTo>
                  <a:lnTo>
                    <a:pt x="11303" y="136486"/>
                  </a:lnTo>
                  <a:close/>
                </a:path>
                <a:path w="11430" h="802004">
                  <a:moveTo>
                    <a:pt x="11303" y="0"/>
                  </a:moveTo>
                  <a:lnTo>
                    <a:pt x="7543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31" y="44450"/>
                  </a:lnTo>
                  <a:lnTo>
                    <a:pt x="11303" y="4445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2792">
              <a:extLst>
                <a:ext uri="{FF2B5EF4-FFF2-40B4-BE49-F238E27FC236}">
                  <a16:creationId xmlns:a16="http://schemas.microsoft.com/office/drawing/2014/main" id="{3743692D-9168-82E4-674E-9EB5424E816E}"/>
                </a:ext>
              </a:extLst>
            </p:cNvPr>
            <p:cNvSpPr/>
            <p:nvPr/>
          </p:nvSpPr>
          <p:spPr>
            <a:xfrm>
              <a:off x="1256042" y="5307914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3771" y="750637"/>
                  </a:moveTo>
                  <a:lnTo>
                    <a:pt x="736" y="751840"/>
                  </a:lnTo>
                  <a:lnTo>
                    <a:pt x="0" y="752054"/>
                  </a:lnTo>
                  <a:lnTo>
                    <a:pt x="0" y="798491"/>
                  </a:lnTo>
                  <a:lnTo>
                    <a:pt x="3771" y="797357"/>
                  </a:lnTo>
                  <a:lnTo>
                    <a:pt x="3771" y="750637"/>
                  </a:lnTo>
                  <a:close/>
                </a:path>
                <a:path w="3809" h="798829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798829">
                  <a:moveTo>
                    <a:pt x="0" y="441654"/>
                  </a:moveTo>
                  <a:lnTo>
                    <a:pt x="0" y="486550"/>
                  </a:lnTo>
                  <a:lnTo>
                    <a:pt x="3771" y="487359"/>
                  </a:lnTo>
                  <a:lnTo>
                    <a:pt x="3771" y="442458"/>
                  </a:lnTo>
                  <a:lnTo>
                    <a:pt x="0" y="441654"/>
                  </a:lnTo>
                  <a:close/>
                </a:path>
                <a:path w="3809" h="798829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798829">
                  <a:moveTo>
                    <a:pt x="0" y="136479"/>
                  </a:moveTo>
                  <a:lnTo>
                    <a:pt x="0" y="171642"/>
                  </a:lnTo>
                  <a:lnTo>
                    <a:pt x="2689" y="170180"/>
                  </a:lnTo>
                  <a:lnTo>
                    <a:pt x="3771" y="168433"/>
                  </a:lnTo>
                  <a:lnTo>
                    <a:pt x="3771" y="140176"/>
                  </a:lnTo>
                  <a:lnTo>
                    <a:pt x="2689" y="138430"/>
                  </a:lnTo>
                  <a:lnTo>
                    <a:pt x="0" y="136479"/>
                  </a:lnTo>
                  <a:close/>
                </a:path>
              </a:pathLst>
            </a:custGeom>
            <a:solidFill>
              <a:srgbClr val="5F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2793">
              <a:extLst>
                <a:ext uri="{FF2B5EF4-FFF2-40B4-BE49-F238E27FC236}">
                  <a16:creationId xmlns:a16="http://schemas.microsoft.com/office/drawing/2014/main" id="{14E1C46A-E7DF-A483-0FB9-192BE685BB49}"/>
                </a:ext>
              </a:extLst>
            </p:cNvPr>
            <p:cNvSpPr/>
            <p:nvPr/>
          </p:nvSpPr>
          <p:spPr>
            <a:xfrm>
              <a:off x="1259814" y="5307914"/>
              <a:ext cx="3810" cy="797560"/>
            </a:xfrm>
            <a:custGeom>
              <a:avLst/>
              <a:gdLst/>
              <a:ahLst/>
              <a:cxnLst/>
              <a:rect l="l" t="t" r="r" b="b"/>
              <a:pathLst>
                <a:path w="3809" h="797560">
                  <a:moveTo>
                    <a:pt x="3771" y="749144"/>
                  </a:moveTo>
                  <a:lnTo>
                    <a:pt x="0" y="750637"/>
                  </a:lnTo>
                  <a:lnTo>
                    <a:pt x="0" y="797357"/>
                  </a:lnTo>
                  <a:lnTo>
                    <a:pt x="3771" y="796224"/>
                  </a:lnTo>
                  <a:lnTo>
                    <a:pt x="3771" y="749144"/>
                  </a:lnTo>
                  <a:close/>
                </a:path>
                <a:path w="3809" h="797560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797560">
                  <a:moveTo>
                    <a:pt x="0" y="442458"/>
                  </a:moveTo>
                  <a:lnTo>
                    <a:pt x="0" y="487359"/>
                  </a:lnTo>
                  <a:lnTo>
                    <a:pt x="3771" y="488168"/>
                  </a:lnTo>
                  <a:lnTo>
                    <a:pt x="3771" y="443261"/>
                  </a:lnTo>
                  <a:lnTo>
                    <a:pt x="0" y="442458"/>
                  </a:lnTo>
                  <a:close/>
                </a:path>
                <a:path w="3809" h="797560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  <a:path w="3809" h="797560">
                  <a:moveTo>
                    <a:pt x="0" y="140176"/>
                  </a:moveTo>
                  <a:lnTo>
                    <a:pt x="0" y="168433"/>
                  </a:lnTo>
                  <a:lnTo>
                    <a:pt x="3640" y="162560"/>
                  </a:lnTo>
                  <a:lnTo>
                    <a:pt x="3771" y="161883"/>
                  </a:lnTo>
                  <a:lnTo>
                    <a:pt x="3771" y="146629"/>
                  </a:lnTo>
                  <a:lnTo>
                    <a:pt x="3640" y="146050"/>
                  </a:lnTo>
                  <a:lnTo>
                    <a:pt x="0" y="140176"/>
                  </a:lnTo>
                  <a:close/>
                </a:path>
              </a:pathLst>
            </a:custGeom>
            <a:solidFill>
              <a:srgbClr val="5F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2794">
              <a:extLst>
                <a:ext uri="{FF2B5EF4-FFF2-40B4-BE49-F238E27FC236}">
                  <a16:creationId xmlns:a16="http://schemas.microsoft.com/office/drawing/2014/main" id="{22EC5F98-0860-2757-9B7F-0BF1A9DBB39E}"/>
                </a:ext>
              </a:extLst>
            </p:cNvPr>
            <p:cNvSpPr/>
            <p:nvPr/>
          </p:nvSpPr>
          <p:spPr>
            <a:xfrm>
              <a:off x="1263586" y="5307913"/>
              <a:ext cx="11430" cy="796290"/>
            </a:xfrm>
            <a:custGeom>
              <a:avLst/>
              <a:gdLst/>
              <a:ahLst/>
              <a:cxnLst/>
              <a:rect l="l" t="t" r="r" b="b"/>
              <a:pathLst>
                <a:path w="11430" h="796289">
                  <a:moveTo>
                    <a:pt x="1600" y="153670"/>
                  </a:moveTo>
                  <a:lnTo>
                    <a:pt x="0" y="146634"/>
                  </a:lnTo>
                  <a:lnTo>
                    <a:pt x="0" y="161886"/>
                  </a:lnTo>
                  <a:lnTo>
                    <a:pt x="1600" y="153670"/>
                  </a:lnTo>
                  <a:close/>
                </a:path>
                <a:path w="11430" h="796289">
                  <a:moveTo>
                    <a:pt x="11303" y="744448"/>
                  </a:moveTo>
                  <a:lnTo>
                    <a:pt x="9220" y="745490"/>
                  </a:lnTo>
                  <a:lnTo>
                    <a:pt x="7531" y="746163"/>
                  </a:lnTo>
                  <a:lnTo>
                    <a:pt x="3771" y="747661"/>
                  </a:lnTo>
                  <a:lnTo>
                    <a:pt x="0" y="749147"/>
                  </a:lnTo>
                  <a:lnTo>
                    <a:pt x="0" y="796226"/>
                  </a:lnTo>
                  <a:lnTo>
                    <a:pt x="3771" y="795096"/>
                  </a:lnTo>
                  <a:lnTo>
                    <a:pt x="7531" y="793965"/>
                  </a:lnTo>
                  <a:lnTo>
                    <a:pt x="8229" y="793750"/>
                  </a:lnTo>
                  <a:lnTo>
                    <a:pt x="11303" y="792365"/>
                  </a:lnTo>
                  <a:lnTo>
                    <a:pt x="11303" y="744448"/>
                  </a:lnTo>
                  <a:close/>
                </a:path>
                <a:path w="11430" h="796289">
                  <a:moveTo>
                    <a:pt x="11303" y="445681"/>
                  </a:moveTo>
                  <a:lnTo>
                    <a:pt x="7531" y="444868"/>
                  </a:lnTo>
                  <a:lnTo>
                    <a:pt x="3771" y="444080"/>
                  </a:lnTo>
                  <a:lnTo>
                    <a:pt x="0" y="443268"/>
                  </a:lnTo>
                  <a:lnTo>
                    <a:pt x="0" y="488175"/>
                  </a:lnTo>
                  <a:lnTo>
                    <a:pt x="3771" y="488988"/>
                  </a:lnTo>
                  <a:lnTo>
                    <a:pt x="7531" y="489788"/>
                  </a:lnTo>
                  <a:lnTo>
                    <a:pt x="11303" y="490601"/>
                  </a:lnTo>
                  <a:lnTo>
                    <a:pt x="11303" y="445681"/>
                  </a:lnTo>
                  <a:close/>
                </a:path>
                <a:path w="11430" h="796289">
                  <a:moveTo>
                    <a:pt x="11303" y="264160"/>
                  </a:moveTo>
                  <a:lnTo>
                    <a:pt x="7531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11303" y="308610"/>
                  </a:lnTo>
                  <a:lnTo>
                    <a:pt x="11303" y="264160"/>
                  </a:lnTo>
                  <a:close/>
                </a:path>
                <a:path w="11430" h="796289">
                  <a:moveTo>
                    <a:pt x="11303" y="0"/>
                  </a:moveTo>
                  <a:lnTo>
                    <a:pt x="7531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11303" y="44450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5C9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2795">
              <a:extLst>
                <a:ext uri="{FF2B5EF4-FFF2-40B4-BE49-F238E27FC236}">
                  <a16:creationId xmlns:a16="http://schemas.microsoft.com/office/drawing/2014/main" id="{868EC2B6-B9D5-F334-231A-A0F6E27A9104}"/>
                </a:ext>
              </a:extLst>
            </p:cNvPr>
            <p:cNvSpPr/>
            <p:nvPr/>
          </p:nvSpPr>
          <p:spPr>
            <a:xfrm>
              <a:off x="1274889" y="5307913"/>
              <a:ext cx="7620" cy="792480"/>
            </a:xfrm>
            <a:custGeom>
              <a:avLst/>
              <a:gdLst/>
              <a:ahLst/>
              <a:cxnLst/>
              <a:rect l="l" t="t" r="r" b="b"/>
              <a:pathLst>
                <a:path w="7619" h="792479">
                  <a:moveTo>
                    <a:pt x="7531" y="740664"/>
                  </a:moveTo>
                  <a:lnTo>
                    <a:pt x="3771" y="742556"/>
                  </a:lnTo>
                  <a:lnTo>
                    <a:pt x="0" y="744448"/>
                  </a:lnTo>
                  <a:lnTo>
                    <a:pt x="0" y="792365"/>
                  </a:lnTo>
                  <a:lnTo>
                    <a:pt x="3771" y="790676"/>
                  </a:lnTo>
                  <a:lnTo>
                    <a:pt x="7531" y="788974"/>
                  </a:lnTo>
                  <a:lnTo>
                    <a:pt x="7531" y="740664"/>
                  </a:lnTo>
                  <a:close/>
                </a:path>
                <a:path w="7619" h="792479">
                  <a:moveTo>
                    <a:pt x="7531" y="447281"/>
                  </a:moveTo>
                  <a:lnTo>
                    <a:pt x="3771" y="446493"/>
                  </a:lnTo>
                  <a:lnTo>
                    <a:pt x="0" y="445681"/>
                  </a:lnTo>
                  <a:lnTo>
                    <a:pt x="0" y="490601"/>
                  </a:lnTo>
                  <a:lnTo>
                    <a:pt x="3771" y="491413"/>
                  </a:lnTo>
                  <a:lnTo>
                    <a:pt x="7531" y="492213"/>
                  </a:lnTo>
                  <a:lnTo>
                    <a:pt x="7531" y="447281"/>
                  </a:lnTo>
                  <a:close/>
                </a:path>
                <a:path w="7619" h="792479">
                  <a:moveTo>
                    <a:pt x="7531" y="264160"/>
                  </a:move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7531" y="308610"/>
                  </a:lnTo>
                  <a:lnTo>
                    <a:pt x="7531" y="264160"/>
                  </a:lnTo>
                  <a:close/>
                </a:path>
                <a:path w="7619" h="792479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58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2796">
              <a:extLst>
                <a:ext uri="{FF2B5EF4-FFF2-40B4-BE49-F238E27FC236}">
                  <a16:creationId xmlns:a16="http://schemas.microsoft.com/office/drawing/2014/main" id="{ED0F23CA-AFD5-DB19-2474-A848956347B7}"/>
                </a:ext>
              </a:extLst>
            </p:cNvPr>
            <p:cNvSpPr/>
            <p:nvPr/>
          </p:nvSpPr>
          <p:spPr>
            <a:xfrm>
              <a:off x="1282420" y="5307914"/>
              <a:ext cx="3810" cy="789305"/>
            </a:xfrm>
            <a:custGeom>
              <a:avLst/>
              <a:gdLst/>
              <a:ahLst/>
              <a:cxnLst/>
              <a:rect l="l" t="t" r="r" b="b"/>
              <a:pathLst>
                <a:path w="3809" h="789304">
                  <a:moveTo>
                    <a:pt x="3771" y="738752"/>
                  </a:moveTo>
                  <a:lnTo>
                    <a:pt x="0" y="740652"/>
                  </a:lnTo>
                  <a:lnTo>
                    <a:pt x="0" y="788969"/>
                  </a:lnTo>
                  <a:lnTo>
                    <a:pt x="3771" y="787269"/>
                  </a:lnTo>
                  <a:lnTo>
                    <a:pt x="3771" y="738752"/>
                  </a:lnTo>
                  <a:close/>
                </a:path>
                <a:path w="3809" h="789304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789304">
                  <a:moveTo>
                    <a:pt x="0" y="447275"/>
                  </a:moveTo>
                  <a:lnTo>
                    <a:pt x="0" y="492208"/>
                  </a:lnTo>
                  <a:lnTo>
                    <a:pt x="3771" y="493018"/>
                  </a:lnTo>
                  <a:lnTo>
                    <a:pt x="3771" y="448079"/>
                  </a:lnTo>
                  <a:lnTo>
                    <a:pt x="0" y="447275"/>
                  </a:lnTo>
                  <a:close/>
                </a:path>
                <a:path w="3809" h="789304">
                  <a:moveTo>
                    <a:pt x="3771" y="264160"/>
                  </a:moveTo>
                  <a:lnTo>
                    <a:pt x="0" y="264160"/>
                  </a:lnTo>
                  <a:lnTo>
                    <a:pt x="0" y="308610"/>
                  </a:lnTo>
                  <a:lnTo>
                    <a:pt x="3771" y="308610"/>
                  </a:lnTo>
                  <a:lnTo>
                    <a:pt x="3771" y="264160"/>
                  </a:lnTo>
                  <a:close/>
                </a:path>
              </a:pathLst>
            </a:custGeom>
            <a:solidFill>
              <a:srgbClr val="55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2797">
              <a:extLst>
                <a:ext uri="{FF2B5EF4-FFF2-40B4-BE49-F238E27FC236}">
                  <a16:creationId xmlns:a16="http://schemas.microsoft.com/office/drawing/2014/main" id="{993AB2F6-DB83-4A4C-286D-D50B57B12626}"/>
                </a:ext>
              </a:extLst>
            </p:cNvPr>
            <p:cNvSpPr/>
            <p:nvPr/>
          </p:nvSpPr>
          <p:spPr>
            <a:xfrm>
              <a:off x="1286192" y="5307913"/>
              <a:ext cx="7620" cy="787400"/>
            </a:xfrm>
            <a:custGeom>
              <a:avLst/>
              <a:gdLst/>
              <a:ahLst/>
              <a:cxnLst/>
              <a:rect l="l" t="t" r="r" b="b"/>
              <a:pathLst>
                <a:path w="7619" h="787400">
                  <a:moveTo>
                    <a:pt x="7531" y="733729"/>
                  </a:moveTo>
                  <a:lnTo>
                    <a:pt x="3771" y="736434"/>
                  </a:lnTo>
                  <a:lnTo>
                    <a:pt x="1752" y="737870"/>
                  </a:lnTo>
                  <a:lnTo>
                    <a:pt x="0" y="738759"/>
                  </a:lnTo>
                  <a:lnTo>
                    <a:pt x="0" y="787273"/>
                  </a:lnTo>
                  <a:lnTo>
                    <a:pt x="3759" y="785583"/>
                  </a:lnTo>
                  <a:lnTo>
                    <a:pt x="5334" y="784860"/>
                  </a:lnTo>
                  <a:lnTo>
                    <a:pt x="7531" y="783678"/>
                  </a:lnTo>
                  <a:lnTo>
                    <a:pt x="7531" y="733729"/>
                  </a:lnTo>
                  <a:close/>
                </a:path>
                <a:path w="7619" h="787400">
                  <a:moveTo>
                    <a:pt x="7531" y="449694"/>
                  </a:moveTo>
                  <a:lnTo>
                    <a:pt x="3771" y="448894"/>
                  </a:lnTo>
                  <a:lnTo>
                    <a:pt x="0" y="448081"/>
                  </a:lnTo>
                  <a:lnTo>
                    <a:pt x="0" y="493026"/>
                  </a:lnTo>
                  <a:lnTo>
                    <a:pt x="3771" y="493839"/>
                  </a:lnTo>
                  <a:lnTo>
                    <a:pt x="7531" y="494639"/>
                  </a:lnTo>
                  <a:lnTo>
                    <a:pt x="7531" y="449694"/>
                  </a:lnTo>
                  <a:close/>
                </a:path>
                <a:path w="7619" h="787400">
                  <a:moveTo>
                    <a:pt x="7531" y="263753"/>
                  </a:moveTo>
                  <a:lnTo>
                    <a:pt x="4851" y="264160"/>
                  </a:lnTo>
                  <a:lnTo>
                    <a:pt x="3771" y="264160"/>
                  </a:lnTo>
                  <a:lnTo>
                    <a:pt x="0" y="264160"/>
                  </a:lnTo>
                  <a:lnTo>
                    <a:pt x="0" y="308610"/>
                  </a:lnTo>
                  <a:lnTo>
                    <a:pt x="3759" y="308610"/>
                  </a:lnTo>
                  <a:lnTo>
                    <a:pt x="4851" y="308610"/>
                  </a:lnTo>
                  <a:lnTo>
                    <a:pt x="7531" y="308051"/>
                  </a:lnTo>
                  <a:lnTo>
                    <a:pt x="7531" y="263753"/>
                  </a:lnTo>
                  <a:close/>
                </a:path>
                <a:path w="7619" h="787400">
                  <a:moveTo>
                    <a:pt x="7531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59" y="44450"/>
                  </a:lnTo>
                  <a:lnTo>
                    <a:pt x="7531" y="4445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559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2798">
              <a:extLst>
                <a:ext uri="{FF2B5EF4-FFF2-40B4-BE49-F238E27FC236}">
                  <a16:creationId xmlns:a16="http://schemas.microsoft.com/office/drawing/2014/main" id="{9ADEEC65-997E-97F8-4BA0-F6BEE3FA1EAF}"/>
                </a:ext>
              </a:extLst>
            </p:cNvPr>
            <p:cNvSpPr/>
            <p:nvPr/>
          </p:nvSpPr>
          <p:spPr>
            <a:xfrm>
              <a:off x="1293723" y="5307914"/>
              <a:ext cx="3810" cy="784225"/>
            </a:xfrm>
            <a:custGeom>
              <a:avLst/>
              <a:gdLst/>
              <a:ahLst/>
              <a:cxnLst/>
              <a:rect l="l" t="t" r="r" b="b"/>
              <a:pathLst>
                <a:path w="3809" h="784225">
                  <a:moveTo>
                    <a:pt x="3771" y="731026"/>
                  </a:moveTo>
                  <a:lnTo>
                    <a:pt x="0" y="733729"/>
                  </a:lnTo>
                  <a:lnTo>
                    <a:pt x="0" y="783668"/>
                  </a:lnTo>
                  <a:lnTo>
                    <a:pt x="3771" y="781612"/>
                  </a:lnTo>
                  <a:lnTo>
                    <a:pt x="3771" y="731026"/>
                  </a:lnTo>
                  <a:close/>
                </a:path>
                <a:path w="3809" h="784225">
                  <a:moveTo>
                    <a:pt x="3771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3771" y="0"/>
                  </a:lnTo>
                  <a:close/>
                </a:path>
                <a:path w="3809" h="784225">
                  <a:moveTo>
                    <a:pt x="0" y="449684"/>
                  </a:moveTo>
                  <a:lnTo>
                    <a:pt x="0" y="494633"/>
                  </a:lnTo>
                  <a:lnTo>
                    <a:pt x="3771" y="495442"/>
                  </a:lnTo>
                  <a:lnTo>
                    <a:pt x="3771" y="450488"/>
                  </a:lnTo>
                  <a:lnTo>
                    <a:pt x="0" y="449684"/>
                  </a:lnTo>
                  <a:close/>
                </a:path>
                <a:path w="3809" h="784225">
                  <a:moveTo>
                    <a:pt x="3771" y="263165"/>
                  </a:moveTo>
                  <a:lnTo>
                    <a:pt x="0" y="263746"/>
                  </a:lnTo>
                  <a:lnTo>
                    <a:pt x="0" y="308048"/>
                  </a:lnTo>
                  <a:lnTo>
                    <a:pt x="3771" y="307257"/>
                  </a:lnTo>
                  <a:lnTo>
                    <a:pt x="3771" y="263165"/>
                  </a:lnTo>
                  <a:close/>
                </a:path>
              </a:pathLst>
            </a:custGeom>
            <a:solidFill>
              <a:srgbClr val="519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2799">
              <a:extLst>
                <a:ext uri="{FF2B5EF4-FFF2-40B4-BE49-F238E27FC236}">
                  <a16:creationId xmlns:a16="http://schemas.microsoft.com/office/drawing/2014/main" id="{DDD8BB45-33C8-7161-C458-9DA1FE736E8E}"/>
                </a:ext>
              </a:extLst>
            </p:cNvPr>
            <p:cNvSpPr/>
            <p:nvPr/>
          </p:nvSpPr>
          <p:spPr>
            <a:xfrm>
              <a:off x="1297495" y="5307913"/>
              <a:ext cx="7620" cy="781685"/>
            </a:xfrm>
            <a:custGeom>
              <a:avLst/>
              <a:gdLst/>
              <a:ahLst/>
              <a:cxnLst/>
              <a:rect l="l" t="t" r="r" b="b"/>
              <a:pathLst>
                <a:path w="7619" h="781685">
                  <a:moveTo>
                    <a:pt x="7543" y="725474"/>
                  </a:moveTo>
                  <a:lnTo>
                    <a:pt x="4622" y="727710"/>
                  </a:lnTo>
                  <a:lnTo>
                    <a:pt x="3771" y="728332"/>
                  </a:lnTo>
                  <a:lnTo>
                    <a:pt x="0" y="731037"/>
                  </a:lnTo>
                  <a:lnTo>
                    <a:pt x="0" y="781621"/>
                  </a:lnTo>
                  <a:lnTo>
                    <a:pt x="3771" y="779564"/>
                  </a:lnTo>
                  <a:lnTo>
                    <a:pt x="7543" y="777506"/>
                  </a:lnTo>
                  <a:lnTo>
                    <a:pt x="7543" y="725474"/>
                  </a:lnTo>
                  <a:close/>
                </a:path>
                <a:path w="7619" h="781685">
                  <a:moveTo>
                    <a:pt x="7543" y="452107"/>
                  </a:moveTo>
                  <a:lnTo>
                    <a:pt x="3771" y="451294"/>
                  </a:lnTo>
                  <a:lnTo>
                    <a:pt x="0" y="450494"/>
                  </a:lnTo>
                  <a:lnTo>
                    <a:pt x="0" y="495452"/>
                  </a:lnTo>
                  <a:lnTo>
                    <a:pt x="3771" y="496252"/>
                  </a:lnTo>
                  <a:lnTo>
                    <a:pt x="7543" y="497065"/>
                  </a:lnTo>
                  <a:lnTo>
                    <a:pt x="7543" y="452107"/>
                  </a:lnTo>
                  <a:close/>
                </a:path>
                <a:path w="7619" h="781685">
                  <a:moveTo>
                    <a:pt x="7543" y="259727"/>
                  </a:moveTo>
                  <a:lnTo>
                    <a:pt x="3771" y="261797"/>
                  </a:lnTo>
                  <a:lnTo>
                    <a:pt x="1778" y="262890"/>
                  </a:lnTo>
                  <a:lnTo>
                    <a:pt x="0" y="263169"/>
                  </a:lnTo>
                  <a:lnTo>
                    <a:pt x="0" y="307263"/>
                  </a:lnTo>
                  <a:lnTo>
                    <a:pt x="3771" y="306476"/>
                  </a:lnTo>
                  <a:lnTo>
                    <a:pt x="7543" y="305689"/>
                  </a:lnTo>
                  <a:lnTo>
                    <a:pt x="7543" y="259727"/>
                  </a:lnTo>
                  <a:close/>
                </a:path>
                <a:path w="7619" h="781685">
                  <a:moveTo>
                    <a:pt x="7543" y="0"/>
                  </a:move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52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2800">
              <a:extLst>
                <a:ext uri="{FF2B5EF4-FFF2-40B4-BE49-F238E27FC236}">
                  <a16:creationId xmlns:a16="http://schemas.microsoft.com/office/drawing/2014/main" id="{E0FCCB3E-D79B-71ED-B3E5-99724A7624FF}"/>
                </a:ext>
              </a:extLst>
            </p:cNvPr>
            <p:cNvSpPr/>
            <p:nvPr/>
          </p:nvSpPr>
          <p:spPr>
            <a:xfrm>
              <a:off x="1305026" y="5307913"/>
              <a:ext cx="7620" cy="777875"/>
            </a:xfrm>
            <a:custGeom>
              <a:avLst/>
              <a:gdLst/>
              <a:ahLst/>
              <a:cxnLst/>
              <a:rect l="l" t="t" r="r" b="b"/>
              <a:pathLst>
                <a:path w="7619" h="777875">
                  <a:moveTo>
                    <a:pt x="7543" y="719658"/>
                  </a:moveTo>
                  <a:lnTo>
                    <a:pt x="3771" y="722566"/>
                  </a:lnTo>
                  <a:lnTo>
                    <a:pt x="0" y="725474"/>
                  </a:lnTo>
                  <a:lnTo>
                    <a:pt x="0" y="777519"/>
                  </a:lnTo>
                  <a:lnTo>
                    <a:pt x="3771" y="775462"/>
                  </a:lnTo>
                  <a:lnTo>
                    <a:pt x="5143" y="774700"/>
                  </a:lnTo>
                  <a:lnTo>
                    <a:pt x="7543" y="773315"/>
                  </a:lnTo>
                  <a:lnTo>
                    <a:pt x="7543" y="719658"/>
                  </a:lnTo>
                  <a:close/>
                </a:path>
                <a:path w="7619" h="777875">
                  <a:moveTo>
                    <a:pt x="7543" y="453707"/>
                  </a:moveTo>
                  <a:lnTo>
                    <a:pt x="3771" y="452907"/>
                  </a:lnTo>
                  <a:lnTo>
                    <a:pt x="0" y="452094"/>
                  </a:lnTo>
                  <a:lnTo>
                    <a:pt x="0" y="497065"/>
                  </a:lnTo>
                  <a:lnTo>
                    <a:pt x="3771" y="497878"/>
                  </a:lnTo>
                  <a:lnTo>
                    <a:pt x="7543" y="498678"/>
                  </a:lnTo>
                  <a:lnTo>
                    <a:pt x="7543" y="453707"/>
                  </a:lnTo>
                  <a:close/>
                </a:path>
                <a:path w="7619" h="777875">
                  <a:moveTo>
                    <a:pt x="7543" y="247726"/>
                  </a:moveTo>
                  <a:lnTo>
                    <a:pt x="6159" y="252730"/>
                  </a:lnTo>
                  <a:lnTo>
                    <a:pt x="3771" y="255778"/>
                  </a:lnTo>
                  <a:lnTo>
                    <a:pt x="1168" y="259080"/>
                  </a:lnTo>
                  <a:lnTo>
                    <a:pt x="0" y="259740"/>
                  </a:lnTo>
                  <a:lnTo>
                    <a:pt x="0" y="305689"/>
                  </a:lnTo>
                  <a:lnTo>
                    <a:pt x="3771" y="304888"/>
                  </a:lnTo>
                  <a:lnTo>
                    <a:pt x="7543" y="304101"/>
                  </a:lnTo>
                  <a:lnTo>
                    <a:pt x="7543" y="247726"/>
                  </a:lnTo>
                  <a:close/>
                </a:path>
                <a:path w="7619" h="777875">
                  <a:moveTo>
                    <a:pt x="7543" y="203"/>
                  </a:moveTo>
                  <a:lnTo>
                    <a:pt x="5435" y="0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771" y="44450"/>
                  </a:lnTo>
                  <a:lnTo>
                    <a:pt x="7543" y="44450"/>
                  </a:lnTo>
                  <a:lnTo>
                    <a:pt x="7543" y="203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2801">
              <a:extLst>
                <a:ext uri="{FF2B5EF4-FFF2-40B4-BE49-F238E27FC236}">
                  <a16:creationId xmlns:a16="http://schemas.microsoft.com/office/drawing/2014/main" id="{2CB26D1C-B0D4-B207-499B-5090C2067B90}"/>
                </a:ext>
              </a:extLst>
            </p:cNvPr>
            <p:cNvSpPr/>
            <p:nvPr/>
          </p:nvSpPr>
          <p:spPr>
            <a:xfrm>
              <a:off x="1312570" y="5308105"/>
              <a:ext cx="3810" cy="773430"/>
            </a:xfrm>
            <a:custGeom>
              <a:avLst/>
              <a:gdLst/>
              <a:ahLst/>
              <a:cxnLst/>
              <a:rect l="l" t="t" r="r" b="b"/>
              <a:pathLst>
                <a:path w="3809" h="773429">
                  <a:moveTo>
                    <a:pt x="3771" y="716301"/>
                  </a:moveTo>
                  <a:lnTo>
                    <a:pt x="2730" y="717358"/>
                  </a:lnTo>
                  <a:lnTo>
                    <a:pt x="0" y="719464"/>
                  </a:lnTo>
                  <a:lnTo>
                    <a:pt x="0" y="773120"/>
                  </a:lnTo>
                  <a:lnTo>
                    <a:pt x="3771" y="770930"/>
                  </a:lnTo>
                  <a:lnTo>
                    <a:pt x="3771" y="716301"/>
                  </a:lnTo>
                  <a:close/>
                </a:path>
                <a:path w="3809" h="773429">
                  <a:moveTo>
                    <a:pt x="0" y="0"/>
                  </a:moveTo>
                  <a:lnTo>
                    <a:pt x="0" y="44258"/>
                  </a:lnTo>
                  <a:lnTo>
                    <a:pt x="3771" y="44258"/>
                  </a:lnTo>
                  <a:lnTo>
                    <a:pt x="3771" y="341"/>
                  </a:lnTo>
                  <a:lnTo>
                    <a:pt x="0" y="0"/>
                  </a:lnTo>
                  <a:close/>
                </a:path>
                <a:path w="3809" h="773429">
                  <a:moveTo>
                    <a:pt x="0" y="453510"/>
                  </a:moveTo>
                  <a:lnTo>
                    <a:pt x="0" y="498485"/>
                  </a:lnTo>
                  <a:lnTo>
                    <a:pt x="3771" y="499294"/>
                  </a:lnTo>
                  <a:lnTo>
                    <a:pt x="3771" y="454314"/>
                  </a:lnTo>
                  <a:lnTo>
                    <a:pt x="0" y="453510"/>
                  </a:lnTo>
                  <a:close/>
                </a:path>
                <a:path w="3809" h="773429">
                  <a:moveTo>
                    <a:pt x="3771" y="219395"/>
                  </a:moveTo>
                  <a:lnTo>
                    <a:pt x="1066" y="243648"/>
                  </a:lnTo>
                  <a:lnTo>
                    <a:pt x="0" y="247526"/>
                  </a:lnTo>
                  <a:lnTo>
                    <a:pt x="0" y="303906"/>
                  </a:lnTo>
                  <a:lnTo>
                    <a:pt x="2708" y="303338"/>
                  </a:lnTo>
                  <a:lnTo>
                    <a:pt x="3771" y="302741"/>
                  </a:lnTo>
                  <a:lnTo>
                    <a:pt x="3771" y="219395"/>
                  </a:lnTo>
                  <a:close/>
                </a:path>
              </a:pathLst>
            </a:custGeom>
            <a:solidFill>
              <a:srgbClr val="4B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2802">
              <a:extLst>
                <a:ext uri="{FF2B5EF4-FFF2-40B4-BE49-F238E27FC236}">
                  <a16:creationId xmlns:a16="http://schemas.microsoft.com/office/drawing/2014/main" id="{6CD2D93B-A086-2015-997D-DDA903623A9B}"/>
                </a:ext>
              </a:extLst>
            </p:cNvPr>
            <p:cNvSpPr/>
            <p:nvPr/>
          </p:nvSpPr>
          <p:spPr>
            <a:xfrm>
              <a:off x="1316329" y="5308472"/>
              <a:ext cx="7620" cy="770890"/>
            </a:xfrm>
            <a:custGeom>
              <a:avLst/>
              <a:gdLst/>
              <a:ahLst/>
              <a:cxnLst/>
              <a:rect l="l" t="t" r="r" b="b"/>
              <a:pathLst>
                <a:path w="7619" h="770889">
                  <a:moveTo>
                    <a:pt x="7543" y="708291"/>
                  </a:moveTo>
                  <a:lnTo>
                    <a:pt x="3771" y="712127"/>
                  </a:lnTo>
                  <a:lnTo>
                    <a:pt x="0" y="715949"/>
                  </a:lnTo>
                  <a:lnTo>
                    <a:pt x="0" y="770572"/>
                  </a:lnTo>
                  <a:lnTo>
                    <a:pt x="3771" y="768388"/>
                  </a:lnTo>
                  <a:lnTo>
                    <a:pt x="7543" y="766191"/>
                  </a:lnTo>
                  <a:lnTo>
                    <a:pt x="7543" y="708291"/>
                  </a:lnTo>
                  <a:close/>
                </a:path>
                <a:path w="7619" h="770889">
                  <a:moveTo>
                    <a:pt x="7543" y="455561"/>
                  </a:moveTo>
                  <a:lnTo>
                    <a:pt x="3771" y="454748"/>
                  </a:lnTo>
                  <a:lnTo>
                    <a:pt x="0" y="453948"/>
                  </a:lnTo>
                  <a:lnTo>
                    <a:pt x="0" y="498932"/>
                  </a:lnTo>
                  <a:lnTo>
                    <a:pt x="3771" y="499745"/>
                  </a:lnTo>
                  <a:lnTo>
                    <a:pt x="7543" y="500545"/>
                  </a:lnTo>
                  <a:lnTo>
                    <a:pt x="7543" y="455561"/>
                  </a:lnTo>
                  <a:close/>
                </a:path>
                <a:path w="7619" h="770889">
                  <a:moveTo>
                    <a:pt x="7543" y="151511"/>
                  </a:moveTo>
                  <a:lnTo>
                    <a:pt x="3771" y="185331"/>
                  </a:lnTo>
                  <a:lnTo>
                    <a:pt x="0" y="219151"/>
                  </a:lnTo>
                  <a:lnTo>
                    <a:pt x="0" y="302387"/>
                  </a:lnTo>
                  <a:lnTo>
                    <a:pt x="3771" y="300266"/>
                  </a:lnTo>
                  <a:lnTo>
                    <a:pt x="7543" y="298145"/>
                  </a:lnTo>
                  <a:lnTo>
                    <a:pt x="7543" y="151511"/>
                  </a:lnTo>
                  <a:close/>
                </a:path>
                <a:path w="7619" h="770889">
                  <a:moveTo>
                    <a:pt x="7543" y="660"/>
                  </a:moveTo>
                  <a:lnTo>
                    <a:pt x="3771" y="317"/>
                  </a:lnTo>
                  <a:lnTo>
                    <a:pt x="3771" y="0"/>
                  </a:lnTo>
                  <a:lnTo>
                    <a:pt x="0" y="0"/>
                  </a:lnTo>
                  <a:lnTo>
                    <a:pt x="0" y="44450"/>
                  </a:lnTo>
                  <a:lnTo>
                    <a:pt x="3517" y="44450"/>
                  </a:lnTo>
                  <a:lnTo>
                    <a:pt x="3517" y="45720"/>
                  </a:lnTo>
                  <a:lnTo>
                    <a:pt x="3771" y="45720"/>
                  </a:lnTo>
                  <a:lnTo>
                    <a:pt x="3771" y="45199"/>
                  </a:lnTo>
                  <a:lnTo>
                    <a:pt x="6718" y="46431"/>
                  </a:lnTo>
                  <a:lnTo>
                    <a:pt x="7543" y="47396"/>
                  </a:lnTo>
                  <a:lnTo>
                    <a:pt x="7543" y="66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2803">
              <a:extLst>
                <a:ext uri="{FF2B5EF4-FFF2-40B4-BE49-F238E27FC236}">
                  <a16:creationId xmlns:a16="http://schemas.microsoft.com/office/drawing/2014/main" id="{4C8F78D0-340C-B7CA-F833-AA3F374A94C6}"/>
                </a:ext>
              </a:extLst>
            </p:cNvPr>
            <p:cNvSpPr/>
            <p:nvPr/>
          </p:nvSpPr>
          <p:spPr>
            <a:xfrm>
              <a:off x="1323873" y="5309133"/>
              <a:ext cx="7620" cy="765810"/>
            </a:xfrm>
            <a:custGeom>
              <a:avLst/>
              <a:gdLst/>
              <a:ahLst/>
              <a:cxnLst/>
              <a:rect l="l" t="t" r="r" b="b"/>
              <a:pathLst>
                <a:path w="7619" h="765810">
                  <a:moveTo>
                    <a:pt x="7531" y="699985"/>
                  </a:moveTo>
                  <a:lnTo>
                    <a:pt x="3771" y="703808"/>
                  </a:lnTo>
                  <a:lnTo>
                    <a:pt x="0" y="707631"/>
                  </a:lnTo>
                  <a:lnTo>
                    <a:pt x="0" y="765530"/>
                  </a:lnTo>
                  <a:lnTo>
                    <a:pt x="3759" y="763358"/>
                  </a:lnTo>
                  <a:lnTo>
                    <a:pt x="7531" y="760425"/>
                  </a:lnTo>
                  <a:lnTo>
                    <a:pt x="7531" y="699985"/>
                  </a:lnTo>
                  <a:close/>
                </a:path>
                <a:path w="7619" h="765810">
                  <a:moveTo>
                    <a:pt x="7531" y="456501"/>
                  </a:moveTo>
                  <a:lnTo>
                    <a:pt x="3771" y="455714"/>
                  </a:lnTo>
                  <a:lnTo>
                    <a:pt x="0" y="454901"/>
                  </a:lnTo>
                  <a:lnTo>
                    <a:pt x="0" y="499884"/>
                  </a:lnTo>
                  <a:lnTo>
                    <a:pt x="3759" y="500697"/>
                  </a:lnTo>
                  <a:lnTo>
                    <a:pt x="7531" y="501497"/>
                  </a:lnTo>
                  <a:lnTo>
                    <a:pt x="7531" y="456501"/>
                  </a:lnTo>
                  <a:close/>
                </a:path>
                <a:path w="7619" h="765810">
                  <a:moveTo>
                    <a:pt x="7531" y="83324"/>
                  </a:moveTo>
                  <a:lnTo>
                    <a:pt x="3771" y="117030"/>
                  </a:lnTo>
                  <a:lnTo>
                    <a:pt x="0" y="150850"/>
                  </a:lnTo>
                  <a:lnTo>
                    <a:pt x="0" y="297484"/>
                  </a:lnTo>
                  <a:lnTo>
                    <a:pt x="3771" y="295376"/>
                  </a:lnTo>
                  <a:lnTo>
                    <a:pt x="7531" y="293255"/>
                  </a:lnTo>
                  <a:lnTo>
                    <a:pt x="7531" y="83324"/>
                  </a:lnTo>
                  <a:close/>
                </a:path>
                <a:path w="7619" h="765810">
                  <a:moveTo>
                    <a:pt x="7531" y="2705"/>
                  </a:moveTo>
                  <a:lnTo>
                    <a:pt x="3771" y="1282"/>
                  </a:lnTo>
                  <a:lnTo>
                    <a:pt x="596" y="50"/>
                  </a:lnTo>
                  <a:lnTo>
                    <a:pt x="0" y="0"/>
                  </a:lnTo>
                  <a:lnTo>
                    <a:pt x="0" y="46736"/>
                  </a:lnTo>
                  <a:lnTo>
                    <a:pt x="3771" y="51142"/>
                  </a:lnTo>
                  <a:lnTo>
                    <a:pt x="7531" y="55524"/>
                  </a:lnTo>
                  <a:lnTo>
                    <a:pt x="7531" y="2705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2804">
              <a:extLst>
                <a:ext uri="{FF2B5EF4-FFF2-40B4-BE49-F238E27FC236}">
                  <a16:creationId xmlns:a16="http://schemas.microsoft.com/office/drawing/2014/main" id="{0727BAA3-04D7-DAA4-73EE-4C1A6E2EAB14}"/>
                </a:ext>
              </a:extLst>
            </p:cNvPr>
            <p:cNvSpPr/>
            <p:nvPr/>
          </p:nvSpPr>
          <p:spPr>
            <a:xfrm>
              <a:off x="1331404" y="5311838"/>
              <a:ext cx="11430" cy="758190"/>
            </a:xfrm>
            <a:custGeom>
              <a:avLst/>
              <a:gdLst/>
              <a:ahLst/>
              <a:cxnLst/>
              <a:rect l="l" t="t" r="r" b="b"/>
              <a:pathLst>
                <a:path w="11430" h="758189">
                  <a:moveTo>
                    <a:pt x="11315" y="682840"/>
                  </a:moveTo>
                  <a:lnTo>
                    <a:pt x="7543" y="688936"/>
                  </a:lnTo>
                  <a:lnTo>
                    <a:pt x="6400" y="690765"/>
                  </a:lnTo>
                  <a:lnTo>
                    <a:pt x="3771" y="693458"/>
                  </a:lnTo>
                  <a:lnTo>
                    <a:pt x="0" y="697280"/>
                  </a:lnTo>
                  <a:lnTo>
                    <a:pt x="0" y="757720"/>
                  </a:lnTo>
                  <a:lnTo>
                    <a:pt x="3771" y="754773"/>
                  </a:lnTo>
                  <a:lnTo>
                    <a:pt x="7543" y="751840"/>
                  </a:lnTo>
                  <a:lnTo>
                    <a:pt x="11315" y="748906"/>
                  </a:lnTo>
                  <a:lnTo>
                    <a:pt x="11315" y="682840"/>
                  </a:lnTo>
                  <a:close/>
                </a:path>
                <a:path w="11430" h="758189">
                  <a:moveTo>
                    <a:pt x="11315" y="456209"/>
                  </a:moveTo>
                  <a:lnTo>
                    <a:pt x="7543" y="455409"/>
                  </a:lnTo>
                  <a:lnTo>
                    <a:pt x="3771" y="454596"/>
                  </a:lnTo>
                  <a:lnTo>
                    <a:pt x="0" y="453796"/>
                  </a:lnTo>
                  <a:lnTo>
                    <a:pt x="0" y="498792"/>
                  </a:lnTo>
                  <a:lnTo>
                    <a:pt x="3771" y="499605"/>
                  </a:lnTo>
                  <a:lnTo>
                    <a:pt x="7543" y="500418"/>
                  </a:lnTo>
                  <a:lnTo>
                    <a:pt x="11315" y="501230"/>
                  </a:lnTo>
                  <a:lnTo>
                    <a:pt x="11315" y="456209"/>
                  </a:lnTo>
                  <a:close/>
                </a:path>
                <a:path w="11430" h="758189">
                  <a:moveTo>
                    <a:pt x="11315" y="5054"/>
                  </a:moveTo>
                  <a:lnTo>
                    <a:pt x="7543" y="3060"/>
                  </a:lnTo>
                  <a:lnTo>
                    <a:pt x="6337" y="2425"/>
                  </a:lnTo>
                  <a:lnTo>
                    <a:pt x="3771" y="1447"/>
                  </a:lnTo>
                  <a:lnTo>
                    <a:pt x="0" y="0"/>
                  </a:lnTo>
                  <a:lnTo>
                    <a:pt x="0" y="52819"/>
                  </a:lnTo>
                  <a:lnTo>
                    <a:pt x="355" y="53225"/>
                  </a:lnTo>
                  <a:lnTo>
                    <a:pt x="2387" y="59575"/>
                  </a:lnTo>
                  <a:lnTo>
                    <a:pt x="1638" y="65925"/>
                  </a:lnTo>
                  <a:lnTo>
                    <a:pt x="0" y="80619"/>
                  </a:lnTo>
                  <a:lnTo>
                    <a:pt x="0" y="290550"/>
                  </a:lnTo>
                  <a:lnTo>
                    <a:pt x="3771" y="288442"/>
                  </a:lnTo>
                  <a:lnTo>
                    <a:pt x="4216" y="288175"/>
                  </a:lnTo>
                  <a:lnTo>
                    <a:pt x="7543" y="283870"/>
                  </a:lnTo>
                  <a:lnTo>
                    <a:pt x="11315" y="278968"/>
                  </a:lnTo>
                  <a:lnTo>
                    <a:pt x="11315" y="5054"/>
                  </a:lnTo>
                  <a:close/>
                </a:path>
              </a:pathLst>
            </a:custGeom>
            <a:solidFill>
              <a:srgbClr val="44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2805">
              <a:extLst>
                <a:ext uri="{FF2B5EF4-FFF2-40B4-BE49-F238E27FC236}">
                  <a16:creationId xmlns:a16="http://schemas.microsoft.com/office/drawing/2014/main" id="{6FF030F1-B2FB-4497-D53E-288B84AB3FFC}"/>
                </a:ext>
              </a:extLst>
            </p:cNvPr>
            <p:cNvSpPr/>
            <p:nvPr/>
          </p:nvSpPr>
          <p:spPr>
            <a:xfrm>
              <a:off x="1342707" y="5316880"/>
              <a:ext cx="3810" cy="743585"/>
            </a:xfrm>
            <a:custGeom>
              <a:avLst/>
              <a:gdLst/>
              <a:ahLst/>
              <a:cxnLst/>
              <a:rect l="l" t="t" r="r" b="b"/>
              <a:pathLst>
                <a:path w="3809" h="743585">
                  <a:moveTo>
                    <a:pt x="3771" y="672312"/>
                  </a:moveTo>
                  <a:lnTo>
                    <a:pt x="1816" y="672312"/>
                  </a:lnTo>
                  <a:lnTo>
                    <a:pt x="1816" y="677392"/>
                  </a:lnTo>
                  <a:lnTo>
                    <a:pt x="0" y="677392"/>
                  </a:lnTo>
                  <a:lnTo>
                    <a:pt x="0" y="740892"/>
                  </a:lnTo>
                  <a:lnTo>
                    <a:pt x="0" y="743432"/>
                  </a:lnTo>
                  <a:lnTo>
                    <a:pt x="2019" y="743432"/>
                  </a:lnTo>
                  <a:lnTo>
                    <a:pt x="2019" y="740892"/>
                  </a:lnTo>
                  <a:lnTo>
                    <a:pt x="3771" y="740892"/>
                  </a:lnTo>
                  <a:lnTo>
                    <a:pt x="3771" y="677392"/>
                  </a:lnTo>
                  <a:lnTo>
                    <a:pt x="3771" y="672312"/>
                  </a:lnTo>
                  <a:close/>
                </a:path>
                <a:path w="3809" h="743585">
                  <a:moveTo>
                    <a:pt x="3771" y="451967"/>
                  </a:moveTo>
                  <a:lnTo>
                    <a:pt x="0" y="451167"/>
                  </a:lnTo>
                  <a:lnTo>
                    <a:pt x="0" y="496176"/>
                  </a:lnTo>
                  <a:lnTo>
                    <a:pt x="3771" y="496989"/>
                  </a:lnTo>
                  <a:lnTo>
                    <a:pt x="3771" y="451967"/>
                  </a:lnTo>
                  <a:close/>
                </a:path>
                <a:path w="3809" h="743585">
                  <a:moveTo>
                    <a:pt x="3771" y="1981"/>
                  </a:moveTo>
                  <a:lnTo>
                    <a:pt x="0" y="0"/>
                  </a:lnTo>
                  <a:lnTo>
                    <a:pt x="0" y="273939"/>
                  </a:lnTo>
                  <a:lnTo>
                    <a:pt x="3771" y="269036"/>
                  </a:lnTo>
                  <a:lnTo>
                    <a:pt x="3771" y="1981"/>
                  </a:lnTo>
                  <a:close/>
                </a:path>
              </a:pathLst>
            </a:custGeom>
            <a:solidFill>
              <a:srgbClr val="40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2806">
              <a:extLst>
                <a:ext uri="{FF2B5EF4-FFF2-40B4-BE49-F238E27FC236}">
                  <a16:creationId xmlns:a16="http://schemas.microsoft.com/office/drawing/2014/main" id="{5148A1A8-1C93-245F-1E93-C7E7DBEA7D77}"/>
                </a:ext>
              </a:extLst>
            </p:cNvPr>
            <p:cNvSpPr/>
            <p:nvPr/>
          </p:nvSpPr>
          <p:spPr>
            <a:xfrm>
              <a:off x="1346479" y="5318632"/>
              <a:ext cx="3810" cy="739140"/>
            </a:xfrm>
            <a:custGeom>
              <a:avLst/>
              <a:gdLst/>
              <a:ahLst/>
              <a:cxnLst/>
              <a:rect l="l" t="t" r="r" b="b"/>
              <a:pathLst>
                <a:path w="3809" h="739139">
                  <a:moveTo>
                    <a:pt x="3771" y="663854"/>
                  </a:moveTo>
                  <a:lnTo>
                    <a:pt x="0" y="669963"/>
                  </a:lnTo>
                  <a:lnTo>
                    <a:pt x="0" y="738784"/>
                  </a:lnTo>
                  <a:lnTo>
                    <a:pt x="3771" y="735266"/>
                  </a:lnTo>
                  <a:lnTo>
                    <a:pt x="3771" y="663854"/>
                  </a:lnTo>
                  <a:close/>
                </a:path>
                <a:path w="3809" h="739139">
                  <a:moveTo>
                    <a:pt x="3771" y="451015"/>
                  </a:moveTo>
                  <a:lnTo>
                    <a:pt x="0" y="450215"/>
                  </a:lnTo>
                  <a:lnTo>
                    <a:pt x="0" y="495236"/>
                  </a:lnTo>
                  <a:lnTo>
                    <a:pt x="3771" y="496049"/>
                  </a:lnTo>
                  <a:lnTo>
                    <a:pt x="3771" y="451015"/>
                  </a:lnTo>
                  <a:close/>
                </a:path>
                <a:path w="3809" h="739139">
                  <a:moveTo>
                    <a:pt x="3771" y="2540"/>
                  </a:moveTo>
                  <a:lnTo>
                    <a:pt x="1981" y="2540"/>
                  </a:lnTo>
                  <a:lnTo>
                    <a:pt x="1981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62890"/>
                  </a:lnTo>
                  <a:lnTo>
                    <a:pt x="0" y="266700"/>
                  </a:lnTo>
                  <a:lnTo>
                    <a:pt x="1905" y="266700"/>
                  </a:lnTo>
                  <a:lnTo>
                    <a:pt x="1905" y="262890"/>
                  </a:lnTo>
                  <a:lnTo>
                    <a:pt x="3771" y="262890"/>
                  </a:lnTo>
                  <a:lnTo>
                    <a:pt x="3771" y="2540"/>
                  </a:lnTo>
                  <a:close/>
                </a:path>
              </a:pathLst>
            </a:custGeom>
            <a:solidFill>
              <a:srgbClr val="41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2807">
              <a:extLst>
                <a:ext uri="{FF2B5EF4-FFF2-40B4-BE49-F238E27FC236}">
                  <a16:creationId xmlns:a16="http://schemas.microsoft.com/office/drawing/2014/main" id="{29BB6EBF-E1C9-D7F7-B483-67C666585047}"/>
                </a:ext>
              </a:extLst>
            </p:cNvPr>
            <p:cNvSpPr/>
            <p:nvPr/>
          </p:nvSpPr>
          <p:spPr>
            <a:xfrm>
              <a:off x="1350251" y="5321045"/>
              <a:ext cx="11430" cy="733425"/>
            </a:xfrm>
            <a:custGeom>
              <a:avLst/>
              <a:gdLst/>
              <a:ahLst/>
              <a:cxnLst/>
              <a:rect l="l" t="t" r="r" b="b"/>
              <a:pathLst>
                <a:path w="11430" h="733425">
                  <a:moveTo>
                    <a:pt x="11303" y="634885"/>
                  </a:moveTo>
                  <a:lnTo>
                    <a:pt x="7531" y="645287"/>
                  </a:lnTo>
                  <a:lnTo>
                    <a:pt x="4038" y="654888"/>
                  </a:lnTo>
                  <a:lnTo>
                    <a:pt x="3771" y="655345"/>
                  </a:lnTo>
                  <a:lnTo>
                    <a:pt x="0" y="661441"/>
                  </a:lnTo>
                  <a:lnTo>
                    <a:pt x="0" y="732853"/>
                  </a:lnTo>
                  <a:lnTo>
                    <a:pt x="1879" y="731088"/>
                  </a:lnTo>
                  <a:lnTo>
                    <a:pt x="3759" y="729234"/>
                  </a:lnTo>
                  <a:lnTo>
                    <a:pt x="7531" y="725474"/>
                  </a:lnTo>
                  <a:lnTo>
                    <a:pt x="9537" y="723468"/>
                  </a:lnTo>
                  <a:lnTo>
                    <a:pt x="11303" y="721601"/>
                  </a:lnTo>
                  <a:lnTo>
                    <a:pt x="11303" y="634885"/>
                  </a:lnTo>
                  <a:close/>
                </a:path>
                <a:path w="11430" h="733425">
                  <a:moveTo>
                    <a:pt x="11303" y="451015"/>
                  </a:moveTo>
                  <a:lnTo>
                    <a:pt x="7531" y="450215"/>
                  </a:lnTo>
                  <a:lnTo>
                    <a:pt x="3771" y="449414"/>
                  </a:lnTo>
                  <a:lnTo>
                    <a:pt x="0" y="448602"/>
                  </a:lnTo>
                  <a:lnTo>
                    <a:pt x="0" y="493636"/>
                  </a:lnTo>
                  <a:lnTo>
                    <a:pt x="3759" y="494436"/>
                  </a:lnTo>
                  <a:lnTo>
                    <a:pt x="7531" y="495249"/>
                  </a:lnTo>
                  <a:lnTo>
                    <a:pt x="11303" y="496062"/>
                  </a:lnTo>
                  <a:lnTo>
                    <a:pt x="11303" y="451015"/>
                  </a:lnTo>
                  <a:close/>
                </a:path>
                <a:path w="11430" h="733425">
                  <a:moveTo>
                    <a:pt x="11303" y="11531"/>
                  </a:moveTo>
                  <a:lnTo>
                    <a:pt x="10007" y="9728"/>
                  </a:lnTo>
                  <a:lnTo>
                    <a:pt x="7531" y="7327"/>
                  </a:lnTo>
                  <a:lnTo>
                    <a:pt x="3771" y="3670"/>
                  </a:lnTo>
                  <a:lnTo>
                    <a:pt x="0" y="0"/>
                  </a:lnTo>
                  <a:lnTo>
                    <a:pt x="0" y="259981"/>
                  </a:lnTo>
                  <a:lnTo>
                    <a:pt x="3759" y="247396"/>
                  </a:lnTo>
                  <a:lnTo>
                    <a:pt x="7200" y="235788"/>
                  </a:lnTo>
                  <a:lnTo>
                    <a:pt x="7531" y="232816"/>
                  </a:lnTo>
                  <a:lnTo>
                    <a:pt x="11303" y="198818"/>
                  </a:lnTo>
                  <a:lnTo>
                    <a:pt x="11303" y="11531"/>
                  </a:lnTo>
                  <a:close/>
                </a:path>
              </a:pathLst>
            </a:custGeom>
            <a:solidFill>
              <a:srgbClr val="3C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2808">
              <a:extLst>
                <a:ext uri="{FF2B5EF4-FFF2-40B4-BE49-F238E27FC236}">
                  <a16:creationId xmlns:a16="http://schemas.microsoft.com/office/drawing/2014/main" id="{D9A47014-63A9-9DD2-B28F-935EDCE8F882}"/>
                </a:ext>
              </a:extLst>
            </p:cNvPr>
            <p:cNvSpPr/>
            <p:nvPr/>
          </p:nvSpPr>
          <p:spPr>
            <a:xfrm>
              <a:off x="1361554" y="5332577"/>
              <a:ext cx="7620" cy="710565"/>
            </a:xfrm>
            <a:custGeom>
              <a:avLst/>
              <a:gdLst/>
              <a:ahLst/>
              <a:cxnLst/>
              <a:rect l="l" t="t" r="r" b="b"/>
              <a:pathLst>
                <a:path w="7619" h="710564">
                  <a:moveTo>
                    <a:pt x="7531" y="441083"/>
                  </a:moveTo>
                  <a:lnTo>
                    <a:pt x="3771" y="440296"/>
                  </a:lnTo>
                  <a:lnTo>
                    <a:pt x="0" y="439483"/>
                  </a:lnTo>
                  <a:lnTo>
                    <a:pt x="0" y="484530"/>
                  </a:lnTo>
                  <a:lnTo>
                    <a:pt x="3759" y="485330"/>
                  </a:lnTo>
                  <a:lnTo>
                    <a:pt x="6324" y="485876"/>
                  </a:lnTo>
                  <a:lnTo>
                    <a:pt x="6324" y="584936"/>
                  </a:lnTo>
                  <a:lnTo>
                    <a:pt x="3771" y="607504"/>
                  </a:lnTo>
                  <a:lnTo>
                    <a:pt x="2870" y="615416"/>
                  </a:lnTo>
                  <a:lnTo>
                    <a:pt x="0" y="623354"/>
                  </a:lnTo>
                  <a:lnTo>
                    <a:pt x="0" y="710069"/>
                  </a:lnTo>
                  <a:lnTo>
                    <a:pt x="3759" y="706081"/>
                  </a:lnTo>
                  <a:lnTo>
                    <a:pt x="5410" y="704316"/>
                  </a:lnTo>
                  <a:lnTo>
                    <a:pt x="7531" y="701497"/>
                  </a:lnTo>
                  <a:lnTo>
                    <a:pt x="7531" y="441083"/>
                  </a:lnTo>
                  <a:close/>
                </a:path>
                <a:path w="7619" h="710564">
                  <a:moveTo>
                    <a:pt x="7531" y="10960"/>
                  </a:moveTo>
                  <a:lnTo>
                    <a:pt x="6934" y="9626"/>
                  </a:lnTo>
                  <a:lnTo>
                    <a:pt x="3771" y="5245"/>
                  </a:lnTo>
                  <a:lnTo>
                    <a:pt x="0" y="0"/>
                  </a:lnTo>
                  <a:lnTo>
                    <a:pt x="0" y="187286"/>
                  </a:lnTo>
                  <a:lnTo>
                    <a:pt x="1816" y="170916"/>
                  </a:lnTo>
                  <a:lnTo>
                    <a:pt x="3759" y="171513"/>
                  </a:lnTo>
                  <a:lnTo>
                    <a:pt x="7531" y="172669"/>
                  </a:lnTo>
                  <a:lnTo>
                    <a:pt x="7531" y="127952"/>
                  </a:lnTo>
                  <a:lnTo>
                    <a:pt x="6667" y="127736"/>
                  </a:lnTo>
                  <a:lnTo>
                    <a:pt x="7531" y="120027"/>
                  </a:lnTo>
                  <a:lnTo>
                    <a:pt x="7531" y="10960"/>
                  </a:lnTo>
                  <a:close/>
                </a:path>
              </a:pathLst>
            </a:custGeom>
            <a:solidFill>
              <a:srgbClr val="388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2809">
              <a:extLst>
                <a:ext uri="{FF2B5EF4-FFF2-40B4-BE49-F238E27FC236}">
                  <a16:creationId xmlns:a16="http://schemas.microsoft.com/office/drawing/2014/main" id="{A9B9D435-BD79-89CC-FD5B-33842B5B2615}"/>
                </a:ext>
              </a:extLst>
            </p:cNvPr>
            <p:cNvSpPr/>
            <p:nvPr/>
          </p:nvSpPr>
          <p:spPr>
            <a:xfrm>
              <a:off x="1369085" y="5343537"/>
              <a:ext cx="3810" cy="690880"/>
            </a:xfrm>
            <a:custGeom>
              <a:avLst/>
              <a:gdLst/>
              <a:ahLst/>
              <a:cxnLst/>
              <a:rect l="l" t="t" r="r" b="b"/>
              <a:pathLst>
                <a:path w="3809" h="690879">
                  <a:moveTo>
                    <a:pt x="3771" y="430936"/>
                  </a:moveTo>
                  <a:lnTo>
                    <a:pt x="0" y="430123"/>
                  </a:lnTo>
                  <a:lnTo>
                    <a:pt x="0" y="690537"/>
                  </a:lnTo>
                  <a:lnTo>
                    <a:pt x="3771" y="685520"/>
                  </a:lnTo>
                  <a:lnTo>
                    <a:pt x="3771" y="430936"/>
                  </a:lnTo>
                  <a:close/>
                </a:path>
                <a:path w="3809" h="690879">
                  <a:moveTo>
                    <a:pt x="3771" y="117932"/>
                  </a:moveTo>
                  <a:lnTo>
                    <a:pt x="0" y="116992"/>
                  </a:lnTo>
                  <a:lnTo>
                    <a:pt x="0" y="161709"/>
                  </a:lnTo>
                  <a:lnTo>
                    <a:pt x="3771" y="162852"/>
                  </a:lnTo>
                  <a:lnTo>
                    <a:pt x="3771" y="117932"/>
                  </a:lnTo>
                  <a:close/>
                </a:path>
                <a:path w="3809" h="690879">
                  <a:moveTo>
                    <a:pt x="3771" y="8534"/>
                  </a:moveTo>
                  <a:lnTo>
                    <a:pt x="0" y="0"/>
                  </a:lnTo>
                  <a:lnTo>
                    <a:pt x="0" y="109067"/>
                  </a:lnTo>
                  <a:lnTo>
                    <a:pt x="3771" y="75387"/>
                  </a:lnTo>
                  <a:lnTo>
                    <a:pt x="3771" y="8534"/>
                  </a:lnTo>
                  <a:close/>
                </a:path>
              </a:pathLst>
            </a:custGeom>
            <a:solidFill>
              <a:srgbClr val="34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2810">
              <a:extLst>
                <a:ext uri="{FF2B5EF4-FFF2-40B4-BE49-F238E27FC236}">
                  <a16:creationId xmlns:a16="http://schemas.microsoft.com/office/drawing/2014/main" id="{3936A04F-130D-E3E2-3F78-A4B7A0EA35D0}"/>
                </a:ext>
              </a:extLst>
            </p:cNvPr>
            <p:cNvSpPr/>
            <p:nvPr/>
          </p:nvSpPr>
          <p:spPr>
            <a:xfrm>
              <a:off x="1372857" y="5352071"/>
              <a:ext cx="7620" cy="677545"/>
            </a:xfrm>
            <a:custGeom>
              <a:avLst/>
              <a:gdLst/>
              <a:ahLst/>
              <a:cxnLst/>
              <a:rect l="l" t="t" r="r" b="b"/>
              <a:pathLst>
                <a:path w="7619" h="677545">
                  <a:moveTo>
                    <a:pt x="4089" y="16802"/>
                  </a:moveTo>
                  <a:lnTo>
                    <a:pt x="3771" y="15201"/>
                  </a:lnTo>
                  <a:lnTo>
                    <a:pt x="1244" y="2832"/>
                  </a:lnTo>
                  <a:lnTo>
                    <a:pt x="0" y="0"/>
                  </a:lnTo>
                  <a:lnTo>
                    <a:pt x="0" y="66852"/>
                  </a:lnTo>
                  <a:lnTo>
                    <a:pt x="3771" y="33159"/>
                  </a:lnTo>
                  <a:lnTo>
                    <a:pt x="4038" y="30772"/>
                  </a:lnTo>
                  <a:lnTo>
                    <a:pt x="4089" y="16802"/>
                  </a:lnTo>
                  <a:close/>
                </a:path>
                <a:path w="7619" h="677545">
                  <a:moveTo>
                    <a:pt x="7543" y="424002"/>
                  </a:moveTo>
                  <a:lnTo>
                    <a:pt x="3771" y="423202"/>
                  </a:lnTo>
                  <a:lnTo>
                    <a:pt x="0" y="422402"/>
                  </a:lnTo>
                  <a:lnTo>
                    <a:pt x="0" y="676986"/>
                  </a:lnTo>
                  <a:lnTo>
                    <a:pt x="787" y="675932"/>
                  </a:lnTo>
                  <a:lnTo>
                    <a:pt x="3771" y="675703"/>
                  </a:lnTo>
                  <a:lnTo>
                    <a:pt x="7543" y="675398"/>
                  </a:lnTo>
                  <a:lnTo>
                    <a:pt x="7543" y="424002"/>
                  </a:lnTo>
                  <a:close/>
                </a:path>
                <a:path w="7619" h="677545">
                  <a:moveTo>
                    <a:pt x="7543" y="111252"/>
                  </a:moveTo>
                  <a:lnTo>
                    <a:pt x="3771" y="110324"/>
                  </a:lnTo>
                  <a:lnTo>
                    <a:pt x="0" y="109397"/>
                  </a:lnTo>
                  <a:lnTo>
                    <a:pt x="0" y="154317"/>
                  </a:lnTo>
                  <a:lnTo>
                    <a:pt x="3771" y="155473"/>
                  </a:lnTo>
                  <a:lnTo>
                    <a:pt x="7543" y="156616"/>
                  </a:lnTo>
                  <a:lnTo>
                    <a:pt x="7543" y="111252"/>
                  </a:lnTo>
                  <a:close/>
                </a:path>
              </a:pathLst>
            </a:custGeom>
            <a:solidFill>
              <a:srgbClr val="358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2811">
              <a:extLst>
                <a:ext uri="{FF2B5EF4-FFF2-40B4-BE49-F238E27FC236}">
                  <a16:creationId xmlns:a16="http://schemas.microsoft.com/office/drawing/2014/main" id="{9650BE2A-FA7D-9E22-4892-84FC99A623D6}"/>
                </a:ext>
              </a:extLst>
            </p:cNvPr>
            <p:cNvSpPr/>
            <p:nvPr/>
          </p:nvSpPr>
          <p:spPr>
            <a:xfrm>
              <a:off x="1380388" y="5463323"/>
              <a:ext cx="7620" cy="564515"/>
            </a:xfrm>
            <a:custGeom>
              <a:avLst/>
              <a:gdLst/>
              <a:ahLst/>
              <a:cxnLst/>
              <a:rect l="l" t="t" r="r" b="b"/>
              <a:pathLst>
                <a:path w="7619" h="564514">
                  <a:moveTo>
                    <a:pt x="7543" y="314363"/>
                  </a:moveTo>
                  <a:lnTo>
                    <a:pt x="3771" y="313550"/>
                  </a:lnTo>
                  <a:lnTo>
                    <a:pt x="0" y="312750"/>
                  </a:lnTo>
                  <a:lnTo>
                    <a:pt x="0" y="564146"/>
                  </a:lnTo>
                  <a:lnTo>
                    <a:pt x="3771" y="563854"/>
                  </a:lnTo>
                  <a:lnTo>
                    <a:pt x="7543" y="563549"/>
                  </a:lnTo>
                  <a:lnTo>
                    <a:pt x="7543" y="314363"/>
                  </a:lnTo>
                  <a:close/>
                </a:path>
                <a:path w="7619" h="564514">
                  <a:moveTo>
                    <a:pt x="7543" y="1854"/>
                  </a:moveTo>
                  <a:lnTo>
                    <a:pt x="3771" y="927"/>
                  </a:lnTo>
                  <a:lnTo>
                    <a:pt x="0" y="0"/>
                  </a:lnTo>
                  <a:lnTo>
                    <a:pt x="0" y="45364"/>
                  </a:lnTo>
                  <a:lnTo>
                    <a:pt x="3771" y="46520"/>
                  </a:lnTo>
                  <a:lnTo>
                    <a:pt x="7543" y="48323"/>
                  </a:lnTo>
                  <a:lnTo>
                    <a:pt x="7543" y="1854"/>
                  </a:lnTo>
                  <a:close/>
                </a:path>
              </a:pathLst>
            </a:custGeom>
            <a:solidFill>
              <a:srgbClr val="30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2812">
              <a:extLst>
                <a:ext uri="{FF2B5EF4-FFF2-40B4-BE49-F238E27FC236}">
                  <a16:creationId xmlns:a16="http://schemas.microsoft.com/office/drawing/2014/main" id="{B13EEE91-1DE8-605F-273F-9547BC3C3064}"/>
                </a:ext>
              </a:extLst>
            </p:cNvPr>
            <p:cNvSpPr/>
            <p:nvPr/>
          </p:nvSpPr>
          <p:spPr>
            <a:xfrm>
              <a:off x="1387932" y="5465178"/>
              <a:ext cx="11430" cy="562610"/>
            </a:xfrm>
            <a:custGeom>
              <a:avLst/>
              <a:gdLst/>
              <a:ahLst/>
              <a:cxnLst/>
              <a:rect l="l" t="t" r="r" b="b"/>
              <a:pathLst>
                <a:path w="11430" h="562610">
                  <a:moveTo>
                    <a:pt x="11303" y="315607"/>
                  </a:moveTo>
                  <a:lnTo>
                    <a:pt x="7531" y="314248"/>
                  </a:lnTo>
                  <a:lnTo>
                    <a:pt x="7531" y="314464"/>
                  </a:lnTo>
                  <a:lnTo>
                    <a:pt x="6235" y="314464"/>
                  </a:lnTo>
                  <a:lnTo>
                    <a:pt x="6235" y="313194"/>
                  </a:lnTo>
                  <a:lnTo>
                    <a:pt x="3771" y="313194"/>
                  </a:lnTo>
                  <a:lnTo>
                    <a:pt x="279" y="313194"/>
                  </a:lnTo>
                  <a:lnTo>
                    <a:pt x="279" y="311924"/>
                  </a:lnTo>
                  <a:lnTo>
                    <a:pt x="0" y="311924"/>
                  </a:lnTo>
                  <a:lnTo>
                    <a:pt x="0" y="313194"/>
                  </a:lnTo>
                  <a:lnTo>
                    <a:pt x="0" y="560844"/>
                  </a:lnTo>
                  <a:lnTo>
                    <a:pt x="0" y="562114"/>
                  </a:lnTo>
                  <a:lnTo>
                    <a:pt x="2057" y="562114"/>
                  </a:lnTo>
                  <a:lnTo>
                    <a:pt x="2057" y="560844"/>
                  </a:lnTo>
                  <a:lnTo>
                    <a:pt x="3759" y="560844"/>
                  </a:lnTo>
                  <a:lnTo>
                    <a:pt x="7289" y="560844"/>
                  </a:lnTo>
                  <a:lnTo>
                    <a:pt x="7289" y="559574"/>
                  </a:lnTo>
                  <a:lnTo>
                    <a:pt x="7531" y="559574"/>
                  </a:lnTo>
                  <a:lnTo>
                    <a:pt x="7531" y="560158"/>
                  </a:lnTo>
                  <a:lnTo>
                    <a:pt x="11303" y="559244"/>
                  </a:lnTo>
                  <a:lnTo>
                    <a:pt x="11303" y="315607"/>
                  </a:lnTo>
                  <a:close/>
                </a:path>
                <a:path w="11430" h="562610">
                  <a:moveTo>
                    <a:pt x="11303" y="2794"/>
                  </a:moveTo>
                  <a:lnTo>
                    <a:pt x="7531" y="1866"/>
                  </a:lnTo>
                  <a:lnTo>
                    <a:pt x="3771" y="939"/>
                  </a:lnTo>
                  <a:lnTo>
                    <a:pt x="0" y="0"/>
                  </a:lnTo>
                  <a:lnTo>
                    <a:pt x="0" y="46469"/>
                  </a:lnTo>
                  <a:lnTo>
                    <a:pt x="3759" y="48272"/>
                  </a:lnTo>
                  <a:lnTo>
                    <a:pt x="7531" y="50076"/>
                  </a:lnTo>
                  <a:lnTo>
                    <a:pt x="11303" y="51892"/>
                  </a:lnTo>
                  <a:lnTo>
                    <a:pt x="11303" y="2794"/>
                  </a:lnTo>
                  <a:close/>
                </a:path>
              </a:pathLst>
            </a:custGeom>
            <a:solidFill>
              <a:srgbClr val="2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2813">
              <a:extLst>
                <a:ext uri="{FF2B5EF4-FFF2-40B4-BE49-F238E27FC236}">
                  <a16:creationId xmlns:a16="http://schemas.microsoft.com/office/drawing/2014/main" id="{A43049E1-152D-AB0C-5B18-A87F3C5DA51A}"/>
                </a:ext>
              </a:extLst>
            </p:cNvPr>
            <p:cNvSpPr/>
            <p:nvPr/>
          </p:nvSpPr>
          <p:spPr>
            <a:xfrm>
              <a:off x="1399235" y="5467965"/>
              <a:ext cx="3810" cy="556895"/>
            </a:xfrm>
            <a:custGeom>
              <a:avLst/>
              <a:gdLst/>
              <a:ahLst/>
              <a:cxnLst/>
              <a:rect l="l" t="t" r="r" b="b"/>
              <a:pathLst>
                <a:path w="3809" h="556895">
                  <a:moveTo>
                    <a:pt x="0" y="312818"/>
                  </a:moveTo>
                  <a:lnTo>
                    <a:pt x="0" y="556449"/>
                  </a:lnTo>
                  <a:lnTo>
                    <a:pt x="3771" y="555534"/>
                  </a:lnTo>
                  <a:lnTo>
                    <a:pt x="3771" y="510509"/>
                  </a:lnTo>
                  <a:lnTo>
                    <a:pt x="1993" y="510509"/>
                  </a:lnTo>
                  <a:lnTo>
                    <a:pt x="3771" y="504724"/>
                  </a:lnTo>
                  <a:lnTo>
                    <a:pt x="3771" y="314993"/>
                  </a:lnTo>
                  <a:lnTo>
                    <a:pt x="2322" y="313659"/>
                  </a:lnTo>
                  <a:lnTo>
                    <a:pt x="0" y="312818"/>
                  </a:lnTo>
                  <a:close/>
                </a:path>
                <a:path w="3809" h="556895">
                  <a:moveTo>
                    <a:pt x="3771" y="510081"/>
                  </a:moveTo>
                  <a:lnTo>
                    <a:pt x="1993" y="510509"/>
                  </a:lnTo>
                  <a:lnTo>
                    <a:pt x="3771" y="510509"/>
                  </a:lnTo>
                  <a:lnTo>
                    <a:pt x="3771" y="510081"/>
                  </a:lnTo>
                  <a:close/>
                </a:path>
                <a:path w="3809" h="556895">
                  <a:moveTo>
                    <a:pt x="0" y="0"/>
                  </a:moveTo>
                  <a:lnTo>
                    <a:pt x="0" y="49096"/>
                  </a:lnTo>
                  <a:lnTo>
                    <a:pt x="3484" y="50769"/>
                  </a:lnTo>
                  <a:lnTo>
                    <a:pt x="3771" y="50994"/>
                  </a:lnTo>
                  <a:lnTo>
                    <a:pt x="3771" y="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2814">
              <a:extLst>
                <a:ext uri="{FF2B5EF4-FFF2-40B4-BE49-F238E27FC236}">
                  <a16:creationId xmlns:a16="http://schemas.microsoft.com/office/drawing/2014/main" id="{D01DAC47-EF2F-4B78-77B9-76F0FF68A68B}"/>
                </a:ext>
              </a:extLst>
            </p:cNvPr>
            <p:cNvSpPr/>
            <p:nvPr/>
          </p:nvSpPr>
          <p:spPr>
            <a:xfrm>
              <a:off x="1403007" y="5468895"/>
              <a:ext cx="3810" cy="554990"/>
            </a:xfrm>
            <a:custGeom>
              <a:avLst/>
              <a:gdLst/>
              <a:ahLst/>
              <a:cxnLst/>
              <a:rect l="l" t="t" r="r" b="b"/>
              <a:pathLst>
                <a:path w="3809" h="554989">
                  <a:moveTo>
                    <a:pt x="3771" y="508178"/>
                  </a:moveTo>
                  <a:lnTo>
                    <a:pt x="3505" y="508308"/>
                  </a:lnTo>
                  <a:lnTo>
                    <a:pt x="0" y="509151"/>
                  </a:lnTo>
                  <a:lnTo>
                    <a:pt x="0" y="554603"/>
                  </a:lnTo>
                  <a:lnTo>
                    <a:pt x="2370" y="554028"/>
                  </a:lnTo>
                  <a:lnTo>
                    <a:pt x="3771" y="553557"/>
                  </a:lnTo>
                  <a:lnTo>
                    <a:pt x="3771" y="508178"/>
                  </a:lnTo>
                  <a:close/>
                </a:path>
                <a:path w="3809" h="554989">
                  <a:moveTo>
                    <a:pt x="0" y="314063"/>
                  </a:moveTo>
                  <a:lnTo>
                    <a:pt x="0" y="503794"/>
                  </a:lnTo>
                  <a:lnTo>
                    <a:pt x="2906" y="494338"/>
                  </a:lnTo>
                  <a:lnTo>
                    <a:pt x="3771" y="490739"/>
                  </a:lnTo>
                  <a:lnTo>
                    <a:pt x="3771" y="317536"/>
                  </a:lnTo>
                  <a:lnTo>
                    <a:pt x="0" y="314063"/>
                  </a:lnTo>
                  <a:close/>
                </a:path>
                <a:path w="3809" h="554989">
                  <a:moveTo>
                    <a:pt x="0" y="0"/>
                  </a:moveTo>
                  <a:lnTo>
                    <a:pt x="0" y="50064"/>
                  </a:lnTo>
                  <a:lnTo>
                    <a:pt x="3771" y="53027"/>
                  </a:lnTo>
                  <a:lnTo>
                    <a:pt x="3771" y="1767"/>
                  </a:lnTo>
                  <a:lnTo>
                    <a:pt x="1250" y="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2815">
              <a:extLst>
                <a:ext uri="{FF2B5EF4-FFF2-40B4-BE49-F238E27FC236}">
                  <a16:creationId xmlns:a16="http://schemas.microsoft.com/office/drawing/2014/main" id="{75BB8521-0A04-F0CE-2413-D0539FC87B5D}"/>
                </a:ext>
              </a:extLst>
            </p:cNvPr>
            <p:cNvSpPr/>
            <p:nvPr/>
          </p:nvSpPr>
          <p:spPr>
            <a:xfrm>
              <a:off x="1406766" y="5470655"/>
              <a:ext cx="3810" cy="551815"/>
            </a:xfrm>
            <a:custGeom>
              <a:avLst/>
              <a:gdLst/>
              <a:ahLst/>
              <a:cxnLst/>
              <a:rect l="l" t="t" r="r" b="b"/>
              <a:pathLst>
                <a:path w="3809" h="551814">
                  <a:moveTo>
                    <a:pt x="3771" y="504584"/>
                  </a:moveTo>
                  <a:lnTo>
                    <a:pt x="0" y="506424"/>
                  </a:lnTo>
                  <a:lnTo>
                    <a:pt x="0" y="551801"/>
                  </a:lnTo>
                  <a:lnTo>
                    <a:pt x="3771" y="550533"/>
                  </a:lnTo>
                  <a:lnTo>
                    <a:pt x="3771" y="504584"/>
                  </a:lnTo>
                  <a:close/>
                </a:path>
                <a:path w="3809" h="551814">
                  <a:moveTo>
                    <a:pt x="0" y="315764"/>
                  </a:moveTo>
                  <a:lnTo>
                    <a:pt x="0" y="489032"/>
                  </a:lnTo>
                  <a:lnTo>
                    <a:pt x="2506" y="478608"/>
                  </a:lnTo>
                  <a:lnTo>
                    <a:pt x="3771" y="469079"/>
                  </a:lnTo>
                  <a:lnTo>
                    <a:pt x="3771" y="322146"/>
                  </a:lnTo>
                  <a:lnTo>
                    <a:pt x="307" y="316048"/>
                  </a:lnTo>
                  <a:lnTo>
                    <a:pt x="0" y="315764"/>
                  </a:lnTo>
                  <a:close/>
                </a:path>
                <a:path w="3809" h="551814">
                  <a:moveTo>
                    <a:pt x="0" y="0"/>
                  </a:moveTo>
                  <a:lnTo>
                    <a:pt x="0" y="51257"/>
                  </a:lnTo>
                  <a:lnTo>
                    <a:pt x="3771" y="54220"/>
                  </a:lnTo>
                  <a:lnTo>
                    <a:pt x="3771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2816">
              <a:extLst>
                <a:ext uri="{FF2B5EF4-FFF2-40B4-BE49-F238E27FC236}">
                  <a16:creationId xmlns:a16="http://schemas.microsoft.com/office/drawing/2014/main" id="{E5612E01-B8A0-47FA-8DF4-2ED76E2BC0F8}"/>
                </a:ext>
              </a:extLst>
            </p:cNvPr>
            <p:cNvSpPr/>
            <p:nvPr/>
          </p:nvSpPr>
          <p:spPr>
            <a:xfrm>
              <a:off x="1410538" y="5472848"/>
              <a:ext cx="7620" cy="548640"/>
            </a:xfrm>
            <a:custGeom>
              <a:avLst/>
              <a:gdLst/>
              <a:ahLst/>
              <a:cxnLst/>
              <a:rect l="l" t="t" r="r" b="b"/>
              <a:pathLst>
                <a:path w="7619" h="548639">
                  <a:moveTo>
                    <a:pt x="1435" y="327825"/>
                  </a:moveTo>
                  <a:lnTo>
                    <a:pt x="139" y="320205"/>
                  </a:lnTo>
                  <a:lnTo>
                    <a:pt x="0" y="319963"/>
                  </a:lnTo>
                  <a:lnTo>
                    <a:pt x="0" y="466890"/>
                  </a:lnTo>
                  <a:lnTo>
                    <a:pt x="749" y="461175"/>
                  </a:lnTo>
                  <a:lnTo>
                    <a:pt x="1435" y="444665"/>
                  </a:lnTo>
                  <a:lnTo>
                    <a:pt x="1435" y="327825"/>
                  </a:lnTo>
                  <a:close/>
                </a:path>
                <a:path w="7619" h="548639">
                  <a:moveTo>
                    <a:pt x="7543" y="498602"/>
                  </a:moveTo>
                  <a:lnTo>
                    <a:pt x="6273" y="499275"/>
                  </a:lnTo>
                  <a:lnTo>
                    <a:pt x="3771" y="500532"/>
                  </a:lnTo>
                  <a:lnTo>
                    <a:pt x="0" y="502399"/>
                  </a:lnTo>
                  <a:lnTo>
                    <a:pt x="0" y="548347"/>
                  </a:lnTo>
                  <a:lnTo>
                    <a:pt x="3771" y="547077"/>
                  </a:lnTo>
                  <a:lnTo>
                    <a:pt x="7543" y="545807"/>
                  </a:lnTo>
                  <a:lnTo>
                    <a:pt x="7543" y="498602"/>
                  </a:lnTo>
                  <a:close/>
                </a:path>
                <a:path w="7619" h="548639">
                  <a:moveTo>
                    <a:pt x="7543" y="4356"/>
                  </a:moveTo>
                  <a:lnTo>
                    <a:pt x="3771" y="2184"/>
                  </a:lnTo>
                  <a:lnTo>
                    <a:pt x="0" y="0"/>
                  </a:lnTo>
                  <a:lnTo>
                    <a:pt x="0" y="52031"/>
                  </a:lnTo>
                  <a:lnTo>
                    <a:pt x="3771" y="54991"/>
                  </a:lnTo>
                  <a:lnTo>
                    <a:pt x="7543" y="57962"/>
                  </a:lnTo>
                  <a:lnTo>
                    <a:pt x="7543" y="4356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2817">
              <a:extLst>
                <a:ext uri="{FF2B5EF4-FFF2-40B4-BE49-F238E27FC236}">
                  <a16:creationId xmlns:a16="http://schemas.microsoft.com/office/drawing/2014/main" id="{D9A09435-6C1B-6C38-5348-0160A1F6C66A}"/>
                </a:ext>
              </a:extLst>
            </p:cNvPr>
            <p:cNvSpPr/>
            <p:nvPr/>
          </p:nvSpPr>
          <p:spPr>
            <a:xfrm>
              <a:off x="1418069" y="5477204"/>
              <a:ext cx="11430" cy="541655"/>
            </a:xfrm>
            <a:custGeom>
              <a:avLst/>
              <a:gdLst/>
              <a:ahLst/>
              <a:cxnLst/>
              <a:rect l="l" t="t" r="r" b="b"/>
              <a:pathLst>
                <a:path w="11430" h="541654">
                  <a:moveTo>
                    <a:pt x="11315" y="488099"/>
                  </a:moveTo>
                  <a:lnTo>
                    <a:pt x="10604" y="488569"/>
                  </a:lnTo>
                  <a:lnTo>
                    <a:pt x="7543" y="490220"/>
                  </a:lnTo>
                  <a:lnTo>
                    <a:pt x="3771" y="492239"/>
                  </a:lnTo>
                  <a:lnTo>
                    <a:pt x="0" y="494258"/>
                  </a:lnTo>
                  <a:lnTo>
                    <a:pt x="0" y="541451"/>
                  </a:lnTo>
                  <a:lnTo>
                    <a:pt x="3771" y="540194"/>
                  </a:lnTo>
                  <a:lnTo>
                    <a:pt x="7543" y="538924"/>
                  </a:lnTo>
                  <a:lnTo>
                    <a:pt x="11315" y="537654"/>
                  </a:lnTo>
                  <a:lnTo>
                    <a:pt x="11315" y="488099"/>
                  </a:lnTo>
                  <a:close/>
                </a:path>
                <a:path w="11430" h="541654">
                  <a:moveTo>
                    <a:pt x="11315" y="6540"/>
                  </a:moveTo>
                  <a:lnTo>
                    <a:pt x="7543" y="4368"/>
                  </a:lnTo>
                  <a:lnTo>
                    <a:pt x="3771" y="2184"/>
                  </a:lnTo>
                  <a:lnTo>
                    <a:pt x="0" y="0"/>
                  </a:lnTo>
                  <a:lnTo>
                    <a:pt x="0" y="53594"/>
                  </a:lnTo>
                  <a:lnTo>
                    <a:pt x="812" y="54229"/>
                  </a:lnTo>
                  <a:lnTo>
                    <a:pt x="3771" y="57785"/>
                  </a:lnTo>
                  <a:lnTo>
                    <a:pt x="7543" y="62306"/>
                  </a:lnTo>
                  <a:lnTo>
                    <a:pt x="11315" y="66827"/>
                  </a:lnTo>
                  <a:lnTo>
                    <a:pt x="11315" y="654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2818">
              <a:extLst>
                <a:ext uri="{FF2B5EF4-FFF2-40B4-BE49-F238E27FC236}">
                  <a16:creationId xmlns:a16="http://schemas.microsoft.com/office/drawing/2014/main" id="{A4EBD315-8B16-42BA-A7FE-9F3F432CE87D}"/>
                </a:ext>
              </a:extLst>
            </p:cNvPr>
            <p:cNvSpPr/>
            <p:nvPr/>
          </p:nvSpPr>
          <p:spPr>
            <a:xfrm>
              <a:off x="1429372" y="5483737"/>
              <a:ext cx="3810" cy="531495"/>
            </a:xfrm>
            <a:custGeom>
              <a:avLst/>
              <a:gdLst/>
              <a:ahLst/>
              <a:cxnLst/>
              <a:rect l="l" t="t" r="r" b="b"/>
              <a:pathLst>
                <a:path w="3809" h="531495">
                  <a:moveTo>
                    <a:pt x="3771" y="478999"/>
                  </a:moveTo>
                  <a:lnTo>
                    <a:pt x="0" y="481566"/>
                  </a:lnTo>
                  <a:lnTo>
                    <a:pt x="0" y="531119"/>
                  </a:lnTo>
                  <a:lnTo>
                    <a:pt x="3771" y="529851"/>
                  </a:lnTo>
                  <a:lnTo>
                    <a:pt x="3771" y="478999"/>
                  </a:lnTo>
                  <a:close/>
                </a:path>
                <a:path w="3809" h="531495">
                  <a:moveTo>
                    <a:pt x="0" y="0"/>
                  </a:moveTo>
                  <a:lnTo>
                    <a:pt x="0" y="60276"/>
                  </a:lnTo>
                  <a:lnTo>
                    <a:pt x="3276" y="64206"/>
                  </a:lnTo>
                  <a:lnTo>
                    <a:pt x="3771" y="65097"/>
                  </a:lnTo>
                  <a:lnTo>
                    <a:pt x="3771" y="2287"/>
                  </a:lnTo>
                  <a:lnTo>
                    <a:pt x="3416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2819">
              <a:extLst>
                <a:ext uri="{FF2B5EF4-FFF2-40B4-BE49-F238E27FC236}">
                  <a16:creationId xmlns:a16="http://schemas.microsoft.com/office/drawing/2014/main" id="{D8715491-5449-875A-5467-533690378420}"/>
                </a:ext>
              </a:extLst>
            </p:cNvPr>
            <p:cNvSpPr/>
            <p:nvPr/>
          </p:nvSpPr>
          <p:spPr>
            <a:xfrm>
              <a:off x="1433144" y="5486025"/>
              <a:ext cx="3810" cy="527685"/>
            </a:xfrm>
            <a:custGeom>
              <a:avLst/>
              <a:gdLst/>
              <a:ahLst/>
              <a:cxnLst/>
              <a:rect l="l" t="t" r="r" b="b"/>
              <a:pathLst>
                <a:path w="3809" h="527685">
                  <a:moveTo>
                    <a:pt x="3771" y="474144"/>
                  </a:moveTo>
                  <a:lnTo>
                    <a:pt x="0" y="476711"/>
                  </a:lnTo>
                  <a:lnTo>
                    <a:pt x="0" y="527563"/>
                  </a:lnTo>
                  <a:lnTo>
                    <a:pt x="2451" y="526739"/>
                  </a:lnTo>
                  <a:lnTo>
                    <a:pt x="3771" y="526007"/>
                  </a:lnTo>
                  <a:lnTo>
                    <a:pt x="3771" y="474144"/>
                  </a:lnTo>
                  <a:close/>
                </a:path>
                <a:path w="3809" h="527685">
                  <a:moveTo>
                    <a:pt x="0" y="0"/>
                  </a:moveTo>
                  <a:lnTo>
                    <a:pt x="0" y="62809"/>
                  </a:lnTo>
                  <a:lnTo>
                    <a:pt x="3771" y="69590"/>
                  </a:lnTo>
                  <a:lnTo>
                    <a:pt x="3771" y="3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2820">
              <a:extLst>
                <a:ext uri="{FF2B5EF4-FFF2-40B4-BE49-F238E27FC236}">
                  <a16:creationId xmlns:a16="http://schemas.microsoft.com/office/drawing/2014/main" id="{48C8D669-512E-CFA7-F2F4-25C270C95103}"/>
                </a:ext>
              </a:extLst>
            </p:cNvPr>
            <p:cNvSpPr/>
            <p:nvPr/>
          </p:nvSpPr>
          <p:spPr>
            <a:xfrm>
              <a:off x="1436916" y="5489323"/>
              <a:ext cx="3810" cy="523240"/>
            </a:xfrm>
            <a:custGeom>
              <a:avLst/>
              <a:gdLst/>
              <a:ahLst/>
              <a:cxnLst/>
              <a:rect l="l" t="t" r="r" b="b"/>
              <a:pathLst>
                <a:path w="3809" h="523239">
                  <a:moveTo>
                    <a:pt x="3771" y="468135"/>
                  </a:moveTo>
                  <a:lnTo>
                    <a:pt x="2960" y="468830"/>
                  </a:lnTo>
                  <a:lnTo>
                    <a:pt x="0" y="470846"/>
                  </a:lnTo>
                  <a:lnTo>
                    <a:pt x="0" y="522709"/>
                  </a:lnTo>
                  <a:lnTo>
                    <a:pt x="3771" y="520621"/>
                  </a:lnTo>
                  <a:lnTo>
                    <a:pt x="3771" y="468135"/>
                  </a:lnTo>
                  <a:close/>
                </a:path>
                <a:path w="3809" h="523239">
                  <a:moveTo>
                    <a:pt x="0" y="0"/>
                  </a:moveTo>
                  <a:lnTo>
                    <a:pt x="0" y="66292"/>
                  </a:lnTo>
                  <a:lnTo>
                    <a:pt x="3771" y="73074"/>
                  </a:lnTo>
                  <a:lnTo>
                    <a:pt x="3771" y="3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2821">
              <a:extLst>
                <a:ext uri="{FF2B5EF4-FFF2-40B4-BE49-F238E27FC236}">
                  <a16:creationId xmlns:a16="http://schemas.microsoft.com/office/drawing/2014/main" id="{FFC9D6B9-9F84-6DF4-41C1-0566ED9F73CC}"/>
                </a:ext>
              </a:extLst>
            </p:cNvPr>
            <p:cNvSpPr/>
            <p:nvPr/>
          </p:nvSpPr>
          <p:spPr>
            <a:xfrm>
              <a:off x="1440688" y="5492622"/>
              <a:ext cx="7620" cy="517525"/>
            </a:xfrm>
            <a:custGeom>
              <a:avLst/>
              <a:gdLst/>
              <a:ahLst/>
              <a:cxnLst/>
              <a:rect l="l" t="t" r="r" b="b"/>
              <a:pathLst>
                <a:path w="7619" h="517525">
                  <a:moveTo>
                    <a:pt x="7531" y="458381"/>
                  </a:moveTo>
                  <a:lnTo>
                    <a:pt x="3771" y="461606"/>
                  </a:lnTo>
                  <a:lnTo>
                    <a:pt x="0" y="464845"/>
                  </a:lnTo>
                  <a:lnTo>
                    <a:pt x="0" y="517321"/>
                  </a:lnTo>
                  <a:lnTo>
                    <a:pt x="3759" y="515251"/>
                  </a:lnTo>
                  <a:lnTo>
                    <a:pt x="7531" y="513156"/>
                  </a:lnTo>
                  <a:lnTo>
                    <a:pt x="7531" y="458381"/>
                  </a:lnTo>
                  <a:close/>
                </a:path>
                <a:path w="7619" h="517525">
                  <a:moveTo>
                    <a:pt x="7531" y="6591"/>
                  </a:moveTo>
                  <a:lnTo>
                    <a:pt x="3771" y="3302"/>
                  </a:lnTo>
                  <a:lnTo>
                    <a:pt x="0" y="0"/>
                  </a:lnTo>
                  <a:lnTo>
                    <a:pt x="0" y="69786"/>
                  </a:lnTo>
                  <a:lnTo>
                    <a:pt x="1841" y="73101"/>
                  </a:lnTo>
                  <a:lnTo>
                    <a:pt x="3771" y="78206"/>
                  </a:lnTo>
                  <a:lnTo>
                    <a:pt x="7531" y="88163"/>
                  </a:lnTo>
                  <a:lnTo>
                    <a:pt x="7531" y="6591"/>
                  </a:lnTo>
                  <a:close/>
                </a:path>
              </a:pathLst>
            </a:custGeom>
            <a:solidFill>
              <a:srgbClr val="078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2822">
              <a:extLst>
                <a:ext uri="{FF2B5EF4-FFF2-40B4-BE49-F238E27FC236}">
                  <a16:creationId xmlns:a16="http://schemas.microsoft.com/office/drawing/2014/main" id="{50AB1FFA-935E-ADC1-6CD8-21C5C3C9C730}"/>
                </a:ext>
              </a:extLst>
            </p:cNvPr>
            <p:cNvSpPr/>
            <p:nvPr/>
          </p:nvSpPr>
          <p:spPr>
            <a:xfrm>
              <a:off x="1448219" y="5499214"/>
              <a:ext cx="7620" cy="506730"/>
            </a:xfrm>
            <a:custGeom>
              <a:avLst/>
              <a:gdLst/>
              <a:ahLst/>
              <a:cxnLst/>
              <a:rect l="l" t="t" r="r" b="b"/>
              <a:pathLst>
                <a:path w="7619" h="506729">
                  <a:moveTo>
                    <a:pt x="3771" y="3302"/>
                  </a:moveTo>
                  <a:lnTo>
                    <a:pt x="0" y="0"/>
                  </a:lnTo>
                  <a:lnTo>
                    <a:pt x="0" y="81572"/>
                  </a:lnTo>
                  <a:lnTo>
                    <a:pt x="546" y="83019"/>
                  </a:lnTo>
                  <a:lnTo>
                    <a:pt x="3771" y="93052"/>
                  </a:lnTo>
                  <a:lnTo>
                    <a:pt x="3771" y="3302"/>
                  </a:lnTo>
                  <a:close/>
                </a:path>
                <a:path w="7619" h="506729">
                  <a:moveTo>
                    <a:pt x="7543" y="444093"/>
                  </a:moveTo>
                  <a:lnTo>
                    <a:pt x="3771" y="448170"/>
                  </a:lnTo>
                  <a:lnTo>
                    <a:pt x="2019" y="450049"/>
                  </a:lnTo>
                  <a:lnTo>
                    <a:pt x="0" y="451789"/>
                  </a:lnTo>
                  <a:lnTo>
                    <a:pt x="0" y="506564"/>
                  </a:lnTo>
                  <a:lnTo>
                    <a:pt x="3429" y="504659"/>
                  </a:lnTo>
                  <a:lnTo>
                    <a:pt x="3771" y="504431"/>
                  </a:lnTo>
                  <a:lnTo>
                    <a:pt x="7543" y="501878"/>
                  </a:lnTo>
                  <a:lnTo>
                    <a:pt x="7543" y="444093"/>
                  </a:lnTo>
                  <a:close/>
                </a:path>
                <a:path w="7619" h="506729">
                  <a:moveTo>
                    <a:pt x="7543" y="7086"/>
                  </a:moveTo>
                  <a:lnTo>
                    <a:pt x="6350" y="5549"/>
                  </a:lnTo>
                  <a:lnTo>
                    <a:pt x="3771" y="3302"/>
                  </a:lnTo>
                  <a:lnTo>
                    <a:pt x="3810" y="93179"/>
                  </a:lnTo>
                  <a:lnTo>
                    <a:pt x="4826" y="98259"/>
                  </a:lnTo>
                  <a:lnTo>
                    <a:pt x="7543" y="116179"/>
                  </a:lnTo>
                  <a:lnTo>
                    <a:pt x="7543" y="7086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2823">
              <a:extLst>
                <a:ext uri="{FF2B5EF4-FFF2-40B4-BE49-F238E27FC236}">
                  <a16:creationId xmlns:a16="http://schemas.microsoft.com/office/drawing/2014/main" id="{5007E4D3-58A5-2329-870E-4AB0148EAE54}"/>
                </a:ext>
              </a:extLst>
            </p:cNvPr>
            <p:cNvSpPr/>
            <p:nvPr/>
          </p:nvSpPr>
          <p:spPr>
            <a:xfrm>
              <a:off x="1455750" y="5506275"/>
              <a:ext cx="7620" cy="495300"/>
            </a:xfrm>
            <a:custGeom>
              <a:avLst/>
              <a:gdLst/>
              <a:ahLst/>
              <a:cxnLst/>
              <a:rect l="l" t="t" r="r" b="b"/>
              <a:pathLst>
                <a:path w="7619" h="495300">
                  <a:moveTo>
                    <a:pt x="7543" y="428345"/>
                  </a:moveTo>
                  <a:lnTo>
                    <a:pt x="3771" y="432955"/>
                  </a:lnTo>
                  <a:lnTo>
                    <a:pt x="0" y="437045"/>
                  </a:lnTo>
                  <a:lnTo>
                    <a:pt x="0" y="494817"/>
                  </a:lnTo>
                  <a:lnTo>
                    <a:pt x="3771" y="492264"/>
                  </a:lnTo>
                  <a:lnTo>
                    <a:pt x="7543" y="489699"/>
                  </a:lnTo>
                  <a:lnTo>
                    <a:pt x="7543" y="428345"/>
                  </a:lnTo>
                  <a:close/>
                </a:path>
                <a:path w="7619" h="495300">
                  <a:moveTo>
                    <a:pt x="7543" y="9702"/>
                  </a:moveTo>
                  <a:lnTo>
                    <a:pt x="3771" y="4851"/>
                  </a:lnTo>
                  <a:lnTo>
                    <a:pt x="0" y="0"/>
                  </a:lnTo>
                  <a:lnTo>
                    <a:pt x="0" y="109029"/>
                  </a:lnTo>
                  <a:lnTo>
                    <a:pt x="3771" y="133883"/>
                  </a:lnTo>
                  <a:lnTo>
                    <a:pt x="7543" y="158737"/>
                  </a:lnTo>
                  <a:lnTo>
                    <a:pt x="7543" y="9702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2824">
              <a:extLst>
                <a:ext uri="{FF2B5EF4-FFF2-40B4-BE49-F238E27FC236}">
                  <a16:creationId xmlns:a16="http://schemas.microsoft.com/office/drawing/2014/main" id="{F69E5460-5FAE-4DE5-FCDC-9CEC9FDC2D3B}"/>
                </a:ext>
              </a:extLst>
            </p:cNvPr>
            <p:cNvSpPr/>
            <p:nvPr/>
          </p:nvSpPr>
          <p:spPr>
            <a:xfrm>
              <a:off x="1463294" y="5515978"/>
              <a:ext cx="3810" cy="480059"/>
            </a:xfrm>
            <a:custGeom>
              <a:avLst/>
              <a:gdLst/>
              <a:ahLst/>
              <a:cxnLst/>
              <a:rect l="l" t="t" r="r" b="b"/>
              <a:pathLst>
                <a:path w="3809" h="480060">
                  <a:moveTo>
                    <a:pt x="3771" y="413524"/>
                  </a:moveTo>
                  <a:lnTo>
                    <a:pt x="2095" y="413524"/>
                  </a:lnTo>
                  <a:lnTo>
                    <a:pt x="2095" y="418604"/>
                  </a:lnTo>
                  <a:lnTo>
                    <a:pt x="0" y="418604"/>
                  </a:lnTo>
                  <a:lnTo>
                    <a:pt x="0" y="477024"/>
                  </a:lnTo>
                  <a:lnTo>
                    <a:pt x="0" y="478294"/>
                  </a:lnTo>
                  <a:lnTo>
                    <a:pt x="0" y="479564"/>
                  </a:lnTo>
                  <a:lnTo>
                    <a:pt x="1549" y="479564"/>
                  </a:lnTo>
                  <a:lnTo>
                    <a:pt x="1549" y="478294"/>
                  </a:lnTo>
                  <a:lnTo>
                    <a:pt x="3390" y="478294"/>
                  </a:lnTo>
                  <a:lnTo>
                    <a:pt x="3390" y="477024"/>
                  </a:lnTo>
                  <a:lnTo>
                    <a:pt x="3771" y="477024"/>
                  </a:lnTo>
                  <a:lnTo>
                    <a:pt x="3771" y="418604"/>
                  </a:lnTo>
                  <a:lnTo>
                    <a:pt x="3771" y="413524"/>
                  </a:lnTo>
                  <a:close/>
                </a:path>
                <a:path w="3809" h="480060">
                  <a:moveTo>
                    <a:pt x="3771" y="4851"/>
                  </a:moveTo>
                  <a:lnTo>
                    <a:pt x="0" y="0"/>
                  </a:lnTo>
                  <a:lnTo>
                    <a:pt x="0" y="149034"/>
                  </a:lnTo>
                  <a:lnTo>
                    <a:pt x="3771" y="173888"/>
                  </a:lnTo>
                  <a:lnTo>
                    <a:pt x="3771" y="4851"/>
                  </a:lnTo>
                  <a:close/>
                </a:path>
              </a:pathLst>
            </a:custGeom>
            <a:solidFill>
              <a:srgbClr val="008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2825">
              <a:extLst>
                <a:ext uri="{FF2B5EF4-FFF2-40B4-BE49-F238E27FC236}">
                  <a16:creationId xmlns:a16="http://schemas.microsoft.com/office/drawing/2014/main" id="{0B821916-2E38-55C1-4631-F9634C6FD550}"/>
                </a:ext>
              </a:extLst>
            </p:cNvPr>
            <p:cNvSpPr/>
            <p:nvPr/>
          </p:nvSpPr>
          <p:spPr>
            <a:xfrm>
              <a:off x="1467053" y="5520816"/>
              <a:ext cx="7620" cy="473075"/>
            </a:xfrm>
            <a:custGeom>
              <a:avLst/>
              <a:gdLst/>
              <a:ahLst/>
              <a:cxnLst/>
              <a:rect l="l" t="t" r="r" b="b"/>
              <a:pathLst>
                <a:path w="7619" h="473075">
                  <a:moveTo>
                    <a:pt x="7543" y="397433"/>
                  </a:moveTo>
                  <a:lnTo>
                    <a:pt x="3771" y="403479"/>
                  </a:lnTo>
                  <a:lnTo>
                    <a:pt x="863" y="408127"/>
                  </a:lnTo>
                  <a:lnTo>
                    <a:pt x="0" y="409194"/>
                  </a:lnTo>
                  <a:lnTo>
                    <a:pt x="0" y="472503"/>
                  </a:lnTo>
                  <a:lnTo>
                    <a:pt x="3771" y="469036"/>
                  </a:lnTo>
                  <a:lnTo>
                    <a:pt x="7543" y="465569"/>
                  </a:lnTo>
                  <a:lnTo>
                    <a:pt x="7543" y="397433"/>
                  </a:lnTo>
                  <a:close/>
                </a:path>
                <a:path w="7619" h="473075">
                  <a:moveTo>
                    <a:pt x="7543" y="12153"/>
                  </a:moveTo>
                  <a:lnTo>
                    <a:pt x="3771" y="5105"/>
                  </a:lnTo>
                  <a:lnTo>
                    <a:pt x="3327" y="4267"/>
                  </a:lnTo>
                  <a:lnTo>
                    <a:pt x="0" y="0"/>
                  </a:lnTo>
                  <a:lnTo>
                    <a:pt x="0" y="168973"/>
                  </a:lnTo>
                  <a:lnTo>
                    <a:pt x="3771" y="193827"/>
                  </a:lnTo>
                  <a:lnTo>
                    <a:pt x="7543" y="218681"/>
                  </a:lnTo>
                  <a:lnTo>
                    <a:pt x="7543" y="12153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2826">
              <a:extLst>
                <a:ext uri="{FF2B5EF4-FFF2-40B4-BE49-F238E27FC236}">
                  <a16:creationId xmlns:a16="http://schemas.microsoft.com/office/drawing/2014/main" id="{FE29FA0C-FACC-CAE6-E548-65572D110C11}"/>
                </a:ext>
              </a:extLst>
            </p:cNvPr>
            <p:cNvSpPr/>
            <p:nvPr/>
          </p:nvSpPr>
          <p:spPr>
            <a:xfrm>
              <a:off x="1474597" y="5532970"/>
              <a:ext cx="3810" cy="454025"/>
            </a:xfrm>
            <a:custGeom>
              <a:avLst/>
              <a:gdLst/>
              <a:ahLst/>
              <a:cxnLst/>
              <a:rect l="l" t="t" r="r" b="b"/>
              <a:pathLst>
                <a:path w="3809" h="454025">
                  <a:moveTo>
                    <a:pt x="3771" y="377482"/>
                  </a:moveTo>
                  <a:lnTo>
                    <a:pt x="1955" y="377482"/>
                  </a:lnTo>
                  <a:lnTo>
                    <a:pt x="1955" y="385102"/>
                  </a:lnTo>
                  <a:lnTo>
                    <a:pt x="0" y="385102"/>
                  </a:lnTo>
                  <a:lnTo>
                    <a:pt x="0" y="449872"/>
                  </a:lnTo>
                  <a:lnTo>
                    <a:pt x="0" y="453682"/>
                  </a:lnTo>
                  <a:lnTo>
                    <a:pt x="1765" y="453682"/>
                  </a:lnTo>
                  <a:lnTo>
                    <a:pt x="1765" y="449872"/>
                  </a:lnTo>
                  <a:lnTo>
                    <a:pt x="3771" y="449872"/>
                  </a:lnTo>
                  <a:lnTo>
                    <a:pt x="3771" y="385102"/>
                  </a:lnTo>
                  <a:lnTo>
                    <a:pt x="3771" y="377482"/>
                  </a:lnTo>
                  <a:close/>
                </a:path>
                <a:path w="3809" h="454025">
                  <a:moveTo>
                    <a:pt x="3771" y="7061"/>
                  </a:moveTo>
                  <a:lnTo>
                    <a:pt x="0" y="0"/>
                  </a:lnTo>
                  <a:lnTo>
                    <a:pt x="0" y="206527"/>
                  </a:lnTo>
                  <a:lnTo>
                    <a:pt x="3771" y="231381"/>
                  </a:lnTo>
                  <a:lnTo>
                    <a:pt x="3771" y="7061"/>
                  </a:lnTo>
                  <a:close/>
                </a:path>
              </a:pathLst>
            </a:custGeom>
            <a:solidFill>
              <a:srgbClr val="007E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2827">
              <a:extLst>
                <a:ext uri="{FF2B5EF4-FFF2-40B4-BE49-F238E27FC236}">
                  <a16:creationId xmlns:a16="http://schemas.microsoft.com/office/drawing/2014/main" id="{D1E5B8FE-7055-1AB9-F4F5-A99A32209E8C}"/>
                </a:ext>
              </a:extLst>
            </p:cNvPr>
            <p:cNvSpPr/>
            <p:nvPr/>
          </p:nvSpPr>
          <p:spPr>
            <a:xfrm>
              <a:off x="1478368" y="5540031"/>
              <a:ext cx="11430" cy="443230"/>
            </a:xfrm>
            <a:custGeom>
              <a:avLst/>
              <a:gdLst/>
              <a:ahLst/>
              <a:cxnLst/>
              <a:rect l="l" t="t" r="r" b="b"/>
              <a:pathLst>
                <a:path w="11430" h="443229">
                  <a:moveTo>
                    <a:pt x="11303" y="330733"/>
                  </a:moveTo>
                  <a:lnTo>
                    <a:pt x="10375" y="338112"/>
                  </a:lnTo>
                  <a:lnTo>
                    <a:pt x="7531" y="350253"/>
                  </a:lnTo>
                  <a:lnTo>
                    <a:pt x="7099" y="352082"/>
                  </a:lnTo>
                  <a:lnTo>
                    <a:pt x="3771" y="361403"/>
                  </a:lnTo>
                  <a:lnTo>
                    <a:pt x="2552" y="364782"/>
                  </a:lnTo>
                  <a:lnTo>
                    <a:pt x="0" y="370332"/>
                  </a:lnTo>
                  <a:lnTo>
                    <a:pt x="0" y="442887"/>
                  </a:lnTo>
                  <a:lnTo>
                    <a:pt x="2057" y="440982"/>
                  </a:lnTo>
                  <a:lnTo>
                    <a:pt x="3759" y="439280"/>
                  </a:lnTo>
                  <a:lnTo>
                    <a:pt x="7531" y="435483"/>
                  </a:lnTo>
                  <a:lnTo>
                    <a:pt x="11303" y="431685"/>
                  </a:lnTo>
                  <a:lnTo>
                    <a:pt x="11303" y="330733"/>
                  </a:lnTo>
                  <a:close/>
                </a:path>
                <a:path w="11430" h="443229">
                  <a:moveTo>
                    <a:pt x="11303" y="25412"/>
                  </a:moveTo>
                  <a:lnTo>
                    <a:pt x="7531" y="15824"/>
                  </a:lnTo>
                  <a:lnTo>
                    <a:pt x="4914" y="9182"/>
                  </a:lnTo>
                  <a:lnTo>
                    <a:pt x="3771" y="7048"/>
                  </a:lnTo>
                  <a:lnTo>
                    <a:pt x="0" y="0"/>
                  </a:lnTo>
                  <a:lnTo>
                    <a:pt x="0" y="224320"/>
                  </a:lnTo>
                  <a:lnTo>
                    <a:pt x="3759" y="249097"/>
                  </a:lnTo>
                  <a:lnTo>
                    <a:pt x="7531" y="273951"/>
                  </a:lnTo>
                  <a:lnTo>
                    <a:pt x="10909" y="296202"/>
                  </a:lnTo>
                  <a:lnTo>
                    <a:pt x="11303" y="300189"/>
                  </a:lnTo>
                  <a:lnTo>
                    <a:pt x="11303" y="25412"/>
                  </a:lnTo>
                  <a:close/>
                </a:path>
              </a:pathLst>
            </a:custGeom>
            <a:solidFill>
              <a:srgbClr val="007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2828">
              <a:extLst>
                <a:ext uri="{FF2B5EF4-FFF2-40B4-BE49-F238E27FC236}">
                  <a16:creationId xmlns:a16="http://schemas.microsoft.com/office/drawing/2014/main" id="{C5FAC319-5498-D63B-ABF0-1D5075FC1F05}"/>
                </a:ext>
              </a:extLst>
            </p:cNvPr>
            <p:cNvSpPr/>
            <p:nvPr/>
          </p:nvSpPr>
          <p:spPr>
            <a:xfrm>
              <a:off x="1489671" y="5565437"/>
              <a:ext cx="3810" cy="406400"/>
            </a:xfrm>
            <a:custGeom>
              <a:avLst/>
              <a:gdLst/>
              <a:ahLst/>
              <a:cxnLst/>
              <a:rect l="l" t="t" r="r" b="b"/>
              <a:pathLst>
                <a:path w="3809" h="406400">
                  <a:moveTo>
                    <a:pt x="0" y="0"/>
                  </a:moveTo>
                  <a:lnTo>
                    <a:pt x="0" y="274772"/>
                  </a:lnTo>
                  <a:lnTo>
                    <a:pt x="989" y="284767"/>
                  </a:lnTo>
                  <a:lnTo>
                    <a:pt x="815" y="298737"/>
                  </a:lnTo>
                  <a:lnTo>
                    <a:pt x="0" y="305321"/>
                  </a:lnTo>
                  <a:lnTo>
                    <a:pt x="0" y="406276"/>
                  </a:lnTo>
                  <a:lnTo>
                    <a:pt x="3378" y="402877"/>
                  </a:lnTo>
                  <a:lnTo>
                    <a:pt x="3771" y="402386"/>
                  </a:lnTo>
                  <a:lnTo>
                    <a:pt x="3771" y="12096"/>
                  </a:lnTo>
                  <a:lnTo>
                    <a:pt x="1612" y="4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2829">
              <a:extLst>
                <a:ext uri="{FF2B5EF4-FFF2-40B4-BE49-F238E27FC236}">
                  <a16:creationId xmlns:a16="http://schemas.microsoft.com/office/drawing/2014/main" id="{38859609-AEF0-E22E-75FF-38F5F4AB6A08}"/>
                </a:ext>
              </a:extLst>
            </p:cNvPr>
            <p:cNvSpPr/>
            <p:nvPr/>
          </p:nvSpPr>
          <p:spPr>
            <a:xfrm>
              <a:off x="1493431" y="5577496"/>
              <a:ext cx="22860" cy="390525"/>
            </a:xfrm>
            <a:custGeom>
              <a:avLst/>
              <a:gdLst/>
              <a:ahLst/>
              <a:cxnLst/>
              <a:rect l="l" t="t" r="r" b="b"/>
              <a:pathLst>
                <a:path w="22859" h="390525">
                  <a:moveTo>
                    <a:pt x="22618" y="141185"/>
                  </a:moveTo>
                  <a:lnTo>
                    <a:pt x="20739" y="141185"/>
                  </a:lnTo>
                  <a:lnTo>
                    <a:pt x="20739" y="117055"/>
                  </a:lnTo>
                  <a:lnTo>
                    <a:pt x="18846" y="117055"/>
                  </a:lnTo>
                  <a:lnTo>
                    <a:pt x="18846" y="116649"/>
                  </a:lnTo>
                  <a:lnTo>
                    <a:pt x="15074" y="91795"/>
                  </a:lnTo>
                  <a:lnTo>
                    <a:pt x="11303" y="66941"/>
                  </a:lnTo>
                  <a:lnTo>
                    <a:pt x="11303" y="67525"/>
                  </a:lnTo>
                  <a:lnTo>
                    <a:pt x="9461" y="67525"/>
                  </a:lnTo>
                  <a:lnTo>
                    <a:pt x="9461" y="42125"/>
                  </a:lnTo>
                  <a:lnTo>
                    <a:pt x="7543" y="42125"/>
                  </a:lnTo>
                  <a:lnTo>
                    <a:pt x="3771" y="17310"/>
                  </a:lnTo>
                  <a:lnTo>
                    <a:pt x="3213" y="13627"/>
                  </a:lnTo>
                  <a:lnTo>
                    <a:pt x="1955" y="7277"/>
                  </a:lnTo>
                  <a:lnTo>
                    <a:pt x="0" y="0"/>
                  </a:lnTo>
                  <a:lnTo>
                    <a:pt x="0" y="390347"/>
                  </a:lnTo>
                  <a:lnTo>
                    <a:pt x="3771" y="385648"/>
                  </a:lnTo>
                  <a:lnTo>
                    <a:pt x="7543" y="380949"/>
                  </a:lnTo>
                  <a:lnTo>
                    <a:pt x="7543" y="381215"/>
                  </a:lnTo>
                  <a:lnTo>
                    <a:pt x="8851" y="381215"/>
                  </a:lnTo>
                  <a:lnTo>
                    <a:pt x="8851" y="377405"/>
                  </a:lnTo>
                  <a:lnTo>
                    <a:pt x="10871" y="377405"/>
                  </a:lnTo>
                  <a:lnTo>
                    <a:pt x="10871" y="376135"/>
                  </a:lnTo>
                  <a:lnTo>
                    <a:pt x="11315" y="376135"/>
                  </a:lnTo>
                  <a:lnTo>
                    <a:pt x="15074" y="369519"/>
                  </a:lnTo>
                  <a:lnTo>
                    <a:pt x="18846" y="362991"/>
                  </a:lnTo>
                  <a:lnTo>
                    <a:pt x="18846" y="363435"/>
                  </a:lnTo>
                  <a:lnTo>
                    <a:pt x="19316" y="363435"/>
                  </a:lnTo>
                  <a:lnTo>
                    <a:pt x="19316" y="360895"/>
                  </a:lnTo>
                  <a:lnTo>
                    <a:pt x="21386" y="360895"/>
                  </a:lnTo>
                  <a:lnTo>
                    <a:pt x="21386" y="355815"/>
                  </a:lnTo>
                  <a:lnTo>
                    <a:pt x="22618" y="355815"/>
                  </a:lnTo>
                  <a:lnTo>
                    <a:pt x="22618" y="141185"/>
                  </a:lnTo>
                  <a:close/>
                </a:path>
              </a:pathLst>
            </a:custGeom>
            <a:solidFill>
              <a:srgbClr val="007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2830">
              <a:extLst>
                <a:ext uri="{FF2B5EF4-FFF2-40B4-BE49-F238E27FC236}">
                  <a16:creationId xmlns:a16="http://schemas.microsoft.com/office/drawing/2014/main" id="{409B5838-CCB4-1E74-2ECF-8A7967BBFC3E}"/>
                </a:ext>
              </a:extLst>
            </p:cNvPr>
            <p:cNvSpPr/>
            <p:nvPr/>
          </p:nvSpPr>
          <p:spPr>
            <a:xfrm>
              <a:off x="1516049" y="5719000"/>
              <a:ext cx="7620" cy="214629"/>
            </a:xfrm>
            <a:custGeom>
              <a:avLst/>
              <a:gdLst/>
              <a:ahLst/>
              <a:cxnLst/>
              <a:rect l="l" t="t" r="r" b="b"/>
              <a:pathLst>
                <a:path w="7619" h="214629">
                  <a:moveTo>
                    <a:pt x="7531" y="49212"/>
                  </a:moveTo>
                  <a:lnTo>
                    <a:pt x="5626" y="49212"/>
                  </a:lnTo>
                  <a:lnTo>
                    <a:pt x="5626" y="25082"/>
                  </a:lnTo>
                  <a:lnTo>
                    <a:pt x="3771" y="25082"/>
                  </a:lnTo>
                  <a:lnTo>
                    <a:pt x="3771" y="24853"/>
                  </a:lnTo>
                  <a:lnTo>
                    <a:pt x="0" y="0"/>
                  </a:lnTo>
                  <a:lnTo>
                    <a:pt x="0" y="214477"/>
                  </a:lnTo>
                  <a:lnTo>
                    <a:pt x="3771" y="207137"/>
                  </a:lnTo>
                  <a:lnTo>
                    <a:pt x="3771" y="206692"/>
                  </a:lnTo>
                  <a:lnTo>
                    <a:pt x="4648" y="206692"/>
                  </a:lnTo>
                  <a:lnTo>
                    <a:pt x="4648" y="204152"/>
                  </a:lnTo>
                  <a:lnTo>
                    <a:pt x="6489" y="204152"/>
                  </a:lnTo>
                  <a:lnTo>
                    <a:pt x="6489" y="197802"/>
                  </a:lnTo>
                  <a:lnTo>
                    <a:pt x="7531" y="197802"/>
                  </a:lnTo>
                  <a:lnTo>
                    <a:pt x="7531" y="49212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2831">
              <a:extLst>
                <a:ext uri="{FF2B5EF4-FFF2-40B4-BE49-F238E27FC236}">
                  <a16:creationId xmlns:a16="http://schemas.microsoft.com/office/drawing/2014/main" id="{10A587FE-7ED4-097C-19E7-D6E255C2BE6D}"/>
                </a:ext>
              </a:extLst>
            </p:cNvPr>
            <p:cNvSpPr/>
            <p:nvPr/>
          </p:nvSpPr>
          <p:spPr>
            <a:xfrm>
              <a:off x="1523580" y="5768625"/>
              <a:ext cx="3810" cy="148590"/>
            </a:xfrm>
            <a:custGeom>
              <a:avLst/>
              <a:gdLst/>
              <a:ahLst/>
              <a:cxnLst/>
              <a:rect l="l" t="t" r="r" b="b"/>
              <a:pathLst>
                <a:path w="3809" h="148589">
                  <a:moveTo>
                    <a:pt x="0" y="0"/>
                  </a:moveTo>
                  <a:lnTo>
                    <a:pt x="0" y="148323"/>
                  </a:lnTo>
                  <a:lnTo>
                    <a:pt x="3771" y="137336"/>
                  </a:lnTo>
                  <a:lnTo>
                    <a:pt x="3771" y="24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2832">
              <a:extLst>
                <a:ext uri="{FF2B5EF4-FFF2-40B4-BE49-F238E27FC236}">
                  <a16:creationId xmlns:a16="http://schemas.microsoft.com/office/drawing/2014/main" id="{685F9897-B2D3-450E-13C3-0BBAAA301DDA}"/>
                </a:ext>
              </a:extLst>
            </p:cNvPr>
            <p:cNvSpPr/>
            <p:nvPr/>
          </p:nvSpPr>
          <p:spPr>
            <a:xfrm>
              <a:off x="1527352" y="5793485"/>
              <a:ext cx="7620" cy="113030"/>
            </a:xfrm>
            <a:custGeom>
              <a:avLst/>
              <a:gdLst/>
              <a:ahLst/>
              <a:cxnLst/>
              <a:rect l="l" t="t" r="r" b="b"/>
              <a:pathLst>
                <a:path w="7619" h="113029">
                  <a:moveTo>
                    <a:pt x="7366" y="55448"/>
                  </a:moveTo>
                  <a:lnTo>
                    <a:pt x="5524" y="36398"/>
                  </a:lnTo>
                  <a:lnTo>
                    <a:pt x="3771" y="24866"/>
                  </a:lnTo>
                  <a:lnTo>
                    <a:pt x="0" y="0"/>
                  </a:lnTo>
                  <a:lnTo>
                    <a:pt x="0" y="112483"/>
                  </a:lnTo>
                  <a:lnTo>
                    <a:pt x="393" y="111328"/>
                  </a:lnTo>
                  <a:lnTo>
                    <a:pt x="3759" y="97764"/>
                  </a:lnTo>
                  <a:lnTo>
                    <a:pt x="4800" y="93548"/>
                  </a:lnTo>
                  <a:lnTo>
                    <a:pt x="7124" y="74498"/>
                  </a:lnTo>
                  <a:lnTo>
                    <a:pt x="7366" y="55448"/>
                  </a:lnTo>
                  <a:close/>
                </a:path>
              </a:pathLst>
            </a:custGeom>
            <a:solidFill>
              <a:srgbClr val="007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9" name="Rettangolo 698"/>
          <p:cNvSpPr/>
          <p:nvPr/>
        </p:nvSpPr>
        <p:spPr>
          <a:xfrm>
            <a:off x="2176974" y="9236530"/>
            <a:ext cx="4486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Servizi per la presa in carico del paziente fragile in dimissione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informazioni: 02.90040340/341/342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Immagine 3584">
            <a:extLst>
              <a:ext uri="{FF2B5EF4-FFF2-40B4-BE49-F238E27FC236}">
                <a16:creationId xmlns:a16="http://schemas.microsoft.com/office/drawing/2014/main" id="{2070E30F-1AE6-0AC2-8ED1-143024DA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2" y="9525"/>
            <a:ext cx="7560992" cy="106870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66ED66-F204-DBD6-5502-265A01C509A8}"/>
              </a:ext>
            </a:extLst>
          </p:cNvPr>
          <p:cNvSpPr txBox="1"/>
          <p:nvPr/>
        </p:nvSpPr>
        <p:spPr>
          <a:xfrm>
            <a:off x="2162317" y="18415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PROGRAMMI DI SCREENING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518DD9-D118-DCAB-D80A-BAF86AFE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38" y="1841500"/>
            <a:ext cx="1149350" cy="1149350"/>
          </a:xfrm>
          <a:prstGeom prst="rect">
            <a:avLst/>
          </a:prstGeom>
        </p:spPr>
      </p:pic>
      <p:grpSp>
        <p:nvGrpSpPr>
          <p:cNvPr id="4137" name="object 1409">
            <a:extLst>
              <a:ext uri="{FF2B5EF4-FFF2-40B4-BE49-F238E27FC236}">
                <a16:creationId xmlns:a16="http://schemas.microsoft.com/office/drawing/2014/main" id="{B0DB4EBB-CC2A-D829-E174-A5B46E2AF994}"/>
              </a:ext>
            </a:extLst>
          </p:cNvPr>
          <p:cNvGrpSpPr/>
          <p:nvPr/>
        </p:nvGrpSpPr>
        <p:grpSpPr>
          <a:xfrm>
            <a:off x="488410" y="5344735"/>
            <a:ext cx="1184275" cy="1184275"/>
            <a:chOff x="588093" y="3291209"/>
            <a:chExt cx="1184275" cy="1184275"/>
          </a:xfrm>
        </p:grpSpPr>
        <p:sp>
          <p:nvSpPr>
            <p:cNvPr id="4138" name="object 1410">
              <a:extLst>
                <a:ext uri="{FF2B5EF4-FFF2-40B4-BE49-F238E27FC236}">
                  <a16:creationId xmlns:a16="http://schemas.microsoft.com/office/drawing/2014/main" id="{201D3BAE-B7CB-2A1E-9CF3-834C981D2821}"/>
                </a:ext>
              </a:extLst>
            </p:cNvPr>
            <p:cNvSpPr/>
            <p:nvPr/>
          </p:nvSpPr>
          <p:spPr>
            <a:xfrm>
              <a:off x="588093" y="3291209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5" y="0"/>
                  </a:moveTo>
                  <a:lnTo>
                    <a:pt x="543434" y="1962"/>
                  </a:lnTo>
                  <a:lnTo>
                    <a:pt x="495964" y="7747"/>
                  </a:lnTo>
                  <a:lnTo>
                    <a:pt x="449726" y="17204"/>
                  </a:lnTo>
                  <a:lnTo>
                    <a:pt x="404875" y="30179"/>
                  </a:lnTo>
                  <a:lnTo>
                    <a:pt x="361561" y="46520"/>
                  </a:lnTo>
                  <a:lnTo>
                    <a:pt x="319937" y="66075"/>
                  </a:lnTo>
                  <a:lnTo>
                    <a:pt x="280156" y="88691"/>
                  </a:lnTo>
                  <a:lnTo>
                    <a:pt x="242369" y="114217"/>
                  </a:lnTo>
                  <a:lnTo>
                    <a:pt x="206730" y="142499"/>
                  </a:lnTo>
                  <a:lnTo>
                    <a:pt x="173391" y="173386"/>
                  </a:lnTo>
                  <a:lnTo>
                    <a:pt x="142504" y="206725"/>
                  </a:lnTo>
                  <a:lnTo>
                    <a:pt x="114221" y="242364"/>
                  </a:lnTo>
                  <a:lnTo>
                    <a:pt x="88694" y="280150"/>
                  </a:lnTo>
                  <a:lnTo>
                    <a:pt x="66077" y="319931"/>
                  </a:lnTo>
                  <a:lnTo>
                    <a:pt x="46522" y="361555"/>
                  </a:lnTo>
                  <a:lnTo>
                    <a:pt x="30180" y="404870"/>
                  </a:lnTo>
                  <a:lnTo>
                    <a:pt x="17205" y="449722"/>
                  </a:lnTo>
                  <a:lnTo>
                    <a:pt x="7748" y="495960"/>
                  </a:lnTo>
                  <a:lnTo>
                    <a:pt x="1962" y="543432"/>
                  </a:lnTo>
                  <a:lnTo>
                    <a:pt x="0" y="591985"/>
                  </a:lnTo>
                  <a:lnTo>
                    <a:pt x="1962" y="640537"/>
                  </a:lnTo>
                  <a:lnTo>
                    <a:pt x="7748" y="688009"/>
                  </a:lnTo>
                  <a:lnTo>
                    <a:pt x="17205" y="734248"/>
                  </a:lnTo>
                  <a:lnTo>
                    <a:pt x="30180" y="779101"/>
                  </a:lnTo>
                  <a:lnTo>
                    <a:pt x="46522" y="822416"/>
                  </a:lnTo>
                  <a:lnTo>
                    <a:pt x="66077" y="864041"/>
                  </a:lnTo>
                  <a:lnTo>
                    <a:pt x="88694" y="903823"/>
                  </a:lnTo>
                  <a:lnTo>
                    <a:pt x="114221" y="941610"/>
                  </a:lnTo>
                  <a:lnTo>
                    <a:pt x="142504" y="977249"/>
                  </a:lnTo>
                  <a:lnTo>
                    <a:pt x="173391" y="1010589"/>
                  </a:lnTo>
                  <a:lnTo>
                    <a:pt x="206730" y="1041477"/>
                  </a:lnTo>
                  <a:lnTo>
                    <a:pt x="242369" y="1069760"/>
                  </a:lnTo>
                  <a:lnTo>
                    <a:pt x="280156" y="1095287"/>
                  </a:lnTo>
                  <a:lnTo>
                    <a:pt x="319937" y="1117904"/>
                  </a:lnTo>
                  <a:lnTo>
                    <a:pt x="361561" y="1137460"/>
                  </a:lnTo>
                  <a:lnTo>
                    <a:pt x="404875" y="1153802"/>
                  </a:lnTo>
                  <a:lnTo>
                    <a:pt x="449726" y="1166777"/>
                  </a:lnTo>
                  <a:lnTo>
                    <a:pt x="495964" y="1176234"/>
                  </a:lnTo>
                  <a:lnTo>
                    <a:pt x="543434" y="1182020"/>
                  </a:lnTo>
                  <a:lnTo>
                    <a:pt x="591985" y="1183982"/>
                  </a:lnTo>
                  <a:lnTo>
                    <a:pt x="640537" y="1182020"/>
                  </a:lnTo>
                  <a:lnTo>
                    <a:pt x="688009" y="1176234"/>
                  </a:lnTo>
                  <a:lnTo>
                    <a:pt x="734248" y="1166777"/>
                  </a:lnTo>
                  <a:lnTo>
                    <a:pt x="779101" y="1153802"/>
                  </a:lnTo>
                  <a:lnTo>
                    <a:pt x="822416" y="1137460"/>
                  </a:lnTo>
                  <a:lnTo>
                    <a:pt x="864041" y="1117904"/>
                  </a:lnTo>
                  <a:lnTo>
                    <a:pt x="903823" y="1095287"/>
                  </a:lnTo>
                  <a:lnTo>
                    <a:pt x="941610" y="1069760"/>
                  </a:lnTo>
                  <a:lnTo>
                    <a:pt x="977249" y="1041477"/>
                  </a:lnTo>
                  <a:lnTo>
                    <a:pt x="1010589" y="1010589"/>
                  </a:lnTo>
                  <a:lnTo>
                    <a:pt x="1041477" y="977249"/>
                  </a:lnTo>
                  <a:lnTo>
                    <a:pt x="1069760" y="941610"/>
                  </a:lnTo>
                  <a:lnTo>
                    <a:pt x="1095287" y="903823"/>
                  </a:lnTo>
                  <a:lnTo>
                    <a:pt x="1117904" y="864041"/>
                  </a:lnTo>
                  <a:lnTo>
                    <a:pt x="1137460" y="822416"/>
                  </a:lnTo>
                  <a:lnTo>
                    <a:pt x="1153802" y="779101"/>
                  </a:lnTo>
                  <a:lnTo>
                    <a:pt x="1166777" y="734248"/>
                  </a:lnTo>
                  <a:lnTo>
                    <a:pt x="1176234" y="688009"/>
                  </a:lnTo>
                  <a:lnTo>
                    <a:pt x="1182020" y="640537"/>
                  </a:lnTo>
                  <a:lnTo>
                    <a:pt x="1183982" y="591985"/>
                  </a:lnTo>
                  <a:lnTo>
                    <a:pt x="1182020" y="543432"/>
                  </a:lnTo>
                  <a:lnTo>
                    <a:pt x="1176234" y="495960"/>
                  </a:lnTo>
                  <a:lnTo>
                    <a:pt x="1166777" y="449722"/>
                  </a:lnTo>
                  <a:lnTo>
                    <a:pt x="1153802" y="404870"/>
                  </a:lnTo>
                  <a:lnTo>
                    <a:pt x="1137460" y="361555"/>
                  </a:lnTo>
                  <a:lnTo>
                    <a:pt x="1117904" y="319931"/>
                  </a:lnTo>
                  <a:lnTo>
                    <a:pt x="1095287" y="280150"/>
                  </a:lnTo>
                  <a:lnTo>
                    <a:pt x="1069760" y="242364"/>
                  </a:lnTo>
                  <a:lnTo>
                    <a:pt x="1041477" y="206725"/>
                  </a:lnTo>
                  <a:lnTo>
                    <a:pt x="1010589" y="173386"/>
                  </a:lnTo>
                  <a:lnTo>
                    <a:pt x="977249" y="142499"/>
                  </a:lnTo>
                  <a:lnTo>
                    <a:pt x="941610" y="114217"/>
                  </a:lnTo>
                  <a:lnTo>
                    <a:pt x="903823" y="88691"/>
                  </a:lnTo>
                  <a:lnTo>
                    <a:pt x="864041" y="66075"/>
                  </a:lnTo>
                  <a:lnTo>
                    <a:pt x="822416" y="46520"/>
                  </a:lnTo>
                  <a:lnTo>
                    <a:pt x="779101" y="30179"/>
                  </a:lnTo>
                  <a:lnTo>
                    <a:pt x="734248" y="17204"/>
                  </a:lnTo>
                  <a:lnTo>
                    <a:pt x="688009" y="7747"/>
                  </a:lnTo>
                  <a:lnTo>
                    <a:pt x="640537" y="1962"/>
                  </a:lnTo>
                  <a:lnTo>
                    <a:pt x="59198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9" name="object 1411">
              <a:extLst>
                <a:ext uri="{FF2B5EF4-FFF2-40B4-BE49-F238E27FC236}">
                  <a16:creationId xmlns:a16="http://schemas.microsoft.com/office/drawing/2014/main" id="{8DDE2658-EB5F-EDA6-24E3-D6BB55BB434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752" y="3505276"/>
              <a:ext cx="117284" cy="69545"/>
            </a:xfrm>
            <a:prstGeom prst="rect">
              <a:avLst/>
            </a:prstGeom>
          </p:spPr>
        </p:pic>
        <p:sp>
          <p:nvSpPr>
            <p:cNvPr id="4140" name="object 1412">
              <a:extLst>
                <a:ext uri="{FF2B5EF4-FFF2-40B4-BE49-F238E27FC236}">
                  <a16:creationId xmlns:a16="http://schemas.microsoft.com/office/drawing/2014/main" id="{DCB5A3B6-2F7C-27BB-E595-C5BC455C0542}"/>
                </a:ext>
              </a:extLst>
            </p:cNvPr>
            <p:cNvSpPr/>
            <p:nvPr/>
          </p:nvSpPr>
          <p:spPr>
            <a:xfrm>
              <a:off x="1158036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503843"/>
                  </a:moveTo>
                  <a:lnTo>
                    <a:pt x="1308" y="506209"/>
                  </a:lnTo>
                  <a:lnTo>
                    <a:pt x="1308" y="567931"/>
                  </a:lnTo>
                  <a:lnTo>
                    <a:pt x="3670" y="567931"/>
                  </a:lnTo>
                  <a:lnTo>
                    <a:pt x="3670" y="503843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1" name="object 1413">
              <a:extLst>
                <a:ext uri="{FF2B5EF4-FFF2-40B4-BE49-F238E27FC236}">
                  <a16:creationId xmlns:a16="http://schemas.microsoft.com/office/drawing/2014/main" id="{C5E1FC03-05AF-726B-47BD-CE5C21B04FF2}"/>
                </a:ext>
              </a:extLst>
            </p:cNvPr>
            <p:cNvSpPr/>
            <p:nvPr/>
          </p:nvSpPr>
          <p:spPr>
            <a:xfrm>
              <a:off x="1161719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500154"/>
                  </a:moveTo>
                  <a:lnTo>
                    <a:pt x="0" y="50383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00154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2" name="object 1414">
              <a:extLst>
                <a:ext uri="{FF2B5EF4-FFF2-40B4-BE49-F238E27FC236}">
                  <a16:creationId xmlns:a16="http://schemas.microsoft.com/office/drawing/2014/main" id="{0003EC42-6273-48F8-79C1-A6F74604257B}"/>
                </a:ext>
              </a:extLst>
            </p:cNvPr>
            <p:cNvSpPr/>
            <p:nvPr/>
          </p:nvSpPr>
          <p:spPr>
            <a:xfrm>
              <a:off x="1165390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1790" y="498360"/>
                  </a:lnTo>
                  <a:lnTo>
                    <a:pt x="0" y="500154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3" name="object 1415">
              <a:extLst>
                <a:ext uri="{FF2B5EF4-FFF2-40B4-BE49-F238E27FC236}">
                  <a16:creationId xmlns:a16="http://schemas.microsoft.com/office/drawing/2014/main" id="{9BB7750A-1D81-B5A7-024A-07C12E43025B}"/>
                </a:ext>
              </a:extLst>
            </p:cNvPr>
            <p:cNvSpPr/>
            <p:nvPr/>
          </p:nvSpPr>
          <p:spPr>
            <a:xfrm>
              <a:off x="1169047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83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83" y="567931"/>
                  </a:lnTo>
                  <a:lnTo>
                    <a:pt x="3683" y="498360"/>
                  </a:lnTo>
                  <a:close/>
                </a:path>
                <a:path w="3809" h="568325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4" name="object 1416">
              <a:extLst>
                <a:ext uri="{FF2B5EF4-FFF2-40B4-BE49-F238E27FC236}">
                  <a16:creationId xmlns:a16="http://schemas.microsoft.com/office/drawing/2014/main" id="{5F6BF924-5CFF-AB69-CF1C-BCD44D5975F3}"/>
                </a:ext>
              </a:extLst>
            </p:cNvPr>
            <p:cNvSpPr/>
            <p:nvPr/>
          </p:nvSpPr>
          <p:spPr>
            <a:xfrm>
              <a:off x="1172743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5" name="object 1417">
              <a:extLst>
                <a:ext uri="{FF2B5EF4-FFF2-40B4-BE49-F238E27FC236}">
                  <a16:creationId xmlns:a16="http://schemas.microsoft.com/office/drawing/2014/main" id="{A5E17CE3-59CE-4CA9-E902-827EAD6CC58C}"/>
                </a:ext>
              </a:extLst>
            </p:cNvPr>
            <p:cNvSpPr/>
            <p:nvPr/>
          </p:nvSpPr>
          <p:spPr>
            <a:xfrm>
              <a:off x="1176413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6" name="object 1418">
              <a:extLst>
                <a:ext uri="{FF2B5EF4-FFF2-40B4-BE49-F238E27FC236}">
                  <a16:creationId xmlns:a16="http://schemas.microsoft.com/office/drawing/2014/main" id="{B65834A9-13B3-8BDF-A0F1-15931DBD089A}"/>
                </a:ext>
              </a:extLst>
            </p:cNvPr>
            <p:cNvSpPr/>
            <p:nvPr/>
          </p:nvSpPr>
          <p:spPr>
            <a:xfrm>
              <a:off x="1180084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83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83" y="567931"/>
                  </a:lnTo>
                  <a:lnTo>
                    <a:pt x="3683" y="498360"/>
                  </a:lnTo>
                  <a:close/>
                </a:path>
                <a:path w="3809" h="568325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7" name="object 1419">
              <a:extLst>
                <a:ext uri="{FF2B5EF4-FFF2-40B4-BE49-F238E27FC236}">
                  <a16:creationId xmlns:a16="http://schemas.microsoft.com/office/drawing/2014/main" id="{5251B61E-1FD8-8636-82C6-F16424075C74}"/>
                </a:ext>
              </a:extLst>
            </p:cNvPr>
            <p:cNvSpPr/>
            <p:nvPr/>
          </p:nvSpPr>
          <p:spPr>
            <a:xfrm>
              <a:off x="1183767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8" name="object 1420">
              <a:extLst>
                <a:ext uri="{FF2B5EF4-FFF2-40B4-BE49-F238E27FC236}">
                  <a16:creationId xmlns:a16="http://schemas.microsoft.com/office/drawing/2014/main" id="{1C2EE6F3-E0DE-4B40-0812-C589F33915CA}"/>
                </a:ext>
              </a:extLst>
            </p:cNvPr>
            <p:cNvSpPr/>
            <p:nvPr/>
          </p:nvSpPr>
          <p:spPr>
            <a:xfrm>
              <a:off x="1187437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9" name="object 1421">
              <a:extLst>
                <a:ext uri="{FF2B5EF4-FFF2-40B4-BE49-F238E27FC236}">
                  <a16:creationId xmlns:a16="http://schemas.microsoft.com/office/drawing/2014/main" id="{3E7C5E5F-04E5-C57E-808A-89F4A26B7355}"/>
                </a:ext>
              </a:extLst>
            </p:cNvPr>
            <p:cNvSpPr/>
            <p:nvPr/>
          </p:nvSpPr>
          <p:spPr>
            <a:xfrm>
              <a:off x="1191120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175" y="567931"/>
                  </a:lnTo>
                  <a:lnTo>
                    <a:pt x="3175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0" name="object 1422">
              <a:extLst>
                <a:ext uri="{FF2B5EF4-FFF2-40B4-BE49-F238E27FC236}">
                  <a16:creationId xmlns:a16="http://schemas.microsoft.com/office/drawing/2014/main" id="{78769FF9-3493-0DA8-E05E-B9D794818830}"/>
                </a:ext>
              </a:extLst>
            </p:cNvPr>
            <p:cNvSpPr/>
            <p:nvPr/>
          </p:nvSpPr>
          <p:spPr>
            <a:xfrm>
              <a:off x="1194790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1" name="object 1423">
              <a:extLst>
                <a:ext uri="{FF2B5EF4-FFF2-40B4-BE49-F238E27FC236}">
                  <a16:creationId xmlns:a16="http://schemas.microsoft.com/office/drawing/2014/main" id="{A954850C-4E05-F526-FEF9-0FF564EC99F5}"/>
                </a:ext>
              </a:extLst>
            </p:cNvPr>
            <p:cNvSpPr/>
            <p:nvPr/>
          </p:nvSpPr>
          <p:spPr>
            <a:xfrm>
              <a:off x="1198473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2" name="object 1424">
              <a:extLst>
                <a:ext uri="{FF2B5EF4-FFF2-40B4-BE49-F238E27FC236}">
                  <a16:creationId xmlns:a16="http://schemas.microsoft.com/office/drawing/2014/main" id="{F5E05893-2816-636F-AD78-E12DBD99C4B5}"/>
                </a:ext>
              </a:extLst>
            </p:cNvPr>
            <p:cNvSpPr/>
            <p:nvPr/>
          </p:nvSpPr>
          <p:spPr>
            <a:xfrm>
              <a:off x="1202143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3" name="object 1425">
              <a:extLst>
                <a:ext uri="{FF2B5EF4-FFF2-40B4-BE49-F238E27FC236}">
                  <a16:creationId xmlns:a16="http://schemas.microsoft.com/office/drawing/2014/main" id="{A6C47569-5637-2999-6429-1BEC6DB09644}"/>
                </a:ext>
              </a:extLst>
            </p:cNvPr>
            <p:cNvSpPr/>
            <p:nvPr/>
          </p:nvSpPr>
          <p:spPr>
            <a:xfrm>
              <a:off x="1205814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4" name="object 1426">
              <a:extLst>
                <a:ext uri="{FF2B5EF4-FFF2-40B4-BE49-F238E27FC236}">
                  <a16:creationId xmlns:a16="http://schemas.microsoft.com/office/drawing/2014/main" id="{55B89AFF-E3C9-0709-47FD-E816395B45BE}"/>
                </a:ext>
              </a:extLst>
            </p:cNvPr>
            <p:cNvSpPr/>
            <p:nvPr/>
          </p:nvSpPr>
          <p:spPr>
            <a:xfrm>
              <a:off x="1209497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5" name="object 1427">
              <a:extLst>
                <a:ext uri="{FF2B5EF4-FFF2-40B4-BE49-F238E27FC236}">
                  <a16:creationId xmlns:a16="http://schemas.microsoft.com/office/drawing/2014/main" id="{68BFBB0C-5A6D-41B2-EAA3-CD65462C511A}"/>
                </a:ext>
              </a:extLst>
            </p:cNvPr>
            <p:cNvSpPr/>
            <p:nvPr/>
          </p:nvSpPr>
          <p:spPr>
            <a:xfrm>
              <a:off x="1213154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83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83" y="533311"/>
                  </a:lnTo>
                  <a:lnTo>
                    <a:pt x="3683" y="498360"/>
                  </a:lnTo>
                  <a:close/>
                </a:path>
                <a:path w="3809" h="5334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6" name="object 1428">
              <a:extLst>
                <a:ext uri="{FF2B5EF4-FFF2-40B4-BE49-F238E27FC236}">
                  <a16:creationId xmlns:a16="http://schemas.microsoft.com/office/drawing/2014/main" id="{A69B9552-319D-C51D-1A1B-0D914680F566}"/>
                </a:ext>
              </a:extLst>
            </p:cNvPr>
            <p:cNvSpPr/>
            <p:nvPr/>
          </p:nvSpPr>
          <p:spPr>
            <a:xfrm>
              <a:off x="1216837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7" name="object 1429">
              <a:extLst>
                <a:ext uri="{FF2B5EF4-FFF2-40B4-BE49-F238E27FC236}">
                  <a16:creationId xmlns:a16="http://schemas.microsoft.com/office/drawing/2014/main" id="{4D44EDBE-C776-25BB-9F03-8890D7C08066}"/>
                </a:ext>
              </a:extLst>
            </p:cNvPr>
            <p:cNvSpPr/>
            <p:nvPr/>
          </p:nvSpPr>
          <p:spPr>
            <a:xfrm>
              <a:off x="1220520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8" name="object 1430">
              <a:extLst>
                <a:ext uri="{FF2B5EF4-FFF2-40B4-BE49-F238E27FC236}">
                  <a16:creationId xmlns:a16="http://schemas.microsoft.com/office/drawing/2014/main" id="{59FB78BA-5E9E-A064-621F-A9F4F44A2013}"/>
                </a:ext>
              </a:extLst>
            </p:cNvPr>
            <p:cNvSpPr/>
            <p:nvPr/>
          </p:nvSpPr>
          <p:spPr>
            <a:xfrm>
              <a:off x="1224191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9" name="object 1431">
              <a:extLst>
                <a:ext uri="{FF2B5EF4-FFF2-40B4-BE49-F238E27FC236}">
                  <a16:creationId xmlns:a16="http://schemas.microsoft.com/office/drawing/2014/main" id="{D97F371A-8AC5-89D1-BC57-B1B221E29186}"/>
                </a:ext>
              </a:extLst>
            </p:cNvPr>
            <p:cNvSpPr/>
            <p:nvPr/>
          </p:nvSpPr>
          <p:spPr>
            <a:xfrm>
              <a:off x="1227874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0" name="object 1432">
              <a:extLst>
                <a:ext uri="{FF2B5EF4-FFF2-40B4-BE49-F238E27FC236}">
                  <a16:creationId xmlns:a16="http://schemas.microsoft.com/office/drawing/2014/main" id="{69649932-4EB7-8E42-B085-E6F047DAB0F3}"/>
                </a:ext>
              </a:extLst>
            </p:cNvPr>
            <p:cNvSpPr/>
            <p:nvPr/>
          </p:nvSpPr>
          <p:spPr>
            <a:xfrm>
              <a:off x="1231544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1" name="object 1433">
              <a:extLst>
                <a:ext uri="{FF2B5EF4-FFF2-40B4-BE49-F238E27FC236}">
                  <a16:creationId xmlns:a16="http://schemas.microsoft.com/office/drawing/2014/main" id="{8918495E-DA00-DEAD-7108-B383D45CDF41}"/>
                </a:ext>
              </a:extLst>
            </p:cNvPr>
            <p:cNvSpPr/>
            <p:nvPr/>
          </p:nvSpPr>
          <p:spPr>
            <a:xfrm>
              <a:off x="1235214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2" name="object 1434">
              <a:extLst>
                <a:ext uri="{FF2B5EF4-FFF2-40B4-BE49-F238E27FC236}">
                  <a16:creationId xmlns:a16="http://schemas.microsoft.com/office/drawing/2014/main" id="{D6FD5553-3E57-C807-00A6-A0885D155B9A}"/>
                </a:ext>
              </a:extLst>
            </p:cNvPr>
            <p:cNvSpPr/>
            <p:nvPr/>
          </p:nvSpPr>
          <p:spPr>
            <a:xfrm>
              <a:off x="1238897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3" name="object 1435">
              <a:extLst>
                <a:ext uri="{FF2B5EF4-FFF2-40B4-BE49-F238E27FC236}">
                  <a16:creationId xmlns:a16="http://schemas.microsoft.com/office/drawing/2014/main" id="{20DEBC9C-CA5C-5E80-7AD9-9C4547C804BD}"/>
                </a:ext>
              </a:extLst>
            </p:cNvPr>
            <p:cNvSpPr/>
            <p:nvPr/>
          </p:nvSpPr>
          <p:spPr>
            <a:xfrm>
              <a:off x="1242568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4" name="object 1436">
              <a:extLst>
                <a:ext uri="{FF2B5EF4-FFF2-40B4-BE49-F238E27FC236}">
                  <a16:creationId xmlns:a16="http://schemas.microsoft.com/office/drawing/2014/main" id="{771F2237-832C-A0C9-4E86-C28657324EF7}"/>
                </a:ext>
              </a:extLst>
            </p:cNvPr>
            <p:cNvSpPr/>
            <p:nvPr/>
          </p:nvSpPr>
          <p:spPr>
            <a:xfrm>
              <a:off x="1246251" y="3539871"/>
              <a:ext cx="3810" cy="533400"/>
            </a:xfrm>
            <a:custGeom>
              <a:avLst/>
              <a:gdLst/>
              <a:ahLst/>
              <a:cxnLst/>
              <a:rect l="l" t="t" r="r" b="b"/>
              <a:pathLst>
                <a:path w="3809" h="533400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334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5" name="object 1437">
              <a:extLst>
                <a:ext uri="{FF2B5EF4-FFF2-40B4-BE49-F238E27FC236}">
                  <a16:creationId xmlns:a16="http://schemas.microsoft.com/office/drawing/2014/main" id="{F5621C5E-B34F-BF5A-047B-6DE530E4CB31}"/>
                </a:ext>
              </a:extLst>
            </p:cNvPr>
            <p:cNvSpPr/>
            <p:nvPr/>
          </p:nvSpPr>
          <p:spPr>
            <a:xfrm>
              <a:off x="1249921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65088"/>
                  </a:moveTo>
                  <a:lnTo>
                    <a:pt x="399" y="567931"/>
                  </a:lnTo>
                  <a:lnTo>
                    <a:pt x="3670" y="567931"/>
                  </a:lnTo>
                  <a:lnTo>
                    <a:pt x="3670" y="565088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6" name="object 1438">
              <a:extLst>
                <a:ext uri="{FF2B5EF4-FFF2-40B4-BE49-F238E27FC236}">
                  <a16:creationId xmlns:a16="http://schemas.microsoft.com/office/drawing/2014/main" id="{81ECB2B0-F8D1-1940-9F5F-84D7F0E7CED2}"/>
                </a:ext>
              </a:extLst>
            </p:cNvPr>
            <p:cNvSpPr/>
            <p:nvPr/>
          </p:nvSpPr>
          <p:spPr>
            <a:xfrm>
              <a:off x="1253591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61898"/>
                  </a:moveTo>
                  <a:lnTo>
                    <a:pt x="0" y="565088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61898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7" name="object 1439">
              <a:extLst>
                <a:ext uri="{FF2B5EF4-FFF2-40B4-BE49-F238E27FC236}">
                  <a16:creationId xmlns:a16="http://schemas.microsoft.com/office/drawing/2014/main" id="{96A4FA5C-093E-354A-238E-4DD1499BB9B7}"/>
                </a:ext>
              </a:extLst>
            </p:cNvPr>
            <p:cNvSpPr/>
            <p:nvPr/>
          </p:nvSpPr>
          <p:spPr>
            <a:xfrm>
              <a:off x="1257274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58697"/>
                  </a:moveTo>
                  <a:lnTo>
                    <a:pt x="0" y="561887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58697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8" name="object 1440">
              <a:extLst>
                <a:ext uri="{FF2B5EF4-FFF2-40B4-BE49-F238E27FC236}">
                  <a16:creationId xmlns:a16="http://schemas.microsoft.com/office/drawing/2014/main" id="{4F03B5A4-10F5-E13C-F5E6-5BE03AD0173E}"/>
                </a:ext>
              </a:extLst>
            </p:cNvPr>
            <p:cNvSpPr/>
            <p:nvPr/>
          </p:nvSpPr>
          <p:spPr>
            <a:xfrm>
              <a:off x="1260944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55507"/>
                  </a:moveTo>
                  <a:lnTo>
                    <a:pt x="0" y="558697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55507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9" name="object 1441">
              <a:extLst>
                <a:ext uri="{FF2B5EF4-FFF2-40B4-BE49-F238E27FC236}">
                  <a16:creationId xmlns:a16="http://schemas.microsoft.com/office/drawing/2014/main" id="{EC1CD330-E0CB-34B0-C059-557064823455}"/>
                </a:ext>
              </a:extLst>
            </p:cNvPr>
            <p:cNvSpPr/>
            <p:nvPr/>
          </p:nvSpPr>
          <p:spPr>
            <a:xfrm>
              <a:off x="1264627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52306"/>
                  </a:moveTo>
                  <a:lnTo>
                    <a:pt x="0" y="555496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52306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0" name="object 1442">
              <a:extLst>
                <a:ext uri="{FF2B5EF4-FFF2-40B4-BE49-F238E27FC236}">
                  <a16:creationId xmlns:a16="http://schemas.microsoft.com/office/drawing/2014/main" id="{E3B0E8EF-D790-3A8F-7209-43B0FC328CFE}"/>
                </a:ext>
              </a:extLst>
            </p:cNvPr>
            <p:cNvSpPr/>
            <p:nvPr/>
          </p:nvSpPr>
          <p:spPr>
            <a:xfrm>
              <a:off x="1268298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49116"/>
                  </a:moveTo>
                  <a:lnTo>
                    <a:pt x="0" y="552306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49116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1" name="object 1443">
              <a:extLst>
                <a:ext uri="{FF2B5EF4-FFF2-40B4-BE49-F238E27FC236}">
                  <a16:creationId xmlns:a16="http://schemas.microsoft.com/office/drawing/2014/main" id="{38154FE7-9A18-098A-D0F4-91735A202C8E}"/>
                </a:ext>
              </a:extLst>
            </p:cNvPr>
            <p:cNvSpPr/>
            <p:nvPr/>
          </p:nvSpPr>
          <p:spPr>
            <a:xfrm>
              <a:off x="1271968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45927"/>
                  </a:moveTo>
                  <a:lnTo>
                    <a:pt x="0" y="549116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45927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2" name="object 1444">
              <a:extLst>
                <a:ext uri="{FF2B5EF4-FFF2-40B4-BE49-F238E27FC236}">
                  <a16:creationId xmlns:a16="http://schemas.microsoft.com/office/drawing/2014/main" id="{D7FC2A70-8ED5-A2D7-BF4C-91D91F5A1F9B}"/>
                </a:ext>
              </a:extLst>
            </p:cNvPr>
            <p:cNvSpPr/>
            <p:nvPr/>
          </p:nvSpPr>
          <p:spPr>
            <a:xfrm>
              <a:off x="1275651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42726"/>
                  </a:moveTo>
                  <a:lnTo>
                    <a:pt x="0" y="545916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42726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3" name="object 1445">
              <a:extLst>
                <a:ext uri="{FF2B5EF4-FFF2-40B4-BE49-F238E27FC236}">
                  <a16:creationId xmlns:a16="http://schemas.microsoft.com/office/drawing/2014/main" id="{B3687146-FE3B-40C8-CAF0-4E51C46FEC95}"/>
                </a:ext>
              </a:extLst>
            </p:cNvPr>
            <p:cNvSpPr/>
            <p:nvPr/>
          </p:nvSpPr>
          <p:spPr>
            <a:xfrm>
              <a:off x="1279321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39536"/>
                  </a:moveTo>
                  <a:lnTo>
                    <a:pt x="0" y="542726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39536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4" name="object 1446">
              <a:extLst>
                <a:ext uri="{FF2B5EF4-FFF2-40B4-BE49-F238E27FC236}">
                  <a16:creationId xmlns:a16="http://schemas.microsoft.com/office/drawing/2014/main" id="{816992B0-75E9-D4DF-78DC-DE7A4B276C46}"/>
                </a:ext>
              </a:extLst>
            </p:cNvPr>
            <p:cNvSpPr/>
            <p:nvPr/>
          </p:nvSpPr>
          <p:spPr>
            <a:xfrm>
              <a:off x="1283004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670" y="53331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536335"/>
                  </a:moveTo>
                  <a:lnTo>
                    <a:pt x="0" y="539525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536335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5" name="object 1447">
              <a:extLst>
                <a:ext uri="{FF2B5EF4-FFF2-40B4-BE49-F238E27FC236}">
                  <a16:creationId xmlns:a16="http://schemas.microsoft.com/office/drawing/2014/main" id="{536FDEAD-2600-14A0-80A6-E333D0CF4329}"/>
                </a:ext>
              </a:extLst>
            </p:cNvPr>
            <p:cNvSpPr/>
            <p:nvPr/>
          </p:nvSpPr>
          <p:spPr>
            <a:xfrm>
              <a:off x="1286675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33311"/>
                  </a:lnTo>
                  <a:lnTo>
                    <a:pt x="3479" y="533311"/>
                  </a:lnTo>
                  <a:lnTo>
                    <a:pt x="0" y="536335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6" name="object 1448">
              <a:extLst>
                <a:ext uri="{FF2B5EF4-FFF2-40B4-BE49-F238E27FC236}">
                  <a16:creationId xmlns:a16="http://schemas.microsoft.com/office/drawing/2014/main" id="{8EBA0553-3985-6E32-212C-ECA530D4E7A5}"/>
                </a:ext>
              </a:extLst>
            </p:cNvPr>
            <p:cNvSpPr/>
            <p:nvPr/>
          </p:nvSpPr>
          <p:spPr>
            <a:xfrm>
              <a:off x="1290345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7" name="object 1449">
              <a:extLst>
                <a:ext uri="{FF2B5EF4-FFF2-40B4-BE49-F238E27FC236}">
                  <a16:creationId xmlns:a16="http://schemas.microsoft.com/office/drawing/2014/main" id="{4E11EE22-22B3-357A-083C-C11BA40389B3}"/>
                </a:ext>
              </a:extLst>
            </p:cNvPr>
            <p:cNvSpPr/>
            <p:nvPr/>
          </p:nvSpPr>
          <p:spPr>
            <a:xfrm>
              <a:off x="1294028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8" name="object 1450">
              <a:extLst>
                <a:ext uri="{FF2B5EF4-FFF2-40B4-BE49-F238E27FC236}">
                  <a16:creationId xmlns:a16="http://schemas.microsoft.com/office/drawing/2014/main" id="{E668B5B0-F5DF-0A45-7FB8-6810929C2481}"/>
                </a:ext>
              </a:extLst>
            </p:cNvPr>
            <p:cNvSpPr/>
            <p:nvPr/>
          </p:nvSpPr>
          <p:spPr>
            <a:xfrm>
              <a:off x="1297698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3670" y="567931"/>
                  </a:lnTo>
                  <a:lnTo>
                    <a:pt x="3670" y="498360"/>
                  </a:lnTo>
                  <a:close/>
                </a:path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9" name="object 1451">
              <a:extLst>
                <a:ext uri="{FF2B5EF4-FFF2-40B4-BE49-F238E27FC236}">
                  <a16:creationId xmlns:a16="http://schemas.microsoft.com/office/drawing/2014/main" id="{0ECBA6C6-D137-8B5B-8B8A-C4DA1DA5DCEE}"/>
                </a:ext>
              </a:extLst>
            </p:cNvPr>
            <p:cNvSpPr/>
            <p:nvPr/>
          </p:nvSpPr>
          <p:spPr>
            <a:xfrm>
              <a:off x="1301381" y="3539871"/>
              <a:ext cx="3810" cy="568325"/>
            </a:xfrm>
            <a:custGeom>
              <a:avLst/>
              <a:gdLst/>
              <a:ahLst/>
              <a:cxnLst/>
              <a:rect l="l" t="t" r="r" b="b"/>
              <a:pathLst>
                <a:path w="3809" h="56832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8325">
                  <a:moveTo>
                    <a:pt x="3670" y="498360"/>
                  </a:moveTo>
                  <a:lnTo>
                    <a:pt x="0" y="498360"/>
                  </a:lnTo>
                  <a:lnTo>
                    <a:pt x="0" y="567931"/>
                  </a:lnTo>
                  <a:lnTo>
                    <a:pt x="2222" y="567931"/>
                  </a:lnTo>
                  <a:lnTo>
                    <a:pt x="3670" y="566673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0" name="object 1452">
              <a:extLst>
                <a:ext uri="{FF2B5EF4-FFF2-40B4-BE49-F238E27FC236}">
                  <a16:creationId xmlns:a16="http://schemas.microsoft.com/office/drawing/2014/main" id="{BE783BE1-8DA9-3E0C-2A3A-B3D863C5DCF2}"/>
                </a:ext>
              </a:extLst>
            </p:cNvPr>
            <p:cNvSpPr/>
            <p:nvPr/>
          </p:nvSpPr>
          <p:spPr>
            <a:xfrm>
              <a:off x="1305051" y="3539871"/>
              <a:ext cx="3810" cy="567055"/>
            </a:xfrm>
            <a:custGeom>
              <a:avLst/>
              <a:gdLst/>
              <a:ahLst/>
              <a:cxnLst/>
              <a:rect l="l" t="t" r="r" b="b"/>
              <a:pathLst>
                <a:path w="3809" h="56705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7054">
                  <a:moveTo>
                    <a:pt x="3670" y="498360"/>
                  </a:moveTo>
                  <a:lnTo>
                    <a:pt x="0" y="498360"/>
                  </a:lnTo>
                  <a:lnTo>
                    <a:pt x="0" y="566673"/>
                  </a:lnTo>
                  <a:lnTo>
                    <a:pt x="3670" y="563483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1" name="object 1453">
              <a:extLst>
                <a:ext uri="{FF2B5EF4-FFF2-40B4-BE49-F238E27FC236}">
                  <a16:creationId xmlns:a16="http://schemas.microsoft.com/office/drawing/2014/main" id="{17FFC3B0-DCDB-1508-9AB2-FA7895117F49}"/>
                </a:ext>
              </a:extLst>
            </p:cNvPr>
            <p:cNvSpPr/>
            <p:nvPr/>
          </p:nvSpPr>
          <p:spPr>
            <a:xfrm>
              <a:off x="1308722" y="3539871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3879">
                  <a:moveTo>
                    <a:pt x="3670" y="498360"/>
                  </a:moveTo>
                  <a:lnTo>
                    <a:pt x="0" y="498360"/>
                  </a:lnTo>
                  <a:lnTo>
                    <a:pt x="0" y="563483"/>
                  </a:lnTo>
                  <a:lnTo>
                    <a:pt x="3670" y="560293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2" name="object 1454">
              <a:extLst>
                <a:ext uri="{FF2B5EF4-FFF2-40B4-BE49-F238E27FC236}">
                  <a16:creationId xmlns:a16="http://schemas.microsoft.com/office/drawing/2014/main" id="{6D08F239-44F7-9C18-A98F-622C0D4525BA}"/>
                </a:ext>
              </a:extLst>
            </p:cNvPr>
            <p:cNvSpPr/>
            <p:nvPr/>
          </p:nvSpPr>
          <p:spPr>
            <a:xfrm>
              <a:off x="1312405" y="3539871"/>
              <a:ext cx="3810" cy="560705"/>
            </a:xfrm>
            <a:custGeom>
              <a:avLst/>
              <a:gdLst/>
              <a:ahLst/>
              <a:cxnLst/>
              <a:rect l="l" t="t" r="r" b="b"/>
              <a:pathLst>
                <a:path w="3809" h="56070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  <a:path w="3809" h="560704">
                  <a:moveTo>
                    <a:pt x="3670" y="498360"/>
                  </a:moveTo>
                  <a:lnTo>
                    <a:pt x="0" y="498360"/>
                  </a:lnTo>
                  <a:lnTo>
                    <a:pt x="0" y="560282"/>
                  </a:lnTo>
                  <a:lnTo>
                    <a:pt x="3670" y="557092"/>
                  </a:lnTo>
                  <a:lnTo>
                    <a:pt x="3670" y="49836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3" name="object 1455">
              <a:extLst>
                <a:ext uri="{FF2B5EF4-FFF2-40B4-BE49-F238E27FC236}">
                  <a16:creationId xmlns:a16="http://schemas.microsoft.com/office/drawing/2014/main" id="{FD52E8EA-073D-C8CC-2366-7E4ADF157966}"/>
                </a:ext>
              </a:extLst>
            </p:cNvPr>
            <p:cNvSpPr/>
            <p:nvPr/>
          </p:nvSpPr>
          <p:spPr>
            <a:xfrm>
              <a:off x="1316075" y="3539363"/>
              <a:ext cx="3810" cy="557530"/>
            </a:xfrm>
            <a:custGeom>
              <a:avLst/>
              <a:gdLst/>
              <a:ahLst/>
              <a:cxnLst/>
              <a:rect l="l" t="t" r="r" b="b"/>
              <a:pathLst>
                <a:path w="3809" h="557529">
                  <a:moveTo>
                    <a:pt x="367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3352" y="35560"/>
                  </a:lnTo>
                  <a:lnTo>
                    <a:pt x="3352" y="499110"/>
                  </a:lnTo>
                  <a:lnTo>
                    <a:pt x="0" y="499110"/>
                  </a:lnTo>
                  <a:lnTo>
                    <a:pt x="0" y="554990"/>
                  </a:lnTo>
                  <a:lnTo>
                    <a:pt x="0" y="557530"/>
                  </a:lnTo>
                  <a:lnTo>
                    <a:pt x="1536" y="557530"/>
                  </a:lnTo>
                  <a:lnTo>
                    <a:pt x="1536" y="554990"/>
                  </a:lnTo>
                  <a:lnTo>
                    <a:pt x="3670" y="554990"/>
                  </a:lnTo>
                  <a:lnTo>
                    <a:pt x="3670" y="499110"/>
                  </a:lnTo>
                  <a:lnTo>
                    <a:pt x="3670" y="3556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4" name="object 1456">
              <a:extLst>
                <a:ext uri="{FF2B5EF4-FFF2-40B4-BE49-F238E27FC236}">
                  <a16:creationId xmlns:a16="http://schemas.microsoft.com/office/drawing/2014/main" id="{2648F864-2FDC-BDA1-0826-459D9E375742}"/>
                </a:ext>
              </a:extLst>
            </p:cNvPr>
            <p:cNvSpPr/>
            <p:nvPr/>
          </p:nvSpPr>
          <p:spPr>
            <a:xfrm>
              <a:off x="1319758" y="3539871"/>
              <a:ext cx="3810" cy="554355"/>
            </a:xfrm>
            <a:custGeom>
              <a:avLst/>
              <a:gdLst/>
              <a:ahLst/>
              <a:cxnLst/>
              <a:rect l="l" t="t" r="r" b="b"/>
              <a:pathLst>
                <a:path w="3809" h="554354">
                  <a:moveTo>
                    <a:pt x="3670" y="0"/>
                  </a:moveTo>
                  <a:lnTo>
                    <a:pt x="0" y="0"/>
                  </a:lnTo>
                  <a:lnTo>
                    <a:pt x="0" y="553891"/>
                  </a:lnTo>
                  <a:lnTo>
                    <a:pt x="3670" y="55070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5" name="object 1457">
              <a:extLst>
                <a:ext uri="{FF2B5EF4-FFF2-40B4-BE49-F238E27FC236}">
                  <a16:creationId xmlns:a16="http://schemas.microsoft.com/office/drawing/2014/main" id="{D93C2691-817D-1BBA-E2D4-88CE2DF4A7D6}"/>
                </a:ext>
              </a:extLst>
            </p:cNvPr>
            <p:cNvSpPr/>
            <p:nvPr/>
          </p:nvSpPr>
          <p:spPr>
            <a:xfrm>
              <a:off x="1323428" y="3539871"/>
              <a:ext cx="3810" cy="551180"/>
            </a:xfrm>
            <a:custGeom>
              <a:avLst/>
              <a:gdLst/>
              <a:ahLst/>
              <a:cxnLst/>
              <a:rect l="l" t="t" r="r" b="b"/>
              <a:pathLst>
                <a:path w="3809" h="551179">
                  <a:moveTo>
                    <a:pt x="3670" y="0"/>
                  </a:moveTo>
                  <a:lnTo>
                    <a:pt x="0" y="0"/>
                  </a:lnTo>
                  <a:lnTo>
                    <a:pt x="0" y="550701"/>
                  </a:lnTo>
                  <a:lnTo>
                    <a:pt x="3670" y="54751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6" name="object 1458">
              <a:extLst>
                <a:ext uri="{FF2B5EF4-FFF2-40B4-BE49-F238E27FC236}">
                  <a16:creationId xmlns:a16="http://schemas.microsoft.com/office/drawing/2014/main" id="{FF703170-856D-CB1F-761F-2DD5452EF9AE}"/>
                </a:ext>
              </a:extLst>
            </p:cNvPr>
            <p:cNvSpPr/>
            <p:nvPr/>
          </p:nvSpPr>
          <p:spPr>
            <a:xfrm>
              <a:off x="1327099" y="3539871"/>
              <a:ext cx="3810" cy="548005"/>
            </a:xfrm>
            <a:custGeom>
              <a:avLst/>
              <a:gdLst/>
              <a:ahLst/>
              <a:cxnLst/>
              <a:rect l="l" t="t" r="r" b="b"/>
              <a:pathLst>
                <a:path w="3809" h="548004">
                  <a:moveTo>
                    <a:pt x="3670" y="0"/>
                  </a:moveTo>
                  <a:lnTo>
                    <a:pt x="0" y="0"/>
                  </a:lnTo>
                  <a:lnTo>
                    <a:pt x="0" y="547511"/>
                  </a:lnTo>
                  <a:lnTo>
                    <a:pt x="3670" y="54432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7" name="object 1459">
              <a:extLst>
                <a:ext uri="{FF2B5EF4-FFF2-40B4-BE49-F238E27FC236}">
                  <a16:creationId xmlns:a16="http://schemas.microsoft.com/office/drawing/2014/main" id="{C71758DF-B2FE-2BDF-F68A-95DB996198EB}"/>
                </a:ext>
              </a:extLst>
            </p:cNvPr>
            <p:cNvSpPr/>
            <p:nvPr/>
          </p:nvSpPr>
          <p:spPr>
            <a:xfrm>
              <a:off x="1330782" y="3539871"/>
              <a:ext cx="3810" cy="544830"/>
            </a:xfrm>
            <a:custGeom>
              <a:avLst/>
              <a:gdLst/>
              <a:ahLst/>
              <a:cxnLst/>
              <a:rect l="l" t="t" r="r" b="b"/>
              <a:pathLst>
                <a:path w="3809" h="544829">
                  <a:moveTo>
                    <a:pt x="3670" y="0"/>
                  </a:moveTo>
                  <a:lnTo>
                    <a:pt x="0" y="0"/>
                  </a:lnTo>
                  <a:lnTo>
                    <a:pt x="0" y="544310"/>
                  </a:lnTo>
                  <a:lnTo>
                    <a:pt x="3670" y="54112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8" name="object 1460">
              <a:extLst>
                <a:ext uri="{FF2B5EF4-FFF2-40B4-BE49-F238E27FC236}">
                  <a16:creationId xmlns:a16="http://schemas.microsoft.com/office/drawing/2014/main" id="{F6E92DB7-8E23-2A74-1C47-5CF8C7CE21ED}"/>
                </a:ext>
              </a:extLst>
            </p:cNvPr>
            <p:cNvSpPr/>
            <p:nvPr/>
          </p:nvSpPr>
          <p:spPr>
            <a:xfrm>
              <a:off x="1334452" y="3539871"/>
              <a:ext cx="3810" cy="541655"/>
            </a:xfrm>
            <a:custGeom>
              <a:avLst/>
              <a:gdLst/>
              <a:ahLst/>
              <a:cxnLst/>
              <a:rect l="l" t="t" r="r" b="b"/>
              <a:pathLst>
                <a:path w="3809" h="541654">
                  <a:moveTo>
                    <a:pt x="3670" y="0"/>
                  </a:moveTo>
                  <a:lnTo>
                    <a:pt x="0" y="0"/>
                  </a:lnTo>
                  <a:lnTo>
                    <a:pt x="0" y="541120"/>
                  </a:lnTo>
                  <a:lnTo>
                    <a:pt x="3670" y="53793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9" name="object 1461">
              <a:extLst>
                <a:ext uri="{FF2B5EF4-FFF2-40B4-BE49-F238E27FC236}">
                  <a16:creationId xmlns:a16="http://schemas.microsoft.com/office/drawing/2014/main" id="{3C800D9E-2B8B-7CEC-2753-E695D71CC136}"/>
                </a:ext>
              </a:extLst>
            </p:cNvPr>
            <p:cNvSpPr/>
            <p:nvPr/>
          </p:nvSpPr>
          <p:spPr>
            <a:xfrm>
              <a:off x="1338135" y="3539871"/>
              <a:ext cx="3810" cy="538480"/>
            </a:xfrm>
            <a:custGeom>
              <a:avLst/>
              <a:gdLst/>
              <a:ahLst/>
              <a:cxnLst/>
              <a:rect l="l" t="t" r="r" b="b"/>
              <a:pathLst>
                <a:path w="3809" h="538479">
                  <a:moveTo>
                    <a:pt x="3670" y="0"/>
                  </a:moveTo>
                  <a:lnTo>
                    <a:pt x="0" y="0"/>
                  </a:lnTo>
                  <a:lnTo>
                    <a:pt x="0" y="537919"/>
                  </a:lnTo>
                  <a:lnTo>
                    <a:pt x="3670" y="53472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0" name="object 1462">
              <a:extLst>
                <a:ext uri="{FF2B5EF4-FFF2-40B4-BE49-F238E27FC236}">
                  <a16:creationId xmlns:a16="http://schemas.microsoft.com/office/drawing/2014/main" id="{55231413-8306-6A7A-A4D6-368CEE3A3829}"/>
                </a:ext>
              </a:extLst>
            </p:cNvPr>
            <p:cNvSpPr/>
            <p:nvPr/>
          </p:nvSpPr>
          <p:spPr>
            <a:xfrm>
              <a:off x="1341805" y="3539871"/>
              <a:ext cx="3810" cy="535305"/>
            </a:xfrm>
            <a:custGeom>
              <a:avLst/>
              <a:gdLst/>
              <a:ahLst/>
              <a:cxnLst/>
              <a:rect l="l" t="t" r="r" b="b"/>
              <a:pathLst>
                <a:path w="3809" h="535304">
                  <a:moveTo>
                    <a:pt x="3670" y="0"/>
                  </a:moveTo>
                  <a:lnTo>
                    <a:pt x="0" y="0"/>
                  </a:lnTo>
                  <a:lnTo>
                    <a:pt x="0" y="534729"/>
                  </a:lnTo>
                  <a:lnTo>
                    <a:pt x="3670" y="53153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1" name="object 1463">
              <a:extLst>
                <a:ext uri="{FF2B5EF4-FFF2-40B4-BE49-F238E27FC236}">
                  <a16:creationId xmlns:a16="http://schemas.microsoft.com/office/drawing/2014/main" id="{8E781F7C-8A52-9AC4-F31F-4CEEF57459C8}"/>
                </a:ext>
              </a:extLst>
            </p:cNvPr>
            <p:cNvSpPr/>
            <p:nvPr/>
          </p:nvSpPr>
          <p:spPr>
            <a:xfrm>
              <a:off x="1345476" y="3539363"/>
              <a:ext cx="3810" cy="532130"/>
            </a:xfrm>
            <a:custGeom>
              <a:avLst/>
              <a:gdLst/>
              <a:ahLst/>
              <a:cxnLst/>
              <a:rect l="l" t="t" r="r" b="b"/>
              <a:pathLst>
                <a:path w="3809" h="532129">
                  <a:moveTo>
                    <a:pt x="3670" y="2540"/>
                  </a:moveTo>
                  <a:lnTo>
                    <a:pt x="1816" y="2540"/>
                  </a:lnTo>
                  <a:lnTo>
                    <a:pt x="1816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28320"/>
                  </a:lnTo>
                  <a:lnTo>
                    <a:pt x="0" y="529590"/>
                  </a:lnTo>
                  <a:lnTo>
                    <a:pt x="0" y="532130"/>
                  </a:lnTo>
                  <a:lnTo>
                    <a:pt x="1358" y="532130"/>
                  </a:lnTo>
                  <a:lnTo>
                    <a:pt x="1358" y="529590"/>
                  </a:lnTo>
                  <a:lnTo>
                    <a:pt x="3543" y="529590"/>
                  </a:lnTo>
                  <a:lnTo>
                    <a:pt x="3543" y="528320"/>
                  </a:lnTo>
                  <a:lnTo>
                    <a:pt x="3670" y="528320"/>
                  </a:lnTo>
                  <a:lnTo>
                    <a:pt x="3670" y="254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2" name="object 1464">
              <a:extLst>
                <a:ext uri="{FF2B5EF4-FFF2-40B4-BE49-F238E27FC236}">
                  <a16:creationId xmlns:a16="http://schemas.microsoft.com/office/drawing/2014/main" id="{90255052-C5E3-C131-96A8-00F146BDAE27}"/>
                </a:ext>
              </a:extLst>
            </p:cNvPr>
            <p:cNvSpPr/>
            <p:nvPr/>
          </p:nvSpPr>
          <p:spPr>
            <a:xfrm>
              <a:off x="1349159" y="3542496"/>
              <a:ext cx="3810" cy="525780"/>
            </a:xfrm>
            <a:custGeom>
              <a:avLst/>
              <a:gdLst/>
              <a:ahLst/>
              <a:cxnLst/>
              <a:rect l="l" t="t" r="r" b="b"/>
              <a:pathLst>
                <a:path w="3809" h="525779">
                  <a:moveTo>
                    <a:pt x="0" y="0"/>
                  </a:moveTo>
                  <a:lnTo>
                    <a:pt x="0" y="525688"/>
                  </a:lnTo>
                  <a:lnTo>
                    <a:pt x="406" y="525263"/>
                  </a:lnTo>
                  <a:lnTo>
                    <a:pt x="3670" y="520361"/>
                  </a:lnTo>
                  <a:lnTo>
                    <a:pt x="3670" y="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3" name="object 1465">
              <a:extLst>
                <a:ext uri="{FF2B5EF4-FFF2-40B4-BE49-F238E27FC236}">
                  <a16:creationId xmlns:a16="http://schemas.microsoft.com/office/drawing/2014/main" id="{A75C39FE-B304-BD74-DAC8-4AC19652C411}"/>
                </a:ext>
              </a:extLst>
            </p:cNvPr>
            <p:cNvSpPr/>
            <p:nvPr/>
          </p:nvSpPr>
          <p:spPr>
            <a:xfrm>
              <a:off x="1352829" y="3546160"/>
              <a:ext cx="3810" cy="516890"/>
            </a:xfrm>
            <a:custGeom>
              <a:avLst/>
              <a:gdLst/>
              <a:ahLst/>
              <a:cxnLst/>
              <a:rect l="l" t="t" r="r" b="b"/>
              <a:pathLst>
                <a:path w="3809" h="516889">
                  <a:moveTo>
                    <a:pt x="0" y="0"/>
                  </a:moveTo>
                  <a:lnTo>
                    <a:pt x="0" y="516696"/>
                  </a:lnTo>
                  <a:lnTo>
                    <a:pt x="507" y="515477"/>
                  </a:lnTo>
                  <a:lnTo>
                    <a:pt x="761" y="514715"/>
                  </a:lnTo>
                  <a:lnTo>
                    <a:pt x="1003" y="513826"/>
                  </a:lnTo>
                  <a:lnTo>
                    <a:pt x="1346" y="512391"/>
                  </a:lnTo>
                  <a:lnTo>
                    <a:pt x="1549" y="510994"/>
                  </a:lnTo>
                  <a:lnTo>
                    <a:pt x="1549" y="112430"/>
                  </a:lnTo>
                  <a:lnTo>
                    <a:pt x="3670" y="112430"/>
                  </a:lnTo>
                  <a:lnTo>
                    <a:pt x="3670" y="77480"/>
                  </a:lnTo>
                  <a:lnTo>
                    <a:pt x="1549" y="77480"/>
                  </a:lnTo>
                  <a:lnTo>
                    <a:pt x="1549" y="1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4" name="object 1466">
              <a:extLst>
                <a:ext uri="{FF2B5EF4-FFF2-40B4-BE49-F238E27FC236}">
                  <a16:creationId xmlns:a16="http://schemas.microsoft.com/office/drawing/2014/main" id="{3EE4F2CA-6934-63A5-46A9-67837DFA3EA1}"/>
                </a:ext>
              </a:extLst>
            </p:cNvPr>
            <p:cNvSpPr/>
            <p:nvPr/>
          </p:nvSpPr>
          <p:spPr>
            <a:xfrm>
              <a:off x="1356512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5" name="object 1467">
              <a:extLst>
                <a:ext uri="{FF2B5EF4-FFF2-40B4-BE49-F238E27FC236}">
                  <a16:creationId xmlns:a16="http://schemas.microsoft.com/office/drawing/2014/main" id="{A4669E1B-AF82-4B25-F45A-7A39D0A15706}"/>
                </a:ext>
              </a:extLst>
            </p:cNvPr>
            <p:cNvSpPr/>
            <p:nvPr/>
          </p:nvSpPr>
          <p:spPr>
            <a:xfrm>
              <a:off x="1360182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6" name="object 1468">
              <a:extLst>
                <a:ext uri="{FF2B5EF4-FFF2-40B4-BE49-F238E27FC236}">
                  <a16:creationId xmlns:a16="http://schemas.microsoft.com/office/drawing/2014/main" id="{76839AC5-5383-AD77-2D29-835373715C86}"/>
                </a:ext>
              </a:extLst>
            </p:cNvPr>
            <p:cNvSpPr/>
            <p:nvPr/>
          </p:nvSpPr>
          <p:spPr>
            <a:xfrm>
              <a:off x="1363852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7" name="object 1469">
              <a:extLst>
                <a:ext uri="{FF2B5EF4-FFF2-40B4-BE49-F238E27FC236}">
                  <a16:creationId xmlns:a16="http://schemas.microsoft.com/office/drawing/2014/main" id="{5E049504-1D87-E4E9-86B2-2A16CDC9FA71}"/>
                </a:ext>
              </a:extLst>
            </p:cNvPr>
            <p:cNvSpPr/>
            <p:nvPr/>
          </p:nvSpPr>
          <p:spPr>
            <a:xfrm>
              <a:off x="1367536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8" name="object 1470">
              <a:extLst>
                <a:ext uri="{FF2B5EF4-FFF2-40B4-BE49-F238E27FC236}">
                  <a16:creationId xmlns:a16="http://schemas.microsoft.com/office/drawing/2014/main" id="{EFCB6A88-9B5E-B7B7-3F82-5F012772F0FC}"/>
                </a:ext>
              </a:extLst>
            </p:cNvPr>
            <p:cNvSpPr/>
            <p:nvPr/>
          </p:nvSpPr>
          <p:spPr>
            <a:xfrm>
              <a:off x="1371206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9" name="object 1471">
              <a:extLst>
                <a:ext uri="{FF2B5EF4-FFF2-40B4-BE49-F238E27FC236}">
                  <a16:creationId xmlns:a16="http://schemas.microsoft.com/office/drawing/2014/main" id="{803C0E3C-D03D-4548-D7F7-89493A8080FB}"/>
                </a:ext>
              </a:extLst>
            </p:cNvPr>
            <p:cNvSpPr/>
            <p:nvPr/>
          </p:nvSpPr>
          <p:spPr>
            <a:xfrm>
              <a:off x="1374876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0" name="object 1472">
              <a:extLst>
                <a:ext uri="{FF2B5EF4-FFF2-40B4-BE49-F238E27FC236}">
                  <a16:creationId xmlns:a16="http://schemas.microsoft.com/office/drawing/2014/main" id="{B53DC284-8B93-0C1F-DA67-5B05BAEEDC16}"/>
                </a:ext>
              </a:extLst>
            </p:cNvPr>
            <p:cNvSpPr/>
            <p:nvPr/>
          </p:nvSpPr>
          <p:spPr>
            <a:xfrm>
              <a:off x="1378559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1" name="object 1473">
              <a:extLst>
                <a:ext uri="{FF2B5EF4-FFF2-40B4-BE49-F238E27FC236}">
                  <a16:creationId xmlns:a16="http://schemas.microsoft.com/office/drawing/2014/main" id="{6CC2CD43-CB88-AA5F-A46F-C1AAA9693A50}"/>
                </a:ext>
              </a:extLst>
            </p:cNvPr>
            <p:cNvSpPr/>
            <p:nvPr/>
          </p:nvSpPr>
          <p:spPr>
            <a:xfrm>
              <a:off x="1382229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2" name="object 1474">
              <a:extLst>
                <a:ext uri="{FF2B5EF4-FFF2-40B4-BE49-F238E27FC236}">
                  <a16:creationId xmlns:a16="http://schemas.microsoft.com/office/drawing/2014/main" id="{E5112904-DC33-3818-A67A-A4DBDD0860F9}"/>
                </a:ext>
              </a:extLst>
            </p:cNvPr>
            <p:cNvSpPr/>
            <p:nvPr/>
          </p:nvSpPr>
          <p:spPr>
            <a:xfrm>
              <a:off x="1385912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3" name="object 1475">
              <a:extLst>
                <a:ext uri="{FF2B5EF4-FFF2-40B4-BE49-F238E27FC236}">
                  <a16:creationId xmlns:a16="http://schemas.microsoft.com/office/drawing/2014/main" id="{850E4450-9041-1753-B635-F378155CEC77}"/>
                </a:ext>
              </a:extLst>
            </p:cNvPr>
            <p:cNvSpPr/>
            <p:nvPr/>
          </p:nvSpPr>
          <p:spPr>
            <a:xfrm>
              <a:off x="1389583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4" name="object 1476">
              <a:extLst>
                <a:ext uri="{FF2B5EF4-FFF2-40B4-BE49-F238E27FC236}">
                  <a16:creationId xmlns:a16="http://schemas.microsoft.com/office/drawing/2014/main" id="{5458F2B2-121D-817C-A037-AB35DA92B1B7}"/>
                </a:ext>
              </a:extLst>
            </p:cNvPr>
            <p:cNvSpPr/>
            <p:nvPr/>
          </p:nvSpPr>
          <p:spPr>
            <a:xfrm>
              <a:off x="1393253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5" name="object 1477">
              <a:extLst>
                <a:ext uri="{FF2B5EF4-FFF2-40B4-BE49-F238E27FC236}">
                  <a16:creationId xmlns:a16="http://schemas.microsoft.com/office/drawing/2014/main" id="{933CF7C8-0F1D-C213-DB8A-64AA1D959929}"/>
                </a:ext>
              </a:extLst>
            </p:cNvPr>
            <p:cNvSpPr/>
            <p:nvPr/>
          </p:nvSpPr>
          <p:spPr>
            <a:xfrm>
              <a:off x="1396936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6" name="object 1478">
              <a:extLst>
                <a:ext uri="{FF2B5EF4-FFF2-40B4-BE49-F238E27FC236}">
                  <a16:creationId xmlns:a16="http://schemas.microsoft.com/office/drawing/2014/main" id="{D57E1552-01B7-278E-5FEE-A256634E5883}"/>
                </a:ext>
              </a:extLst>
            </p:cNvPr>
            <p:cNvSpPr/>
            <p:nvPr/>
          </p:nvSpPr>
          <p:spPr>
            <a:xfrm>
              <a:off x="1400606" y="3623640"/>
              <a:ext cx="3810" cy="35560"/>
            </a:xfrm>
            <a:custGeom>
              <a:avLst/>
              <a:gdLst/>
              <a:ahLst/>
              <a:cxnLst/>
              <a:rect l="l" t="t" r="r" b="b"/>
              <a:pathLst>
                <a:path w="3809" h="3556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7" name="object 1479">
              <a:extLst>
                <a:ext uri="{FF2B5EF4-FFF2-40B4-BE49-F238E27FC236}">
                  <a16:creationId xmlns:a16="http://schemas.microsoft.com/office/drawing/2014/main" id="{6A995D8D-0943-FAD0-162D-4DC01CDF549C}"/>
                </a:ext>
              </a:extLst>
            </p:cNvPr>
            <p:cNvSpPr/>
            <p:nvPr/>
          </p:nvSpPr>
          <p:spPr>
            <a:xfrm>
              <a:off x="1404289" y="3623183"/>
              <a:ext cx="3810" cy="485140"/>
            </a:xfrm>
            <a:custGeom>
              <a:avLst/>
              <a:gdLst/>
              <a:ahLst/>
              <a:cxnLst/>
              <a:rect l="l" t="t" r="r" b="b"/>
              <a:pathLst>
                <a:path w="3809" h="485139">
                  <a:moveTo>
                    <a:pt x="367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1993" y="35560"/>
                  </a:lnTo>
                  <a:lnTo>
                    <a:pt x="1993" y="485140"/>
                  </a:lnTo>
                  <a:lnTo>
                    <a:pt x="3670" y="485140"/>
                  </a:lnTo>
                  <a:lnTo>
                    <a:pt x="3670" y="3556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8" name="object 1480">
              <a:extLst>
                <a:ext uri="{FF2B5EF4-FFF2-40B4-BE49-F238E27FC236}">
                  <a16:creationId xmlns:a16="http://schemas.microsoft.com/office/drawing/2014/main" id="{02B25DE8-5E47-8703-A5D0-30400BEF95C9}"/>
                </a:ext>
              </a:extLst>
            </p:cNvPr>
            <p:cNvSpPr/>
            <p:nvPr/>
          </p:nvSpPr>
          <p:spPr>
            <a:xfrm>
              <a:off x="1407960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9" name="object 1481">
              <a:extLst>
                <a:ext uri="{FF2B5EF4-FFF2-40B4-BE49-F238E27FC236}">
                  <a16:creationId xmlns:a16="http://schemas.microsoft.com/office/drawing/2014/main" id="{5AA5ED0D-956C-1930-78D0-E54DB8CC873C}"/>
                </a:ext>
              </a:extLst>
            </p:cNvPr>
            <p:cNvSpPr/>
            <p:nvPr/>
          </p:nvSpPr>
          <p:spPr>
            <a:xfrm>
              <a:off x="1411630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0" name="object 1482">
              <a:extLst>
                <a:ext uri="{FF2B5EF4-FFF2-40B4-BE49-F238E27FC236}">
                  <a16:creationId xmlns:a16="http://schemas.microsoft.com/office/drawing/2014/main" id="{0E88D70A-4054-9D73-8690-9D40E748A02C}"/>
                </a:ext>
              </a:extLst>
            </p:cNvPr>
            <p:cNvSpPr/>
            <p:nvPr/>
          </p:nvSpPr>
          <p:spPr>
            <a:xfrm>
              <a:off x="1415313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1" name="object 1483">
              <a:extLst>
                <a:ext uri="{FF2B5EF4-FFF2-40B4-BE49-F238E27FC236}">
                  <a16:creationId xmlns:a16="http://schemas.microsoft.com/office/drawing/2014/main" id="{528C807A-C445-59F0-FC07-EAB40CC4F8A1}"/>
                </a:ext>
              </a:extLst>
            </p:cNvPr>
            <p:cNvSpPr/>
            <p:nvPr/>
          </p:nvSpPr>
          <p:spPr>
            <a:xfrm>
              <a:off x="1418983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2" name="object 1484">
              <a:extLst>
                <a:ext uri="{FF2B5EF4-FFF2-40B4-BE49-F238E27FC236}">
                  <a16:creationId xmlns:a16="http://schemas.microsoft.com/office/drawing/2014/main" id="{5DE68391-5634-0E7F-C51F-8C1F0F1515E8}"/>
                </a:ext>
              </a:extLst>
            </p:cNvPr>
            <p:cNvSpPr/>
            <p:nvPr/>
          </p:nvSpPr>
          <p:spPr>
            <a:xfrm>
              <a:off x="1422666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3" name="object 1485">
              <a:extLst>
                <a:ext uri="{FF2B5EF4-FFF2-40B4-BE49-F238E27FC236}">
                  <a16:creationId xmlns:a16="http://schemas.microsoft.com/office/drawing/2014/main" id="{94415CD6-96D3-4FDB-BF91-9D3AE68B22E6}"/>
                </a:ext>
              </a:extLst>
            </p:cNvPr>
            <p:cNvSpPr/>
            <p:nvPr/>
          </p:nvSpPr>
          <p:spPr>
            <a:xfrm>
              <a:off x="1426337" y="3623640"/>
              <a:ext cx="3810" cy="484505"/>
            </a:xfrm>
            <a:custGeom>
              <a:avLst/>
              <a:gdLst/>
              <a:ahLst/>
              <a:cxnLst/>
              <a:rect l="l" t="t" r="r" b="b"/>
              <a:pathLst>
                <a:path w="3809" h="484504">
                  <a:moveTo>
                    <a:pt x="3670" y="0"/>
                  </a:moveTo>
                  <a:lnTo>
                    <a:pt x="0" y="0"/>
                  </a:lnTo>
                  <a:lnTo>
                    <a:pt x="0" y="484162"/>
                  </a:lnTo>
                  <a:lnTo>
                    <a:pt x="3670" y="48416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4" name="object 1486">
              <a:extLst>
                <a:ext uri="{FF2B5EF4-FFF2-40B4-BE49-F238E27FC236}">
                  <a16:creationId xmlns:a16="http://schemas.microsoft.com/office/drawing/2014/main" id="{4A6330D5-29F9-E2BD-B944-618FCE319872}"/>
                </a:ext>
              </a:extLst>
            </p:cNvPr>
            <p:cNvSpPr/>
            <p:nvPr/>
          </p:nvSpPr>
          <p:spPr>
            <a:xfrm>
              <a:off x="1430007" y="3623183"/>
              <a:ext cx="3810" cy="485140"/>
            </a:xfrm>
            <a:custGeom>
              <a:avLst/>
              <a:gdLst/>
              <a:ahLst/>
              <a:cxnLst/>
              <a:rect l="l" t="t" r="r" b="b"/>
              <a:pathLst>
                <a:path w="3809" h="485139">
                  <a:moveTo>
                    <a:pt x="3670" y="1270"/>
                  </a:moveTo>
                  <a:lnTo>
                    <a:pt x="355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85140"/>
                  </a:lnTo>
                  <a:lnTo>
                    <a:pt x="3670" y="485140"/>
                  </a:lnTo>
                  <a:lnTo>
                    <a:pt x="3670" y="127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5" name="object 1487">
              <a:extLst>
                <a:ext uri="{FF2B5EF4-FFF2-40B4-BE49-F238E27FC236}">
                  <a16:creationId xmlns:a16="http://schemas.microsoft.com/office/drawing/2014/main" id="{2D63356E-000B-466D-1037-448F4D8416EA}"/>
                </a:ext>
              </a:extLst>
            </p:cNvPr>
            <p:cNvSpPr/>
            <p:nvPr/>
          </p:nvSpPr>
          <p:spPr>
            <a:xfrm>
              <a:off x="1433690" y="3623944"/>
              <a:ext cx="3810" cy="483870"/>
            </a:xfrm>
            <a:custGeom>
              <a:avLst/>
              <a:gdLst/>
              <a:ahLst/>
              <a:cxnLst/>
              <a:rect l="l" t="t" r="r" b="b"/>
              <a:pathLst>
                <a:path w="3809" h="483870">
                  <a:moveTo>
                    <a:pt x="0" y="0"/>
                  </a:moveTo>
                  <a:lnTo>
                    <a:pt x="0" y="483857"/>
                  </a:lnTo>
                  <a:lnTo>
                    <a:pt x="3670" y="483857"/>
                  </a:lnTo>
                  <a:lnTo>
                    <a:pt x="3670" y="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6" name="object 1488">
              <a:extLst>
                <a:ext uri="{FF2B5EF4-FFF2-40B4-BE49-F238E27FC236}">
                  <a16:creationId xmlns:a16="http://schemas.microsoft.com/office/drawing/2014/main" id="{F1A10A98-58B1-E8DA-4E1B-B13AFEF28EFC}"/>
                </a:ext>
              </a:extLst>
            </p:cNvPr>
            <p:cNvSpPr/>
            <p:nvPr/>
          </p:nvSpPr>
          <p:spPr>
            <a:xfrm>
              <a:off x="1437360" y="3627609"/>
              <a:ext cx="3810" cy="480695"/>
            </a:xfrm>
            <a:custGeom>
              <a:avLst/>
              <a:gdLst/>
              <a:ahLst/>
              <a:cxnLst/>
              <a:rect l="l" t="t" r="r" b="b"/>
              <a:pathLst>
                <a:path w="3809" h="480695">
                  <a:moveTo>
                    <a:pt x="0" y="0"/>
                  </a:moveTo>
                  <a:lnTo>
                    <a:pt x="0" y="480193"/>
                  </a:lnTo>
                  <a:lnTo>
                    <a:pt x="3670" y="480193"/>
                  </a:lnTo>
                  <a:lnTo>
                    <a:pt x="3670" y="3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7" name="object 1489">
              <a:extLst>
                <a:ext uri="{FF2B5EF4-FFF2-40B4-BE49-F238E27FC236}">
                  <a16:creationId xmlns:a16="http://schemas.microsoft.com/office/drawing/2014/main" id="{06401667-E127-FC97-BA62-31ACBF1FE988}"/>
                </a:ext>
              </a:extLst>
            </p:cNvPr>
            <p:cNvSpPr/>
            <p:nvPr/>
          </p:nvSpPr>
          <p:spPr>
            <a:xfrm>
              <a:off x="1441043" y="3631286"/>
              <a:ext cx="635" cy="476884"/>
            </a:xfrm>
            <a:custGeom>
              <a:avLst/>
              <a:gdLst/>
              <a:ahLst/>
              <a:cxnLst/>
              <a:rect l="l" t="t" r="r" b="b"/>
              <a:pathLst>
                <a:path w="634" h="476885">
                  <a:moveTo>
                    <a:pt x="0" y="0"/>
                  </a:moveTo>
                  <a:lnTo>
                    <a:pt x="0" y="476516"/>
                  </a:lnTo>
                  <a:lnTo>
                    <a:pt x="190" y="476516"/>
                  </a:lnTo>
                  <a:lnTo>
                    <a:pt x="190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8" name="object 1490">
              <a:extLst>
                <a:ext uri="{FF2B5EF4-FFF2-40B4-BE49-F238E27FC236}">
                  <a16:creationId xmlns:a16="http://schemas.microsoft.com/office/drawing/2014/main" id="{907B8AF5-CFAB-75D2-64DB-3EC208E56AF3}"/>
                </a:ext>
              </a:extLst>
            </p:cNvPr>
            <p:cNvSpPr/>
            <p:nvPr/>
          </p:nvSpPr>
          <p:spPr>
            <a:xfrm>
              <a:off x="873226" y="3574821"/>
              <a:ext cx="1905" cy="602615"/>
            </a:xfrm>
            <a:custGeom>
              <a:avLst/>
              <a:gdLst/>
              <a:ahLst/>
              <a:cxnLst/>
              <a:rect l="l" t="t" r="r" b="b"/>
              <a:pathLst>
                <a:path w="1905" h="602614">
                  <a:moveTo>
                    <a:pt x="1803" y="0"/>
                  </a:moveTo>
                  <a:lnTo>
                    <a:pt x="0" y="0"/>
                  </a:lnTo>
                  <a:lnTo>
                    <a:pt x="0" y="602526"/>
                  </a:lnTo>
                  <a:lnTo>
                    <a:pt x="1803" y="60252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9" name="object 1491">
              <a:extLst>
                <a:ext uri="{FF2B5EF4-FFF2-40B4-BE49-F238E27FC236}">
                  <a16:creationId xmlns:a16="http://schemas.microsoft.com/office/drawing/2014/main" id="{05D519F2-1D18-9338-7224-0CF731FA3B8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094" y="4038232"/>
              <a:ext cx="359651" cy="222884"/>
            </a:xfrm>
            <a:prstGeom prst="rect">
              <a:avLst/>
            </a:prstGeom>
          </p:spPr>
        </p:pic>
        <p:sp>
          <p:nvSpPr>
            <p:cNvPr id="4220" name="object 1492">
              <a:extLst>
                <a:ext uri="{FF2B5EF4-FFF2-40B4-BE49-F238E27FC236}">
                  <a16:creationId xmlns:a16="http://schemas.microsoft.com/office/drawing/2014/main" id="{5C0AF6E0-3368-4215-ED9C-968F442D886D}"/>
                </a:ext>
              </a:extLst>
            </p:cNvPr>
            <p:cNvSpPr/>
            <p:nvPr/>
          </p:nvSpPr>
          <p:spPr>
            <a:xfrm>
              <a:off x="1319428" y="3658743"/>
              <a:ext cx="635" cy="379730"/>
            </a:xfrm>
            <a:custGeom>
              <a:avLst/>
              <a:gdLst/>
              <a:ahLst/>
              <a:cxnLst/>
              <a:rect l="l" t="t" r="r" b="b"/>
              <a:pathLst>
                <a:path w="634" h="379729">
                  <a:moveTo>
                    <a:pt x="0" y="379730"/>
                  </a:moveTo>
                  <a:lnTo>
                    <a:pt x="317" y="379730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37973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1" name="object 1493">
              <a:extLst>
                <a:ext uri="{FF2B5EF4-FFF2-40B4-BE49-F238E27FC236}">
                  <a16:creationId xmlns:a16="http://schemas.microsoft.com/office/drawing/2014/main" id="{6526FEEE-0C59-541F-4B1F-8BA8DCD70665}"/>
                </a:ext>
              </a:extLst>
            </p:cNvPr>
            <p:cNvSpPr/>
            <p:nvPr/>
          </p:nvSpPr>
          <p:spPr>
            <a:xfrm>
              <a:off x="1319758" y="3658590"/>
              <a:ext cx="3810" cy="435609"/>
            </a:xfrm>
            <a:custGeom>
              <a:avLst/>
              <a:gdLst/>
              <a:ahLst/>
              <a:cxnLst/>
              <a:rect l="l" t="t" r="r" b="b"/>
              <a:pathLst>
                <a:path w="3809" h="435610">
                  <a:moveTo>
                    <a:pt x="3670" y="0"/>
                  </a:moveTo>
                  <a:lnTo>
                    <a:pt x="0" y="0"/>
                  </a:lnTo>
                  <a:lnTo>
                    <a:pt x="0" y="435171"/>
                  </a:lnTo>
                  <a:lnTo>
                    <a:pt x="3670" y="43198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2" name="object 1494">
              <a:extLst>
                <a:ext uri="{FF2B5EF4-FFF2-40B4-BE49-F238E27FC236}">
                  <a16:creationId xmlns:a16="http://schemas.microsoft.com/office/drawing/2014/main" id="{08FC2318-E0E1-A67F-94BD-0B183A028355}"/>
                </a:ext>
              </a:extLst>
            </p:cNvPr>
            <p:cNvSpPr/>
            <p:nvPr/>
          </p:nvSpPr>
          <p:spPr>
            <a:xfrm>
              <a:off x="1323428" y="3658590"/>
              <a:ext cx="3810" cy="432434"/>
            </a:xfrm>
            <a:custGeom>
              <a:avLst/>
              <a:gdLst/>
              <a:ahLst/>
              <a:cxnLst/>
              <a:rect l="l" t="t" r="r" b="b"/>
              <a:pathLst>
                <a:path w="3809" h="432435">
                  <a:moveTo>
                    <a:pt x="3670" y="0"/>
                  </a:moveTo>
                  <a:lnTo>
                    <a:pt x="0" y="0"/>
                  </a:lnTo>
                  <a:lnTo>
                    <a:pt x="0" y="431981"/>
                  </a:lnTo>
                  <a:lnTo>
                    <a:pt x="3670" y="42879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3" name="object 1495">
              <a:extLst>
                <a:ext uri="{FF2B5EF4-FFF2-40B4-BE49-F238E27FC236}">
                  <a16:creationId xmlns:a16="http://schemas.microsoft.com/office/drawing/2014/main" id="{D41031E3-D373-46C4-00F9-77C073271395}"/>
                </a:ext>
              </a:extLst>
            </p:cNvPr>
            <p:cNvSpPr/>
            <p:nvPr/>
          </p:nvSpPr>
          <p:spPr>
            <a:xfrm>
              <a:off x="1327099" y="3658590"/>
              <a:ext cx="3810" cy="429259"/>
            </a:xfrm>
            <a:custGeom>
              <a:avLst/>
              <a:gdLst/>
              <a:ahLst/>
              <a:cxnLst/>
              <a:rect l="l" t="t" r="r" b="b"/>
              <a:pathLst>
                <a:path w="3809" h="429260">
                  <a:moveTo>
                    <a:pt x="3670" y="0"/>
                  </a:moveTo>
                  <a:lnTo>
                    <a:pt x="0" y="0"/>
                  </a:lnTo>
                  <a:lnTo>
                    <a:pt x="0" y="428791"/>
                  </a:lnTo>
                  <a:lnTo>
                    <a:pt x="3670" y="42560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4" name="object 1496">
              <a:extLst>
                <a:ext uri="{FF2B5EF4-FFF2-40B4-BE49-F238E27FC236}">
                  <a16:creationId xmlns:a16="http://schemas.microsoft.com/office/drawing/2014/main" id="{2B07F03D-8C1C-6E17-3A0B-DC848AA4C5D7}"/>
                </a:ext>
              </a:extLst>
            </p:cNvPr>
            <p:cNvSpPr/>
            <p:nvPr/>
          </p:nvSpPr>
          <p:spPr>
            <a:xfrm>
              <a:off x="1330782" y="3658590"/>
              <a:ext cx="3810" cy="426084"/>
            </a:xfrm>
            <a:custGeom>
              <a:avLst/>
              <a:gdLst/>
              <a:ahLst/>
              <a:cxnLst/>
              <a:rect l="l" t="t" r="r" b="b"/>
              <a:pathLst>
                <a:path w="3809" h="426085">
                  <a:moveTo>
                    <a:pt x="3670" y="0"/>
                  </a:moveTo>
                  <a:lnTo>
                    <a:pt x="0" y="0"/>
                  </a:lnTo>
                  <a:lnTo>
                    <a:pt x="0" y="425590"/>
                  </a:lnTo>
                  <a:lnTo>
                    <a:pt x="3670" y="42240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5" name="object 1497">
              <a:extLst>
                <a:ext uri="{FF2B5EF4-FFF2-40B4-BE49-F238E27FC236}">
                  <a16:creationId xmlns:a16="http://schemas.microsoft.com/office/drawing/2014/main" id="{994CA7CD-5D7D-E07B-0D7F-B1B8A576B874}"/>
                </a:ext>
              </a:extLst>
            </p:cNvPr>
            <p:cNvSpPr/>
            <p:nvPr/>
          </p:nvSpPr>
          <p:spPr>
            <a:xfrm>
              <a:off x="1334452" y="3658590"/>
              <a:ext cx="3810" cy="422909"/>
            </a:xfrm>
            <a:custGeom>
              <a:avLst/>
              <a:gdLst/>
              <a:ahLst/>
              <a:cxnLst/>
              <a:rect l="l" t="t" r="r" b="b"/>
              <a:pathLst>
                <a:path w="3809" h="422910">
                  <a:moveTo>
                    <a:pt x="3670" y="0"/>
                  </a:moveTo>
                  <a:lnTo>
                    <a:pt x="0" y="0"/>
                  </a:lnTo>
                  <a:lnTo>
                    <a:pt x="0" y="422400"/>
                  </a:lnTo>
                  <a:lnTo>
                    <a:pt x="3670" y="41921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6" name="object 1498">
              <a:extLst>
                <a:ext uri="{FF2B5EF4-FFF2-40B4-BE49-F238E27FC236}">
                  <a16:creationId xmlns:a16="http://schemas.microsoft.com/office/drawing/2014/main" id="{02FA77D9-9C26-BF53-8ED9-A33784B8295E}"/>
                </a:ext>
              </a:extLst>
            </p:cNvPr>
            <p:cNvSpPr/>
            <p:nvPr/>
          </p:nvSpPr>
          <p:spPr>
            <a:xfrm>
              <a:off x="1338135" y="3658590"/>
              <a:ext cx="3810" cy="419734"/>
            </a:xfrm>
            <a:custGeom>
              <a:avLst/>
              <a:gdLst/>
              <a:ahLst/>
              <a:cxnLst/>
              <a:rect l="l" t="t" r="r" b="b"/>
              <a:pathLst>
                <a:path w="3809" h="419735">
                  <a:moveTo>
                    <a:pt x="3670" y="0"/>
                  </a:moveTo>
                  <a:lnTo>
                    <a:pt x="0" y="0"/>
                  </a:lnTo>
                  <a:lnTo>
                    <a:pt x="0" y="419199"/>
                  </a:lnTo>
                  <a:lnTo>
                    <a:pt x="3670" y="41600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7" name="object 1499">
              <a:extLst>
                <a:ext uri="{FF2B5EF4-FFF2-40B4-BE49-F238E27FC236}">
                  <a16:creationId xmlns:a16="http://schemas.microsoft.com/office/drawing/2014/main" id="{FF0A6805-F08A-D6EF-B580-E1FE1087A43F}"/>
                </a:ext>
              </a:extLst>
            </p:cNvPr>
            <p:cNvSpPr/>
            <p:nvPr/>
          </p:nvSpPr>
          <p:spPr>
            <a:xfrm>
              <a:off x="1341805" y="3658590"/>
              <a:ext cx="3810" cy="416559"/>
            </a:xfrm>
            <a:custGeom>
              <a:avLst/>
              <a:gdLst/>
              <a:ahLst/>
              <a:cxnLst/>
              <a:rect l="l" t="t" r="r" b="b"/>
              <a:pathLst>
                <a:path w="3809" h="416560">
                  <a:moveTo>
                    <a:pt x="3670" y="0"/>
                  </a:moveTo>
                  <a:lnTo>
                    <a:pt x="0" y="0"/>
                  </a:lnTo>
                  <a:lnTo>
                    <a:pt x="0" y="416009"/>
                  </a:lnTo>
                  <a:lnTo>
                    <a:pt x="3670" y="41281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8" name="object 1500">
              <a:extLst>
                <a:ext uri="{FF2B5EF4-FFF2-40B4-BE49-F238E27FC236}">
                  <a16:creationId xmlns:a16="http://schemas.microsoft.com/office/drawing/2014/main" id="{4AD0FBCF-A0ED-6165-206E-F9C1C951BED8}"/>
                </a:ext>
              </a:extLst>
            </p:cNvPr>
            <p:cNvSpPr/>
            <p:nvPr/>
          </p:nvSpPr>
          <p:spPr>
            <a:xfrm>
              <a:off x="1345476" y="3658743"/>
              <a:ext cx="3810" cy="412750"/>
            </a:xfrm>
            <a:custGeom>
              <a:avLst/>
              <a:gdLst/>
              <a:ahLst/>
              <a:cxnLst/>
              <a:rect l="l" t="t" r="r" b="b"/>
              <a:pathLst>
                <a:path w="3809" h="412750">
                  <a:moveTo>
                    <a:pt x="3670" y="0"/>
                  </a:moveTo>
                  <a:lnTo>
                    <a:pt x="0" y="0"/>
                  </a:lnTo>
                  <a:lnTo>
                    <a:pt x="0" y="408940"/>
                  </a:lnTo>
                  <a:lnTo>
                    <a:pt x="0" y="410210"/>
                  </a:lnTo>
                  <a:lnTo>
                    <a:pt x="0" y="412750"/>
                  </a:lnTo>
                  <a:lnTo>
                    <a:pt x="1358" y="412750"/>
                  </a:lnTo>
                  <a:lnTo>
                    <a:pt x="1358" y="410210"/>
                  </a:lnTo>
                  <a:lnTo>
                    <a:pt x="3543" y="410210"/>
                  </a:lnTo>
                  <a:lnTo>
                    <a:pt x="3543" y="408940"/>
                  </a:lnTo>
                  <a:lnTo>
                    <a:pt x="3670" y="40894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9" name="object 1501">
              <a:extLst>
                <a:ext uri="{FF2B5EF4-FFF2-40B4-BE49-F238E27FC236}">
                  <a16:creationId xmlns:a16="http://schemas.microsoft.com/office/drawing/2014/main" id="{D9260EC1-1A39-23AA-A135-E97745B81E3F}"/>
                </a:ext>
              </a:extLst>
            </p:cNvPr>
            <p:cNvSpPr/>
            <p:nvPr/>
          </p:nvSpPr>
          <p:spPr>
            <a:xfrm>
              <a:off x="1349159" y="3658590"/>
              <a:ext cx="3810" cy="410209"/>
            </a:xfrm>
            <a:custGeom>
              <a:avLst/>
              <a:gdLst/>
              <a:ahLst/>
              <a:cxnLst/>
              <a:rect l="l" t="t" r="r" b="b"/>
              <a:pathLst>
                <a:path w="3809" h="410210">
                  <a:moveTo>
                    <a:pt x="3670" y="0"/>
                  </a:moveTo>
                  <a:lnTo>
                    <a:pt x="0" y="0"/>
                  </a:lnTo>
                  <a:lnTo>
                    <a:pt x="0" y="409593"/>
                  </a:lnTo>
                  <a:lnTo>
                    <a:pt x="3670" y="404266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0" name="object 1502">
              <a:extLst>
                <a:ext uri="{FF2B5EF4-FFF2-40B4-BE49-F238E27FC236}">
                  <a16:creationId xmlns:a16="http://schemas.microsoft.com/office/drawing/2014/main" id="{50445720-4ADC-4FAC-9777-F416D24F25CA}"/>
                </a:ext>
              </a:extLst>
            </p:cNvPr>
            <p:cNvSpPr/>
            <p:nvPr/>
          </p:nvSpPr>
          <p:spPr>
            <a:xfrm>
              <a:off x="1352829" y="3658743"/>
              <a:ext cx="1905" cy="403860"/>
            </a:xfrm>
            <a:custGeom>
              <a:avLst/>
              <a:gdLst/>
              <a:ahLst/>
              <a:cxnLst/>
              <a:rect l="l" t="t" r="r" b="b"/>
              <a:pathLst>
                <a:path w="1905" h="403860">
                  <a:moveTo>
                    <a:pt x="1549" y="0"/>
                  </a:moveTo>
                  <a:lnTo>
                    <a:pt x="0" y="0"/>
                  </a:lnTo>
                  <a:lnTo>
                    <a:pt x="0" y="398780"/>
                  </a:lnTo>
                  <a:lnTo>
                    <a:pt x="0" y="400050"/>
                  </a:lnTo>
                  <a:lnTo>
                    <a:pt x="0" y="401320"/>
                  </a:lnTo>
                  <a:lnTo>
                    <a:pt x="0" y="402590"/>
                  </a:lnTo>
                  <a:lnTo>
                    <a:pt x="0" y="403860"/>
                  </a:lnTo>
                  <a:lnTo>
                    <a:pt x="368" y="403860"/>
                  </a:lnTo>
                  <a:lnTo>
                    <a:pt x="368" y="402590"/>
                  </a:lnTo>
                  <a:lnTo>
                    <a:pt x="800" y="402590"/>
                  </a:lnTo>
                  <a:lnTo>
                    <a:pt x="800" y="401320"/>
                  </a:lnTo>
                  <a:lnTo>
                    <a:pt x="1117" y="401320"/>
                  </a:lnTo>
                  <a:lnTo>
                    <a:pt x="1117" y="400050"/>
                  </a:lnTo>
                  <a:lnTo>
                    <a:pt x="1397" y="400050"/>
                  </a:lnTo>
                  <a:lnTo>
                    <a:pt x="1397" y="398780"/>
                  </a:lnTo>
                  <a:lnTo>
                    <a:pt x="1549" y="39878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1" name="object 1503">
              <a:extLst>
                <a:ext uri="{FF2B5EF4-FFF2-40B4-BE49-F238E27FC236}">
                  <a16:creationId xmlns:a16="http://schemas.microsoft.com/office/drawing/2014/main" id="{3E940B8C-1B93-A1AF-70C5-5CB4A7487F40}"/>
                </a:ext>
              </a:extLst>
            </p:cNvPr>
            <p:cNvSpPr/>
            <p:nvPr/>
          </p:nvSpPr>
          <p:spPr>
            <a:xfrm>
              <a:off x="838288" y="3544023"/>
              <a:ext cx="3810" cy="664210"/>
            </a:xfrm>
            <a:custGeom>
              <a:avLst/>
              <a:gdLst/>
              <a:ahLst/>
              <a:cxnLst/>
              <a:rect l="l" t="t" r="r" b="b"/>
              <a:pathLst>
                <a:path w="3809" h="664210">
                  <a:moveTo>
                    <a:pt x="3670" y="0"/>
                  </a:moveTo>
                  <a:lnTo>
                    <a:pt x="0" y="3670"/>
                  </a:lnTo>
                  <a:lnTo>
                    <a:pt x="0" y="660450"/>
                  </a:lnTo>
                  <a:lnTo>
                    <a:pt x="3670" y="66412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2" name="object 1504">
              <a:extLst>
                <a:ext uri="{FF2B5EF4-FFF2-40B4-BE49-F238E27FC236}">
                  <a16:creationId xmlns:a16="http://schemas.microsoft.com/office/drawing/2014/main" id="{FB8BD1F3-CD5F-5416-7C79-C2FA903F4695}"/>
                </a:ext>
              </a:extLst>
            </p:cNvPr>
            <p:cNvSpPr/>
            <p:nvPr/>
          </p:nvSpPr>
          <p:spPr>
            <a:xfrm>
              <a:off x="841959" y="3540353"/>
              <a:ext cx="3810" cy="671830"/>
            </a:xfrm>
            <a:custGeom>
              <a:avLst/>
              <a:gdLst/>
              <a:ahLst/>
              <a:cxnLst/>
              <a:rect l="l" t="t" r="r" b="b"/>
              <a:pathLst>
                <a:path w="3809" h="671829">
                  <a:moveTo>
                    <a:pt x="3670" y="0"/>
                  </a:moveTo>
                  <a:lnTo>
                    <a:pt x="0" y="3670"/>
                  </a:lnTo>
                  <a:lnTo>
                    <a:pt x="0" y="667791"/>
                  </a:lnTo>
                  <a:lnTo>
                    <a:pt x="3670" y="67146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3" name="object 1505">
              <a:extLst>
                <a:ext uri="{FF2B5EF4-FFF2-40B4-BE49-F238E27FC236}">
                  <a16:creationId xmlns:a16="http://schemas.microsoft.com/office/drawing/2014/main" id="{F8F41672-1E65-6CBF-D0FC-6F8414FF5523}"/>
                </a:ext>
              </a:extLst>
            </p:cNvPr>
            <p:cNvSpPr/>
            <p:nvPr/>
          </p:nvSpPr>
          <p:spPr>
            <a:xfrm>
              <a:off x="845642" y="3539363"/>
              <a:ext cx="3810" cy="673100"/>
            </a:xfrm>
            <a:custGeom>
              <a:avLst/>
              <a:gdLst/>
              <a:ahLst/>
              <a:cxnLst/>
              <a:rect l="l" t="t" r="r" b="b"/>
              <a:pathLst>
                <a:path w="3809" h="673100">
                  <a:moveTo>
                    <a:pt x="3670" y="0"/>
                  </a:move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673100"/>
                  </a:lnTo>
                  <a:lnTo>
                    <a:pt x="3670" y="673100"/>
                  </a:lnTo>
                  <a:lnTo>
                    <a:pt x="3670" y="127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4" name="object 1506">
              <a:extLst>
                <a:ext uri="{FF2B5EF4-FFF2-40B4-BE49-F238E27FC236}">
                  <a16:creationId xmlns:a16="http://schemas.microsoft.com/office/drawing/2014/main" id="{EB86A8D6-ABEA-3D22-A23A-18B6225F30C5}"/>
                </a:ext>
              </a:extLst>
            </p:cNvPr>
            <p:cNvSpPr/>
            <p:nvPr/>
          </p:nvSpPr>
          <p:spPr>
            <a:xfrm>
              <a:off x="849312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5" name="object 1507">
              <a:extLst>
                <a:ext uri="{FF2B5EF4-FFF2-40B4-BE49-F238E27FC236}">
                  <a16:creationId xmlns:a16="http://schemas.microsoft.com/office/drawing/2014/main" id="{FD56C657-F27B-4498-A18B-0B8592F58DD0}"/>
                </a:ext>
              </a:extLst>
            </p:cNvPr>
            <p:cNvSpPr/>
            <p:nvPr/>
          </p:nvSpPr>
          <p:spPr>
            <a:xfrm>
              <a:off x="852982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6" name="object 1508">
              <a:extLst>
                <a:ext uri="{FF2B5EF4-FFF2-40B4-BE49-F238E27FC236}">
                  <a16:creationId xmlns:a16="http://schemas.microsoft.com/office/drawing/2014/main" id="{412FC244-F607-1B34-D813-0076ED6A6575}"/>
                </a:ext>
              </a:extLst>
            </p:cNvPr>
            <p:cNvSpPr/>
            <p:nvPr/>
          </p:nvSpPr>
          <p:spPr>
            <a:xfrm>
              <a:off x="856665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7" name="object 1509">
              <a:extLst>
                <a:ext uri="{FF2B5EF4-FFF2-40B4-BE49-F238E27FC236}">
                  <a16:creationId xmlns:a16="http://schemas.microsoft.com/office/drawing/2014/main" id="{C416A0EC-06DC-6133-142B-9E1C950E3BBA}"/>
                </a:ext>
              </a:extLst>
            </p:cNvPr>
            <p:cNvSpPr/>
            <p:nvPr/>
          </p:nvSpPr>
          <p:spPr>
            <a:xfrm>
              <a:off x="86033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8" name="object 1510">
              <a:extLst>
                <a:ext uri="{FF2B5EF4-FFF2-40B4-BE49-F238E27FC236}">
                  <a16:creationId xmlns:a16="http://schemas.microsoft.com/office/drawing/2014/main" id="{18E9FAC8-D11B-8C83-7C0E-7DAFC006CD9F}"/>
                </a:ext>
              </a:extLst>
            </p:cNvPr>
            <p:cNvSpPr/>
            <p:nvPr/>
          </p:nvSpPr>
          <p:spPr>
            <a:xfrm>
              <a:off x="864019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9" name="object 1511">
              <a:extLst>
                <a:ext uri="{FF2B5EF4-FFF2-40B4-BE49-F238E27FC236}">
                  <a16:creationId xmlns:a16="http://schemas.microsoft.com/office/drawing/2014/main" id="{AB93E5A6-6B4F-0642-C658-F1D34DD2CF45}"/>
                </a:ext>
              </a:extLst>
            </p:cNvPr>
            <p:cNvSpPr/>
            <p:nvPr/>
          </p:nvSpPr>
          <p:spPr>
            <a:xfrm>
              <a:off x="867689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72426"/>
                  </a:moveTo>
                  <a:lnTo>
                    <a:pt x="0" y="672426"/>
                  </a:lnTo>
                  <a:lnTo>
                    <a:pt x="0" y="0"/>
                  </a:lnTo>
                  <a:lnTo>
                    <a:pt x="3670" y="0"/>
                  </a:lnTo>
                  <a:lnTo>
                    <a:pt x="3670" y="672426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0" name="object 1512">
              <a:extLst>
                <a:ext uri="{FF2B5EF4-FFF2-40B4-BE49-F238E27FC236}">
                  <a16:creationId xmlns:a16="http://schemas.microsoft.com/office/drawing/2014/main" id="{B17BC0B7-82B0-5547-EC6E-645B47F2D04B}"/>
                </a:ext>
              </a:extLst>
            </p:cNvPr>
            <p:cNvSpPr/>
            <p:nvPr/>
          </p:nvSpPr>
          <p:spPr>
            <a:xfrm>
              <a:off x="871359" y="3539363"/>
              <a:ext cx="3810" cy="673100"/>
            </a:xfrm>
            <a:custGeom>
              <a:avLst/>
              <a:gdLst/>
              <a:ahLst/>
              <a:cxnLst/>
              <a:rect l="l" t="t" r="r" b="b"/>
              <a:pathLst>
                <a:path w="3809" h="673100">
                  <a:moveTo>
                    <a:pt x="367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637540"/>
                  </a:lnTo>
                  <a:lnTo>
                    <a:pt x="0" y="673100"/>
                  </a:lnTo>
                  <a:lnTo>
                    <a:pt x="3670" y="673100"/>
                  </a:lnTo>
                  <a:lnTo>
                    <a:pt x="3670" y="637540"/>
                  </a:lnTo>
                  <a:lnTo>
                    <a:pt x="1866" y="637540"/>
                  </a:lnTo>
                  <a:lnTo>
                    <a:pt x="1866" y="35560"/>
                  </a:lnTo>
                  <a:lnTo>
                    <a:pt x="3670" y="3556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1" name="object 1513">
              <a:extLst>
                <a:ext uri="{FF2B5EF4-FFF2-40B4-BE49-F238E27FC236}">
                  <a16:creationId xmlns:a16="http://schemas.microsoft.com/office/drawing/2014/main" id="{AC538C9A-329E-A120-DA96-C63030604F94}"/>
                </a:ext>
              </a:extLst>
            </p:cNvPr>
            <p:cNvSpPr/>
            <p:nvPr/>
          </p:nvSpPr>
          <p:spPr>
            <a:xfrm>
              <a:off x="875042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2" name="object 1514">
              <a:extLst>
                <a:ext uri="{FF2B5EF4-FFF2-40B4-BE49-F238E27FC236}">
                  <a16:creationId xmlns:a16="http://schemas.microsoft.com/office/drawing/2014/main" id="{1AD0420E-73A7-E3A0-4DDF-45DE1D91F8FE}"/>
                </a:ext>
              </a:extLst>
            </p:cNvPr>
            <p:cNvSpPr/>
            <p:nvPr/>
          </p:nvSpPr>
          <p:spPr>
            <a:xfrm>
              <a:off x="878713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3" name="object 1515">
              <a:extLst>
                <a:ext uri="{FF2B5EF4-FFF2-40B4-BE49-F238E27FC236}">
                  <a16:creationId xmlns:a16="http://schemas.microsoft.com/office/drawing/2014/main" id="{C8337403-3C23-8BEF-C116-9FD6F6677BAF}"/>
                </a:ext>
              </a:extLst>
            </p:cNvPr>
            <p:cNvSpPr/>
            <p:nvPr/>
          </p:nvSpPr>
          <p:spPr>
            <a:xfrm>
              <a:off x="88239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4" name="object 1516">
              <a:extLst>
                <a:ext uri="{FF2B5EF4-FFF2-40B4-BE49-F238E27FC236}">
                  <a16:creationId xmlns:a16="http://schemas.microsoft.com/office/drawing/2014/main" id="{64B2C0BF-B6B1-B857-8939-7EDE9129C838}"/>
                </a:ext>
              </a:extLst>
            </p:cNvPr>
            <p:cNvSpPr/>
            <p:nvPr/>
          </p:nvSpPr>
          <p:spPr>
            <a:xfrm>
              <a:off x="88606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5" name="object 1517">
              <a:extLst>
                <a:ext uri="{FF2B5EF4-FFF2-40B4-BE49-F238E27FC236}">
                  <a16:creationId xmlns:a16="http://schemas.microsoft.com/office/drawing/2014/main" id="{A99E1E58-A8E3-9FE0-074C-7945025A6967}"/>
                </a:ext>
              </a:extLst>
            </p:cNvPr>
            <p:cNvSpPr/>
            <p:nvPr/>
          </p:nvSpPr>
          <p:spPr>
            <a:xfrm>
              <a:off x="88973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6" name="object 1518">
              <a:extLst>
                <a:ext uri="{FF2B5EF4-FFF2-40B4-BE49-F238E27FC236}">
                  <a16:creationId xmlns:a16="http://schemas.microsoft.com/office/drawing/2014/main" id="{C89E6AE8-7C98-DC7D-28B5-DCC8C68B223D}"/>
                </a:ext>
              </a:extLst>
            </p:cNvPr>
            <p:cNvSpPr/>
            <p:nvPr/>
          </p:nvSpPr>
          <p:spPr>
            <a:xfrm>
              <a:off x="893419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7" name="object 1519">
              <a:extLst>
                <a:ext uri="{FF2B5EF4-FFF2-40B4-BE49-F238E27FC236}">
                  <a16:creationId xmlns:a16="http://schemas.microsoft.com/office/drawing/2014/main" id="{C7E3AF86-3FBF-B798-9774-7F0527DF4D55}"/>
                </a:ext>
              </a:extLst>
            </p:cNvPr>
            <p:cNvSpPr/>
            <p:nvPr/>
          </p:nvSpPr>
          <p:spPr>
            <a:xfrm>
              <a:off x="897089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8" name="object 1520">
              <a:extLst>
                <a:ext uri="{FF2B5EF4-FFF2-40B4-BE49-F238E27FC236}">
                  <a16:creationId xmlns:a16="http://schemas.microsoft.com/office/drawing/2014/main" id="{D3D561FA-1295-F2CF-2A61-06568030325B}"/>
                </a:ext>
              </a:extLst>
            </p:cNvPr>
            <p:cNvSpPr/>
            <p:nvPr/>
          </p:nvSpPr>
          <p:spPr>
            <a:xfrm>
              <a:off x="900760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83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83" y="672426"/>
                  </a:lnTo>
                  <a:lnTo>
                    <a:pt x="3683" y="637476"/>
                  </a:lnTo>
                  <a:close/>
                </a:path>
                <a:path w="3809" h="672464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9" name="object 1521">
              <a:extLst>
                <a:ext uri="{FF2B5EF4-FFF2-40B4-BE49-F238E27FC236}">
                  <a16:creationId xmlns:a16="http://schemas.microsoft.com/office/drawing/2014/main" id="{56B5000E-2D2F-618A-D829-1E3FBEE3941A}"/>
                </a:ext>
              </a:extLst>
            </p:cNvPr>
            <p:cNvSpPr/>
            <p:nvPr/>
          </p:nvSpPr>
          <p:spPr>
            <a:xfrm>
              <a:off x="904443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0" name="object 1522">
              <a:extLst>
                <a:ext uri="{FF2B5EF4-FFF2-40B4-BE49-F238E27FC236}">
                  <a16:creationId xmlns:a16="http://schemas.microsoft.com/office/drawing/2014/main" id="{D921014C-A22E-68B6-971C-D40D06E95371}"/>
                </a:ext>
              </a:extLst>
            </p:cNvPr>
            <p:cNvSpPr/>
            <p:nvPr/>
          </p:nvSpPr>
          <p:spPr>
            <a:xfrm>
              <a:off x="908113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1" name="object 1523">
              <a:extLst>
                <a:ext uri="{FF2B5EF4-FFF2-40B4-BE49-F238E27FC236}">
                  <a16:creationId xmlns:a16="http://schemas.microsoft.com/office/drawing/2014/main" id="{E112F4DA-EDC4-4040-E5D7-64CAB61E18E0}"/>
                </a:ext>
              </a:extLst>
            </p:cNvPr>
            <p:cNvSpPr/>
            <p:nvPr/>
          </p:nvSpPr>
          <p:spPr>
            <a:xfrm>
              <a:off x="91179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2" name="object 1524">
              <a:extLst>
                <a:ext uri="{FF2B5EF4-FFF2-40B4-BE49-F238E27FC236}">
                  <a16:creationId xmlns:a16="http://schemas.microsoft.com/office/drawing/2014/main" id="{FF24CF0C-2527-2B80-5C1F-222F3CC99F81}"/>
                </a:ext>
              </a:extLst>
            </p:cNvPr>
            <p:cNvSpPr/>
            <p:nvPr/>
          </p:nvSpPr>
          <p:spPr>
            <a:xfrm>
              <a:off x="915466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3" name="object 1525">
              <a:extLst>
                <a:ext uri="{FF2B5EF4-FFF2-40B4-BE49-F238E27FC236}">
                  <a16:creationId xmlns:a16="http://schemas.microsoft.com/office/drawing/2014/main" id="{60F42616-1BE4-BF84-9D13-96630DB05533}"/>
                </a:ext>
              </a:extLst>
            </p:cNvPr>
            <p:cNvSpPr/>
            <p:nvPr/>
          </p:nvSpPr>
          <p:spPr>
            <a:xfrm>
              <a:off x="919149" y="3539871"/>
              <a:ext cx="3810" cy="672465"/>
            </a:xfrm>
            <a:custGeom>
              <a:avLst/>
              <a:gdLst/>
              <a:ahLst/>
              <a:cxnLst/>
              <a:rect l="l" t="t" r="r" b="b"/>
              <a:pathLst>
                <a:path w="3809" h="672464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6724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4" name="object 1526">
              <a:extLst>
                <a:ext uri="{FF2B5EF4-FFF2-40B4-BE49-F238E27FC236}">
                  <a16:creationId xmlns:a16="http://schemas.microsoft.com/office/drawing/2014/main" id="{5509DF44-62C0-C7CF-E711-CEBC10690D39}"/>
                </a:ext>
              </a:extLst>
            </p:cNvPr>
            <p:cNvSpPr/>
            <p:nvPr/>
          </p:nvSpPr>
          <p:spPr>
            <a:xfrm>
              <a:off x="922820" y="3539871"/>
              <a:ext cx="3810" cy="749300"/>
            </a:xfrm>
            <a:custGeom>
              <a:avLst/>
              <a:gdLst/>
              <a:ahLst/>
              <a:cxnLst/>
              <a:rect l="l" t="t" r="r" b="b"/>
              <a:pathLst>
                <a:path w="3809" h="749300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2324" y="672426"/>
                  </a:lnTo>
                  <a:lnTo>
                    <a:pt x="2324" y="747356"/>
                  </a:lnTo>
                  <a:lnTo>
                    <a:pt x="3670" y="748896"/>
                  </a:lnTo>
                  <a:lnTo>
                    <a:pt x="3670" y="637476"/>
                  </a:lnTo>
                  <a:close/>
                </a:path>
                <a:path w="3809" h="7493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5" name="object 1527">
              <a:extLst>
                <a:ext uri="{FF2B5EF4-FFF2-40B4-BE49-F238E27FC236}">
                  <a16:creationId xmlns:a16="http://schemas.microsoft.com/office/drawing/2014/main" id="{CC2C7B40-1EF1-31FF-3A00-87716B988115}"/>
                </a:ext>
              </a:extLst>
            </p:cNvPr>
            <p:cNvSpPr/>
            <p:nvPr/>
          </p:nvSpPr>
          <p:spPr>
            <a:xfrm>
              <a:off x="926490" y="3539871"/>
              <a:ext cx="3810" cy="753110"/>
            </a:xfrm>
            <a:custGeom>
              <a:avLst/>
              <a:gdLst/>
              <a:ahLst/>
              <a:cxnLst/>
              <a:rect l="l" t="t" r="r" b="b"/>
              <a:pathLst>
                <a:path w="3809" h="753110">
                  <a:moveTo>
                    <a:pt x="3670" y="637476"/>
                  </a:moveTo>
                  <a:lnTo>
                    <a:pt x="0" y="637476"/>
                  </a:lnTo>
                  <a:lnTo>
                    <a:pt x="0" y="748906"/>
                  </a:lnTo>
                  <a:lnTo>
                    <a:pt x="3670" y="753097"/>
                  </a:lnTo>
                  <a:lnTo>
                    <a:pt x="3670" y="637476"/>
                  </a:lnTo>
                  <a:close/>
                </a:path>
                <a:path w="3809" h="75311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6" name="object 1528">
              <a:extLst>
                <a:ext uri="{FF2B5EF4-FFF2-40B4-BE49-F238E27FC236}">
                  <a16:creationId xmlns:a16="http://schemas.microsoft.com/office/drawing/2014/main" id="{EDFD6B7A-24E5-5AA9-0831-A5D03BCACD25}"/>
                </a:ext>
              </a:extLst>
            </p:cNvPr>
            <p:cNvSpPr/>
            <p:nvPr/>
          </p:nvSpPr>
          <p:spPr>
            <a:xfrm>
              <a:off x="930173" y="3539871"/>
              <a:ext cx="3810" cy="755650"/>
            </a:xfrm>
            <a:custGeom>
              <a:avLst/>
              <a:gdLst/>
              <a:ahLst/>
              <a:cxnLst/>
              <a:rect l="l" t="t" r="r" b="b"/>
              <a:pathLst>
                <a:path w="3809" h="755650">
                  <a:moveTo>
                    <a:pt x="3670" y="637032"/>
                  </a:moveTo>
                  <a:lnTo>
                    <a:pt x="0" y="637032"/>
                  </a:lnTo>
                  <a:lnTo>
                    <a:pt x="0" y="752602"/>
                  </a:lnTo>
                  <a:lnTo>
                    <a:pt x="660" y="752602"/>
                  </a:lnTo>
                  <a:lnTo>
                    <a:pt x="660" y="755142"/>
                  </a:lnTo>
                  <a:lnTo>
                    <a:pt x="3670" y="755142"/>
                  </a:lnTo>
                  <a:lnTo>
                    <a:pt x="3670" y="752602"/>
                  </a:lnTo>
                  <a:lnTo>
                    <a:pt x="3670" y="637032"/>
                  </a:lnTo>
                  <a:close/>
                </a:path>
                <a:path w="3809" h="75565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7" name="object 1529">
              <a:extLst>
                <a:ext uri="{FF2B5EF4-FFF2-40B4-BE49-F238E27FC236}">
                  <a16:creationId xmlns:a16="http://schemas.microsoft.com/office/drawing/2014/main" id="{532E7C44-8C6B-412E-4433-3FD257D1FF30}"/>
                </a:ext>
              </a:extLst>
            </p:cNvPr>
            <p:cNvSpPr/>
            <p:nvPr/>
          </p:nvSpPr>
          <p:spPr>
            <a:xfrm>
              <a:off x="933831" y="3539871"/>
              <a:ext cx="3810" cy="755650"/>
            </a:xfrm>
            <a:custGeom>
              <a:avLst/>
              <a:gdLst/>
              <a:ahLst/>
              <a:cxnLst/>
              <a:rect l="l" t="t" r="r" b="b"/>
              <a:pathLst>
                <a:path w="3809" h="755650">
                  <a:moveTo>
                    <a:pt x="3683" y="637476"/>
                  </a:moveTo>
                  <a:lnTo>
                    <a:pt x="0" y="637476"/>
                  </a:lnTo>
                  <a:lnTo>
                    <a:pt x="0" y="754964"/>
                  </a:lnTo>
                  <a:lnTo>
                    <a:pt x="3683" y="755599"/>
                  </a:lnTo>
                  <a:lnTo>
                    <a:pt x="3683" y="637476"/>
                  </a:lnTo>
                  <a:close/>
                </a:path>
                <a:path w="3809" h="75565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8" name="object 1530">
              <a:extLst>
                <a:ext uri="{FF2B5EF4-FFF2-40B4-BE49-F238E27FC236}">
                  <a16:creationId xmlns:a16="http://schemas.microsoft.com/office/drawing/2014/main" id="{305B7797-C5A6-37CD-FD07-5113AE456230}"/>
                </a:ext>
              </a:extLst>
            </p:cNvPr>
            <p:cNvSpPr/>
            <p:nvPr/>
          </p:nvSpPr>
          <p:spPr>
            <a:xfrm>
              <a:off x="937514" y="3539871"/>
              <a:ext cx="3810" cy="756920"/>
            </a:xfrm>
            <a:custGeom>
              <a:avLst/>
              <a:gdLst/>
              <a:ahLst/>
              <a:cxnLst/>
              <a:rect l="l" t="t" r="r" b="b"/>
              <a:pathLst>
                <a:path w="3809" h="756920">
                  <a:moveTo>
                    <a:pt x="3670" y="637032"/>
                  </a:moveTo>
                  <a:lnTo>
                    <a:pt x="0" y="637032"/>
                  </a:lnTo>
                  <a:lnTo>
                    <a:pt x="0" y="755142"/>
                  </a:lnTo>
                  <a:lnTo>
                    <a:pt x="1104" y="755142"/>
                  </a:lnTo>
                  <a:lnTo>
                    <a:pt x="1104" y="756412"/>
                  </a:lnTo>
                  <a:lnTo>
                    <a:pt x="3670" y="756412"/>
                  </a:lnTo>
                  <a:lnTo>
                    <a:pt x="3670" y="755142"/>
                  </a:lnTo>
                  <a:lnTo>
                    <a:pt x="3670" y="637032"/>
                  </a:lnTo>
                  <a:close/>
                </a:path>
                <a:path w="3809" h="75692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9" name="object 1531">
              <a:extLst>
                <a:ext uri="{FF2B5EF4-FFF2-40B4-BE49-F238E27FC236}">
                  <a16:creationId xmlns:a16="http://schemas.microsoft.com/office/drawing/2014/main" id="{DCC9E32E-27E0-F463-D0C8-57724FF79661}"/>
                </a:ext>
              </a:extLst>
            </p:cNvPr>
            <p:cNvSpPr/>
            <p:nvPr/>
          </p:nvSpPr>
          <p:spPr>
            <a:xfrm>
              <a:off x="94119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0" name="object 1532">
              <a:extLst>
                <a:ext uri="{FF2B5EF4-FFF2-40B4-BE49-F238E27FC236}">
                  <a16:creationId xmlns:a16="http://schemas.microsoft.com/office/drawing/2014/main" id="{7CA0A153-7AC3-BFDB-1101-8A914328C706}"/>
                </a:ext>
              </a:extLst>
            </p:cNvPr>
            <p:cNvSpPr/>
            <p:nvPr/>
          </p:nvSpPr>
          <p:spPr>
            <a:xfrm>
              <a:off x="94486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1" name="object 1533">
              <a:extLst>
                <a:ext uri="{FF2B5EF4-FFF2-40B4-BE49-F238E27FC236}">
                  <a16:creationId xmlns:a16="http://schemas.microsoft.com/office/drawing/2014/main" id="{FA894738-8C28-EB97-944F-6338E9EDB5EC}"/>
                </a:ext>
              </a:extLst>
            </p:cNvPr>
            <p:cNvSpPr/>
            <p:nvPr/>
          </p:nvSpPr>
          <p:spPr>
            <a:xfrm>
              <a:off x="948550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2" name="object 1534">
              <a:extLst>
                <a:ext uri="{FF2B5EF4-FFF2-40B4-BE49-F238E27FC236}">
                  <a16:creationId xmlns:a16="http://schemas.microsoft.com/office/drawing/2014/main" id="{E8AA1EA9-723B-A322-AF81-1C861755EEF5}"/>
                </a:ext>
              </a:extLst>
            </p:cNvPr>
            <p:cNvSpPr/>
            <p:nvPr/>
          </p:nvSpPr>
          <p:spPr>
            <a:xfrm>
              <a:off x="952220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3" name="object 1535">
              <a:extLst>
                <a:ext uri="{FF2B5EF4-FFF2-40B4-BE49-F238E27FC236}">
                  <a16:creationId xmlns:a16="http://schemas.microsoft.com/office/drawing/2014/main" id="{CC8106CA-C58C-6112-9EB9-E615061760B2}"/>
                </a:ext>
              </a:extLst>
            </p:cNvPr>
            <p:cNvSpPr/>
            <p:nvPr/>
          </p:nvSpPr>
          <p:spPr>
            <a:xfrm>
              <a:off x="955890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4" name="object 1536">
              <a:extLst>
                <a:ext uri="{FF2B5EF4-FFF2-40B4-BE49-F238E27FC236}">
                  <a16:creationId xmlns:a16="http://schemas.microsoft.com/office/drawing/2014/main" id="{5BCDF3A1-B5FE-FB53-DDA3-732BD75F6191}"/>
                </a:ext>
              </a:extLst>
            </p:cNvPr>
            <p:cNvSpPr/>
            <p:nvPr/>
          </p:nvSpPr>
          <p:spPr>
            <a:xfrm>
              <a:off x="959573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lnTo>
                    <a:pt x="520" y="721245"/>
                  </a:lnTo>
                  <a:lnTo>
                    <a:pt x="52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5" name="object 1537">
              <a:extLst>
                <a:ext uri="{FF2B5EF4-FFF2-40B4-BE49-F238E27FC236}">
                  <a16:creationId xmlns:a16="http://schemas.microsoft.com/office/drawing/2014/main" id="{0529A324-B82C-9CCF-7456-507066DB1B45}"/>
                </a:ext>
              </a:extLst>
            </p:cNvPr>
            <p:cNvSpPr/>
            <p:nvPr/>
          </p:nvSpPr>
          <p:spPr>
            <a:xfrm>
              <a:off x="963244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6" name="object 1538">
              <a:extLst>
                <a:ext uri="{FF2B5EF4-FFF2-40B4-BE49-F238E27FC236}">
                  <a16:creationId xmlns:a16="http://schemas.microsoft.com/office/drawing/2014/main" id="{14B5E40B-8171-80DB-4CF6-BBDF633D1348}"/>
                </a:ext>
              </a:extLst>
            </p:cNvPr>
            <p:cNvSpPr/>
            <p:nvPr/>
          </p:nvSpPr>
          <p:spPr>
            <a:xfrm>
              <a:off x="96692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7" name="object 1539">
              <a:extLst>
                <a:ext uri="{FF2B5EF4-FFF2-40B4-BE49-F238E27FC236}">
                  <a16:creationId xmlns:a16="http://schemas.microsoft.com/office/drawing/2014/main" id="{86A4C086-D8B5-4C37-06CF-1D2072F799C0}"/>
                </a:ext>
              </a:extLst>
            </p:cNvPr>
            <p:cNvSpPr/>
            <p:nvPr/>
          </p:nvSpPr>
          <p:spPr>
            <a:xfrm>
              <a:off x="97059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8" name="object 1540">
              <a:extLst>
                <a:ext uri="{FF2B5EF4-FFF2-40B4-BE49-F238E27FC236}">
                  <a16:creationId xmlns:a16="http://schemas.microsoft.com/office/drawing/2014/main" id="{2F157789-8718-61C4-E585-6216DBD4C15D}"/>
                </a:ext>
              </a:extLst>
            </p:cNvPr>
            <p:cNvSpPr/>
            <p:nvPr/>
          </p:nvSpPr>
          <p:spPr>
            <a:xfrm>
              <a:off x="97426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9" name="object 1541">
              <a:extLst>
                <a:ext uri="{FF2B5EF4-FFF2-40B4-BE49-F238E27FC236}">
                  <a16:creationId xmlns:a16="http://schemas.microsoft.com/office/drawing/2014/main" id="{B01D9FD6-6A3E-ED14-4AEB-48FF0957D11B}"/>
                </a:ext>
              </a:extLst>
            </p:cNvPr>
            <p:cNvSpPr/>
            <p:nvPr/>
          </p:nvSpPr>
          <p:spPr>
            <a:xfrm>
              <a:off x="977950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0" name="object 1542">
              <a:extLst>
                <a:ext uri="{FF2B5EF4-FFF2-40B4-BE49-F238E27FC236}">
                  <a16:creationId xmlns:a16="http://schemas.microsoft.com/office/drawing/2014/main" id="{73D99574-2C1A-BD84-06B3-704278433FC7}"/>
                </a:ext>
              </a:extLst>
            </p:cNvPr>
            <p:cNvSpPr/>
            <p:nvPr/>
          </p:nvSpPr>
          <p:spPr>
            <a:xfrm>
              <a:off x="981608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83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83" y="755954"/>
                  </a:lnTo>
                  <a:lnTo>
                    <a:pt x="3683" y="721245"/>
                  </a:lnTo>
                  <a:close/>
                </a:path>
                <a:path w="3809" h="756285">
                  <a:moveTo>
                    <a:pt x="3683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83" y="672426"/>
                  </a:lnTo>
                  <a:lnTo>
                    <a:pt x="3683" y="637476"/>
                  </a:lnTo>
                  <a:close/>
                </a:path>
                <a:path w="3809" h="756285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1" name="object 1543">
              <a:extLst>
                <a:ext uri="{FF2B5EF4-FFF2-40B4-BE49-F238E27FC236}">
                  <a16:creationId xmlns:a16="http://schemas.microsoft.com/office/drawing/2014/main" id="{4862D204-484C-BD53-C00E-2CA83EE9C803}"/>
                </a:ext>
              </a:extLst>
            </p:cNvPr>
            <p:cNvSpPr/>
            <p:nvPr/>
          </p:nvSpPr>
          <p:spPr>
            <a:xfrm>
              <a:off x="985304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2" name="object 1544">
              <a:extLst>
                <a:ext uri="{FF2B5EF4-FFF2-40B4-BE49-F238E27FC236}">
                  <a16:creationId xmlns:a16="http://schemas.microsoft.com/office/drawing/2014/main" id="{95E03BCA-2B84-01E2-E5E5-E6F93ED08C58}"/>
                </a:ext>
              </a:extLst>
            </p:cNvPr>
            <p:cNvSpPr/>
            <p:nvPr/>
          </p:nvSpPr>
          <p:spPr>
            <a:xfrm>
              <a:off x="988974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3" name="object 1545">
              <a:extLst>
                <a:ext uri="{FF2B5EF4-FFF2-40B4-BE49-F238E27FC236}">
                  <a16:creationId xmlns:a16="http://schemas.microsoft.com/office/drawing/2014/main" id="{6EE931C3-EEB0-E689-2BDD-67F81D305A9E}"/>
                </a:ext>
              </a:extLst>
            </p:cNvPr>
            <p:cNvSpPr/>
            <p:nvPr/>
          </p:nvSpPr>
          <p:spPr>
            <a:xfrm>
              <a:off x="992644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4" name="object 1546">
              <a:extLst>
                <a:ext uri="{FF2B5EF4-FFF2-40B4-BE49-F238E27FC236}">
                  <a16:creationId xmlns:a16="http://schemas.microsoft.com/office/drawing/2014/main" id="{47AB983B-92AE-890E-E4BD-21861210232C}"/>
                </a:ext>
              </a:extLst>
            </p:cNvPr>
            <p:cNvSpPr/>
            <p:nvPr/>
          </p:nvSpPr>
          <p:spPr>
            <a:xfrm>
              <a:off x="996327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5" name="object 1547">
              <a:extLst>
                <a:ext uri="{FF2B5EF4-FFF2-40B4-BE49-F238E27FC236}">
                  <a16:creationId xmlns:a16="http://schemas.microsoft.com/office/drawing/2014/main" id="{99772016-F26F-4869-A9F8-C731CD8B4458}"/>
                </a:ext>
              </a:extLst>
            </p:cNvPr>
            <p:cNvSpPr/>
            <p:nvPr/>
          </p:nvSpPr>
          <p:spPr>
            <a:xfrm>
              <a:off x="999998" y="3539871"/>
              <a:ext cx="3810" cy="756285"/>
            </a:xfrm>
            <a:custGeom>
              <a:avLst/>
              <a:gdLst/>
              <a:ahLst/>
              <a:cxnLst/>
              <a:rect l="l" t="t" r="r" b="b"/>
              <a:pathLst>
                <a:path w="3809" h="756285">
                  <a:moveTo>
                    <a:pt x="3670" y="721245"/>
                  </a:moveTo>
                  <a:lnTo>
                    <a:pt x="0" y="721245"/>
                  </a:lnTo>
                  <a:lnTo>
                    <a:pt x="0" y="755954"/>
                  </a:lnTo>
                  <a:lnTo>
                    <a:pt x="3670" y="755954"/>
                  </a:lnTo>
                  <a:lnTo>
                    <a:pt x="3670" y="721245"/>
                  </a:lnTo>
                  <a:close/>
                </a:path>
                <a:path w="3809" h="756285">
                  <a:moveTo>
                    <a:pt x="3670" y="637476"/>
                  </a:moveTo>
                  <a:lnTo>
                    <a:pt x="0" y="637476"/>
                  </a:lnTo>
                  <a:lnTo>
                    <a:pt x="0" y="672426"/>
                  </a:lnTo>
                  <a:lnTo>
                    <a:pt x="3670" y="672426"/>
                  </a:lnTo>
                  <a:lnTo>
                    <a:pt x="3670" y="637476"/>
                  </a:lnTo>
                  <a:close/>
                </a:path>
                <a:path w="3809" h="75628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6" name="object 1548">
              <a:extLst>
                <a:ext uri="{FF2B5EF4-FFF2-40B4-BE49-F238E27FC236}">
                  <a16:creationId xmlns:a16="http://schemas.microsoft.com/office/drawing/2014/main" id="{4FDD65C6-7202-BA47-3302-FC3E2A5FC998}"/>
                </a:ext>
              </a:extLst>
            </p:cNvPr>
            <p:cNvSpPr/>
            <p:nvPr/>
          </p:nvSpPr>
          <p:spPr>
            <a:xfrm>
              <a:off x="1003680" y="3476612"/>
              <a:ext cx="3810" cy="819785"/>
            </a:xfrm>
            <a:custGeom>
              <a:avLst/>
              <a:gdLst/>
              <a:ahLst/>
              <a:cxnLst/>
              <a:rect l="l" t="t" r="r" b="b"/>
              <a:pathLst>
                <a:path w="3809" h="819785">
                  <a:moveTo>
                    <a:pt x="3670" y="784504"/>
                  </a:moveTo>
                  <a:lnTo>
                    <a:pt x="0" y="784504"/>
                  </a:lnTo>
                  <a:lnTo>
                    <a:pt x="0" y="819213"/>
                  </a:lnTo>
                  <a:lnTo>
                    <a:pt x="3670" y="819213"/>
                  </a:lnTo>
                  <a:lnTo>
                    <a:pt x="3670" y="784504"/>
                  </a:lnTo>
                  <a:close/>
                </a:path>
                <a:path w="3809" h="819785">
                  <a:moveTo>
                    <a:pt x="3670" y="700735"/>
                  </a:moveTo>
                  <a:lnTo>
                    <a:pt x="0" y="700735"/>
                  </a:lnTo>
                  <a:lnTo>
                    <a:pt x="0" y="735685"/>
                  </a:lnTo>
                  <a:lnTo>
                    <a:pt x="3670" y="735685"/>
                  </a:lnTo>
                  <a:lnTo>
                    <a:pt x="3670" y="700735"/>
                  </a:lnTo>
                  <a:close/>
                </a:path>
                <a:path w="3809" h="819785">
                  <a:moveTo>
                    <a:pt x="3670" y="0"/>
                  </a:moveTo>
                  <a:lnTo>
                    <a:pt x="2120" y="1549"/>
                  </a:lnTo>
                  <a:lnTo>
                    <a:pt x="2120" y="63258"/>
                  </a:lnTo>
                  <a:lnTo>
                    <a:pt x="0" y="63258"/>
                  </a:lnTo>
                  <a:lnTo>
                    <a:pt x="0" y="98209"/>
                  </a:lnTo>
                  <a:lnTo>
                    <a:pt x="3670" y="9820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7" name="object 1549">
              <a:extLst>
                <a:ext uri="{FF2B5EF4-FFF2-40B4-BE49-F238E27FC236}">
                  <a16:creationId xmlns:a16="http://schemas.microsoft.com/office/drawing/2014/main" id="{3A6CDD67-F974-406B-C126-B6CB2B97FFC4}"/>
                </a:ext>
              </a:extLst>
            </p:cNvPr>
            <p:cNvSpPr/>
            <p:nvPr/>
          </p:nvSpPr>
          <p:spPr>
            <a:xfrm>
              <a:off x="1007351" y="3472942"/>
              <a:ext cx="3810" cy="822960"/>
            </a:xfrm>
            <a:custGeom>
              <a:avLst/>
              <a:gdLst/>
              <a:ahLst/>
              <a:cxnLst/>
              <a:rect l="l" t="t" r="r" b="b"/>
              <a:pathLst>
                <a:path w="3809" h="822960">
                  <a:moveTo>
                    <a:pt x="3670" y="788174"/>
                  </a:moveTo>
                  <a:lnTo>
                    <a:pt x="0" y="788174"/>
                  </a:lnTo>
                  <a:lnTo>
                    <a:pt x="0" y="822883"/>
                  </a:lnTo>
                  <a:lnTo>
                    <a:pt x="3670" y="822883"/>
                  </a:lnTo>
                  <a:lnTo>
                    <a:pt x="3670" y="788174"/>
                  </a:lnTo>
                  <a:close/>
                </a:path>
                <a:path w="3809" h="822960">
                  <a:moveTo>
                    <a:pt x="3670" y="704405"/>
                  </a:moveTo>
                  <a:lnTo>
                    <a:pt x="0" y="704405"/>
                  </a:lnTo>
                  <a:lnTo>
                    <a:pt x="0" y="739355"/>
                  </a:lnTo>
                  <a:lnTo>
                    <a:pt x="3670" y="739355"/>
                  </a:lnTo>
                  <a:lnTo>
                    <a:pt x="3670" y="704405"/>
                  </a:lnTo>
                  <a:close/>
                </a:path>
                <a:path w="3809" h="822960">
                  <a:moveTo>
                    <a:pt x="3670" y="0"/>
                  </a:moveTo>
                  <a:lnTo>
                    <a:pt x="0" y="3670"/>
                  </a:lnTo>
                  <a:lnTo>
                    <a:pt x="0" y="101879"/>
                  </a:lnTo>
                  <a:lnTo>
                    <a:pt x="3670" y="101879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8" name="object 1550">
              <a:extLst>
                <a:ext uri="{FF2B5EF4-FFF2-40B4-BE49-F238E27FC236}">
                  <a16:creationId xmlns:a16="http://schemas.microsoft.com/office/drawing/2014/main" id="{98FDF57B-90C2-B99B-A6E3-92B434A1C242}"/>
                </a:ext>
              </a:extLst>
            </p:cNvPr>
            <p:cNvSpPr/>
            <p:nvPr/>
          </p:nvSpPr>
          <p:spPr>
            <a:xfrm>
              <a:off x="1011021" y="3470783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333"/>
                  </a:moveTo>
                  <a:lnTo>
                    <a:pt x="0" y="790333"/>
                  </a:lnTo>
                  <a:lnTo>
                    <a:pt x="0" y="825042"/>
                  </a:lnTo>
                  <a:lnTo>
                    <a:pt x="3670" y="825042"/>
                  </a:lnTo>
                  <a:lnTo>
                    <a:pt x="3670" y="790333"/>
                  </a:lnTo>
                  <a:close/>
                </a:path>
                <a:path w="3809" h="825500">
                  <a:moveTo>
                    <a:pt x="3670" y="706564"/>
                  </a:moveTo>
                  <a:lnTo>
                    <a:pt x="0" y="706564"/>
                  </a:lnTo>
                  <a:lnTo>
                    <a:pt x="0" y="741514"/>
                  </a:lnTo>
                  <a:lnTo>
                    <a:pt x="3670" y="741514"/>
                  </a:lnTo>
                  <a:lnTo>
                    <a:pt x="3670" y="70656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889" y="0"/>
                  </a:lnTo>
                  <a:lnTo>
                    <a:pt x="889" y="2540"/>
                  </a:lnTo>
                  <a:lnTo>
                    <a:pt x="0" y="2540"/>
                  </a:lnTo>
                  <a:lnTo>
                    <a:pt x="0" y="104140"/>
                  </a:lnTo>
                  <a:lnTo>
                    <a:pt x="3670" y="104140"/>
                  </a:lnTo>
                  <a:lnTo>
                    <a:pt x="3670" y="254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9" name="object 1551">
              <a:extLst>
                <a:ext uri="{FF2B5EF4-FFF2-40B4-BE49-F238E27FC236}">
                  <a16:creationId xmlns:a16="http://schemas.microsoft.com/office/drawing/2014/main" id="{F129868F-2F33-726C-F93C-00114A99B31C}"/>
                </a:ext>
              </a:extLst>
            </p:cNvPr>
            <p:cNvSpPr/>
            <p:nvPr/>
          </p:nvSpPr>
          <p:spPr>
            <a:xfrm>
              <a:off x="1014704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0" name="object 1552">
              <a:extLst>
                <a:ext uri="{FF2B5EF4-FFF2-40B4-BE49-F238E27FC236}">
                  <a16:creationId xmlns:a16="http://schemas.microsoft.com/office/drawing/2014/main" id="{5A5F0694-691C-9984-AEFA-567C6B131AF2}"/>
                </a:ext>
              </a:extLst>
            </p:cNvPr>
            <p:cNvSpPr/>
            <p:nvPr/>
          </p:nvSpPr>
          <p:spPr>
            <a:xfrm>
              <a:off x="1018374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1" name="object 1553">
              <a:extLst>
                <a:ext uri="{FF2B5EF4-FFF2-40B4-BE49-F238E27FC236}">
                  <a16:creationId xmlns:a16="http://schemas.microsoft.com/office/drawing/2014/main" id="{33585AB7-CCD5-8F4C-F8A9-37FE5CBF26E8}"/>
                </a:ext>
              </a:extLst>
            </p:cNvPr>
            <p:cNvSpPr/>
            <p:nvPr/>
          </p:nvSpPr>
          <p:spPr>
            <a:xfrm>
              <a:off x="1022057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2" name="object 1554">
              <a:extLst>
                <a:ext uri="{FF2B5EF4-FFF2-40B4-BE49-F238E27FC236}">
                  <a16:creationId xmlns:a16="http://schemas.microsoft.com/office/drawing/2014/main" id="{EDF2F450-58B5-1888-7F76-6DE70FD86BBA}"/>
                </a:ext>
              </a:extLst>
            </p:cNvPr>
            <p:cNvSpPr/>
            <p:nvPr/>
          </p:nvSpPr>
          <p:spPr>
            <a:xfrm>
              <a:off x="1025728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3" name="object 1555">
              <a:extLst>
                <a:ext uri="{FF2B5EF4-FFF2-40B4-BE49-F238E27FC236}">
                  <a16:creationId xmlns:a16="http://schemas.microsoft.com/office/drawing/2014/main" id="{EBD18019-B69D-8C22-1340-60E794C1B033}"/>
                </a:ext>
              </a:extLst>
            </p:cNvPr>
            <p:cNvSpPr/>
            <p:nvPr/>
          </p:nvSpPr>
          <p:spPr>
            <a:xfrm>
              <a:off x="102938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83" y="741972"/>
                  </a:lnTo>
                  <a:lnTo>
                    <a:pt x="3683" y="707021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83" y="10449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4" name="object 1556">
              <a:extLst>
                <a:ext uri="{FF2B5EF4-FFF2-40B4-BE49-F238E27FC236}">
                  <a16:creationId xmlns:a16="http://schemas.microsoft.com/office/drawing/2014/main" id="{875CE55B-5645-9A65-C671-EA0AA61AB356}"/>
                </a:ext>
              </a:extLst>
            </p:cNvPr>
            <p:cNvSpPr/>
            <p:nvPr/>
          </p:nvSpPr>
          <p:spPr>
            <a:xfrm>
              <a:off x="1033081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5" name="object 1557">
              <a:extLst>
                <a:ext uri="{FF2B5EF4-FFF2-40B4-BE49-F238E27FC236}">
                  <a16:creationId xmlns:a16="http://schemas.microsoft.com/office/drawing/2014/main" id="{9378702E-2A20-DEDD-4546-07AB5E441B8D}"/>
                </a:ext>
              </a:extLst>
            </p:cNvPr>
            <p:cNvSpPr/>
            <p:nvPr/>
          </p:nvSpPr>
          <p:spPr>
            <a:xfrm>
              <a:off x="1036751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6" name="object 1558">
              <a:extLst>
                <a:ext uri="{FF2B5EF4-FFF2-40B4-BE49-F238E27FC236}">
                  <a16:creationId xmlns:a16="http://schemas.microsoft.com/office/drawing/2014/main" id="{230317BB-C3B0-B239-FAF6-59FBBC9E5060}"/>
                </a:ext>
              </a:extLst>
            </p:cNvPr>
            <p:cNvSpPr/>
            <p:nvPr/>
          </p:nvSpPr>
          <p:spPr>
            <a:xfrm>
              <a:off x="104043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lnTo>
                    <a:pt x="317" y="69545"/>
                  </a:lnTo>
                  <a:lnTo>
                    <a:pt x="317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7" name="object 1559">
              <a:extLst>
                <a:ext uri="{FF2B5EF4-FFF2-40B4-BE49-F238E27FC236}">
                  <a16:creationId xmlns:a16="http://schemas.microsoft.com/office/drawing/2014/main" id="{93E03AF4-55DC-0529-0990-D92BFEE84C23}"/>
                </a:ext>
              </a:extLst>
            </p:cNvPr>
            <p:cNvSpPr/>
            <p:nvPr/>
          </p:nvSpPr>
          <p:spPr>
            <a:xfrm>
              <a:off x="104410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8" name="object 1560">
              <a:extLst>
                <a:ext uri="{FF2B5EF4-FFF2-40B4-BE49-F238E27FC236}">
                  <a16:creationId xmlns:a16="http://schemas.microsoft.com/office/drawing/2014/main" id="{762BB25F-18D3-CB21-FE70-009DFFBDB643}"/>
                </a:ext>
              </a:extLst>
            </p:cNvPr>
            <p:cNvSpPr/>
            <p:nvPr/>
          </p:nvSpPr>
          <p:spPr>
            <a:xfrm>
              <a:off x="104777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9" name="object 1561">
              <a:extLst>
                <a:ext uri="{FF2B5EF4-FFF2-40B4-BE49-F238E27FC236}">
                  <a16:creationId xmlns:a16="http://schemas.microsoft.com/office/drawing/2014/main" id="{6E661090-CC96-5F69-5EC7-B96C994AA7CF}"/>
                </a:ext>
              </a:extLst>
            </p:cNvPr>
            <p:cNvSpPr/>
            <p:nvPr/>
          </p:nvSpPr>
          <p:spPr>
            <a:xfrm>
              <a:off x="1051458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0" name="object 1562">
              <a:extLst>
                <a:ext uri="{FF2B5EF4-FFF2-40B4-BE49-F238E27FC236}">
                  <a16:creationId xmlns:a16="http://schemas.microsoft.com/office/drawing/2014/main" id="{F2864EB8-11C5-8654-E955-B98E1194ABE4}"/>
                </a:ext>
              </a:extLst>
            </p:cNvPr>
            <p:cNvSpPr/>
            <p:nvPr/>
          </p:nvSpPr>
          <p:spPr>
            <a:xfrm>
              <a:off x="1055128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1" name="object 1563">
              <a:extLst>
                <a:ext uri="{FF2B5EF4-FFF2-40B4-BE49-F238E27FC236}">
                  <a16:creationId xmlns:a16="http://schemas.microsoft.com/office/drawing/2014/main" id="{8495C9F5-C7C7-F93E-5082-B200722F6173}"/>
                </a:ext>
              </a:extLst>
            </p:cNvPr>
            <p:cNvSpPr/>
            <p:nvPr/>
          </p:nvSpPr>
          <p:spPr>
            <a:xfrm>
              <a:off x="1058811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2" name="object 1564">
              <a:extLst>
                <a:ext uri="{FF2B5EF4-FFF2-40B4-BE49-F238E27FC236}">
                  <a16:creationId xmlns:a16="http://schemas.microsoft.com/office/drawing/2014/main" id="{DE87EA5C-A8EC-EF90-7348-084AEEE39358}"/>
                </a:ext>
              </a:extLst>
            </p:cNvPr>
            <p:cNvSpPr/>
            <p:nvPr/>
          </p:nvSpPr>
          <p:spPr>
            <a:xfrm>
              <a:off x="106248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3" name="object 1565">
              <a:extLst>
                <a:ext uri="{FF2B5EF4-FFF2-40B4-BE49-F238E27FC236}">
                  <a16:creationId xmlns:a16="http://schemas.microsoft.com/office/drawing/2014/main" id="{C2BB3214-C885-F6EA-F017-DBFB0461A36D}"/>
                </a:ext>
              </a:extLst>
            </p:cNvPr>
            <p:cNvSpPr/>
            <p:nvPr/>
          </p:nvSpPr>
          <p:spPr>
            <a:xfrm>
              <a:off x="106615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4" name="object 1566">
              <a:extLst>
                <a:ext uri="{FF2B5EF4-FFF2-40B4-BE49-F238E27FC236}">
                  <a16:creationId xmlns:a16="http://schemas.microsoft.com/office/drawing/2014/main" id="{335E4CC8-6BA8-D04A-CC9D-37887ACFDDA2}"/>
                </a:ext>
              </a:extLst>
            </p:cNvPr>
            <p:cNvSpPr/>
            <p:nvPr/>
          </p:nvSpPr>
          <p:spPr>
            <a:xfrm>
              <a:off x="106983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5" name="object 1567">
              <a:extLst>
                <a:ext uri="{FF2B5EF4-FFF2-40B4-BE49-F238E27FC236}">
                  <a16:creationId xmlns:a16="http://schemas.microsoft.com/office/drawing/2014/main" id="{81024DBB-5403-BF24-BC87-7ADBDF2B724E}"/>
                </a:ext>
              </a:extLst>
            </p:cNvPr>
            <p:cNvSpPr/>
            <p:nvPr/>
          </p:nvSpPr>
          <p:spPr>
            <a:xfrm>
              <a:off x="107349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83" y="741972"/>
                  </a:lnTo>
                  <a:lnTo>
                    <a:pt x="3683" y="707021"/>
                  </a:lnTo>
                  <a:close/>
                </a:path>
                <a:path w="3809" h="825500">
                  <a:moveTo>
                    <a:pt x="3683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83" y="104495"/>
                  </a:lnTo>
                  <a:lnTo>
                    <a:pt x="3683" y="69545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6" name="object 1568">
              <a:extLst>
                <a:ext uri="{FF2B5EF4-FFF2-40B4-BE49-F238E27FC236}">
                  <a16:creationId xmlns:a16="http://schemas.microsoft.com/office/drawing/2014/main" id="{1952D21D-8937-343B-6491-064514654FD4}"/>
                </a:ext>
              </a:extLst>
            </p:cNvPr>
            <p:cNvSpPr/>
            <p:nvPr/>
          </p:nvSpPr>
          <p:spPr>
            <a:xfrm>
              <a:off x="107717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7" name="object 1569">
              <a:extLst>
                <a:ext uri="{FF2B5EF4-FFF2-40B4-BE49-F238E27FC236}">
                  <a16:creationId xmlns:a16="http://schemas.microsoft.com/office/drawing/2014/main" id="{C663A36A-8BA3-34D6-84D8-74A0803CD2F4}"/>
                </a:ext>
              </a:extLst>
            </p:cNvPr>
            <p:cNvSpPr/>
            <p:nvPr/>
          </p:nvSpPr>
          <p:spPr>
            <a:xfrm>
              <a:off x="1080858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8" name="object 1570">
              <a:extLst>
                <a:ext uri="{FF2B5EF4-FFF2-40B4-BE49-F238E27FC236}">
                  <a16:creationId xmlns:a16="http://schemas.microsoft.com/office/drawing/2014/main" id="{9945AD19-10F9-ABC7-E640-7753E9431110}"/>
                </a:ext>
              </a:extLst>
            </p:cNvPr>
            <p:cNvSpPr/>
            <p:nvPr/>
          </p:nvSpPr>
          <p:spPr>
            <a:xfrm>
              <a:off x="108452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9" name="object 1571">
              <a:extLst>
                <a:ext uri="{FF2B5EF4-FFF2-40B4-BE49-F238E27FC236}">
                  <a16:creationId xmlns:a16="http://schemas.microsoft.com/office/drawing/2014/main" id="{A6B1B073-826C-CC24-724D-1FDAC364BB82}"/>
                </a:ext>
              </a:extLst>
            </p:cNvPr>
            <p:cNvSpPr/>
            <p:nvPr/>
          </p:nvSpPr>
          <p:spPr>
            <a:xfrm>
              <a:off x="108821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0" name="object 1572">
              <a:extLst>
                <a:ext uri="{FF2B5EF4-FFF2-40B4-BE49-F238E27FC236}">
                  <a16:creationId xmlns:a16="http://schemas.microsoft.com/office/drawing/2014/main" id="{1D675C67-70C5-947A-26F6-EF1B29D19B4F}"/>
                </a:ext>
              </a:extLst>
            </p:cNvPr>
            <p:cNvSpPr/>
            <p:nvPr/>
          </p:nvSpPr>
          <p:spPr>
            <a:xfrm>
              <a:off x="109188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1" name="object 1573">
              <a:extLst>
                <a:ext uri="{FF2B5EF4-FFF2-40B4-BE49-F238E27FC236}">
                  <a16:creationId xmlns:a16="http://schemas.microsoft.com/office/drawing/2014/main" id="{DFD6EE82-0109-9A26-1AAB-50D9C5F87BC7}"/>
                </a:ext>
              </a:extLst>
            </p:cNvPr>
            <p:cNvSpPr/>
            <p:nvPr/>
          </p:nvSpPr>
          <p:spPr>
            <a:xfrm>
              <a:off x="109555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2" name="object 1574">
              <a:extLst>
                <a:ext uri="{FF2B5EF4-FFF2-40B4-BE49-F238E27FC236}">
                  <a16:creationId xmlns:a16="http://schemas.microsoft.com/office/drawing/2014/main" id="{078BE38B-C9B3-EF5D-AFE7-6E670B67EA16}"/>
                </a:ext>
              </a:extLst>
            </p:cNvPr>
            <p:cNvSpPr/>
            <p:nvPr/>
          </p:nvSpPr>
          <p:spPr>
            <a:xfrm>
              <a:off x="109923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3" name="object 1575">
              <a:extLst>
                <a:ext uri="{FF2B5EF4-FFF2-40B4-BE49-F238E27FC236}">
                  <a16:creationId xmlns:a16="http://schemas.microsoft.com/office/drawing/2014/main" id="{591A450A-BF48-1205-4EB8-2A389C063FF4}"/>
                </a:ext>
              </a:extLst>
            </p:cNvPr>
            <p:cNvSpPr/>
            <p:nvPr/>
          </p:nvSpPr>
          <p:spPr>
            <a:xfrm>
              <a:off x="110290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4" name="object 1576">
              <a:extLst>
                <a:ext uri="{FF2B5EF4-FFF2-40B4-BE49-F238E27FC236}">
                  <a16:creationId xmlns:a16="http://schemas.microsoft.com/office/drawing/2014/main" id="{B347720E-ED66-B4A7-243B-91D3FD372DBB}"/>
                </a:ext>
              </a:extLst>
            </p:cNvPr>
            <p:cNvSpPr/>
            <p:nvPr/>
          </p:nvSpPr>
          <p:spPr>
            <a:xfrm>
              <a:off x="110658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5" name="object 1577">
              <a:extLst>
                <a:ext uri="{FF2B5EF4-FFF2-40B4-BE49-F238E27FC236}">
                  <a16:creationId xmlns:a16="http://schemas.microsoft.com/office/drawing/2014/main" id="{F7FF5B0C-E1E7-0FCC-E1FB-3D81FBF98C85}"/>
                </a:ext>
              </a:extLst>
            </p:cNvPr>
            <p:cNvSpPr/>
            <p:nvPr/>
          </p:nvSpPr>
          <p:spPr>
            <a:xfrm>
              <a:off x="111025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6" name="object 1578">
              <a:extLst>
                <a:ext uri="{FF2B5EF4-FFF2-40B4-BE49-F238E27FC236}">
                  <a16:creationId xmlns:a16="http://schemas.microsoft.com/office/drawing/2014/main" id="{F4E740AD-E6AE-236C-7D66-D003DAF023A0}"/>
                </a:ext>
              </a:extLst>
            </p:cNvPr>
            <p:cNvSpPr/>
            <p:nvPr/>
          </p:nvSpPr>
          <p:spPr>
            <a:xfrm>
              <a:off x="111392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7" name="object 1579">
              <a:extLst>
                <a:ext uri="{FF2B5EF4-FFF2-40B4-BE49-F238E27FC236}">
                  <a16:creationId xmlns:a16="http://schemas.microsoft.com/office/drawing/2014/main" id="{BB5C9E0D-2D44-F942-6937-8A9ED13F9E07}"/>
                </a:ext>
              </a:extLst>
            </p:cNvPr>
            <p:cNvSpPr/>
            <p:nvPr/>
          </p:nvSpPr>
          <p:spPr>
            <a:xfrm>
              <a:off x="111761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8" name="object 1580">
              <a:extLst>
                <a:ext uri="{FF2B5EF4-FFF2-40B4-BE49-F238E27FC236}">
                  <a16:creationId xmlns:a16="http://schemas.microsoft.com/office/drawing/2014/main" id="{B9955F13-CCDA-8810-9890-1FEE5AFCED92}"/>
                </a:ext>
              </a:extLst>
            </p:cNvPr>
            <p:cNvSpPr/>
            <p:nvPr/>
          </p:nvSpPr>
          <p:spPr>
            <a:xfrm>
              <a:off x="1121270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83" y="741972"/>
                  </a:lnTo>
                  <a:lnTo>
                    <a:pt x="3683" y="707021"/>
                  </a:lnTo>
                  <a:close/>
                </a:path>
                <a:path w="3809" h="825500">
                  <a:moveTo>
                    <a:pt x="3683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83" y="104495"/>
                  </a:lnTo>
                  <a:lnTo>
                    <a:pt x="3683" y="69545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9" name="object 1581">
              <a:extLst>
                <a:ext uri="{FF2B5EF4-FFF2-40B4-BE49-F238E27FC236}">
                  <a16:creationId xmlns:a16="http://schemas.microsoft.com/office/drawing/2014/main" id="{BF1BD7EA-5919-C0C8-F7D6-E9003C78298C}"/>
                </a:ext>
              </a:extLst>
            </p:cNvPr>
            <p:cNvSpPr/>
            <p:nvPr/>
          </p:nvSpPr>
          <p:spPr>
            <a:xfrm>
              <a:off x="112496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0" name="object 1582">
              <a:extLst>
                <a:ext uri="{FF2B5EF4-FFF2-40B4-BE49-F238E27FC236}">
                  <a16:creationId xmlns:a16="http://schemas.microsoft.com/office/drawing/2014/main" id="{3D0759DE-8287-8238-7366-86503D133737}"/>
                </a:ext>
              </a:extLst>
            </p:cNvPr>
            <p:cNvSpPr/>
            <p:nvPr/>
          </p:nvSpPr>
          <p:spPr>
            <a:xfrm>
              <a:off x="112863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1" name="object 1583">
              <a:extLst>
                <a:ext uri="{FF2B5EF4-FFF2-40B4-BE49-F238E27FC236}">
                  <a16:creationId xmlns:a16="http://schemas.microsoft.com/office/drawing/2014/main" id="{5E5F49A1-C9B8-CAD8-9B8C-EF888F474543}"/>
                </a:ext>
              </a:extLst>
            </p:cNvPr>
            <p:cNvSpPr/>
            <p:nvPr/>
          </p:nvSpPr>
          <p:spPr>
            <a:xfrm>
              <a:off x="113230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2" name="object 1584">
              <a:extLst>
                <a:ext uri="{FF2B5EF4-FFF2-40B4-BE49-F238E27FC236}">
                  <a16:creationId xmlns:a16="http://schemas.microsoft.com/office/drawing/2014/main" id="{6907924F-F718-615E-940C-F243201ADC2C}"/>
                </a:ext>
              </a:extLst>
            </p:cNvPr>
            <p:cNvSpPr/>
            <p:nvPr/>
          </p:nvSpPr>
          <p:spPr>
            <a:xfrm>
              <a:off x="113598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3" name="object 1585">
              <a:extLst>
                <a:ext uri="{FF2B5EF4-FFF2-40B4-BE49-F238E27FC236}">
                  <a16:creationId xmlns:a16="http://schemas.microsoft.com/office/drawing/2014/main" id="{C21885AD-17B3-0B37-EB23-9A69BA15F940}"/>
                </a:ext>
              </a:extLst>
            </p:cNvPr>
            <p:cNvSpPr/>
            <p:nvPr/>
          </p:nvSpPr>
          <p:spPr>
            <a:xfrm>
              <a:off x="113965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4" name="object 1586">
              <a:extLst>
                <a:ext uri="{FF2B5EF4-FFF2-40B4-BE49-F238E27FC236}">
                  <a16:creationId xmlns:a16="http://schemas.microsoft.com/office/drawing/2014/main" id="{41D5EF6A-47FC-7D28-8FED-9087594D8FFB}"/>
                </a:ext>
              </a:extLst>
            </p:cNvPr>
            <p:cNvSpPr/>
            <p:nvPr/>
          </p:nvSpPr>
          <p:spPr>
            <a:xfrm>
              <a:off x="114334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5" name="object 1587">
              <a:extLst>
                <a:ext uri="{FF2B5EF4-FFF2-40B4-BE49-F238E27FC236}">
                  <a16:creationId xmlns:a16="http://schemas.microsoft.com/office/drawing/2014/main" id="{FB1E6137-F2BC-8F46-1E10-9553264C9B51}"/>
                </a:ext>
              </a:extLst>
            </p:cNvPr>
            <p:cNvSpPr/>
            <p:nvPr/>
          </p:nvSpPr>
          <p:spPr>
            <a:xfrm>
              <a:off x="114701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6" name="object 1588">
              <a:extLst>
                <a:ext uri="{FF2B5EF4-FFF2-40B4-BE49-F238E27FC236}">
                  <a16:creationId xmlns:a16="http://schemas.microsoft.com/office/drawing/2014/main" id="{E3664BA7-7332-7DB0-26A7-9010E1DB1BAD}"/>
                </a:ext>
              </a:extLst>
            </p:cNvPr>
            <p:cNvSpPr/>
            <p:nvPr/>
          </p:nvSpPr>
          <p:spPr>
            <a:xfrm>
              <a:off x="115068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7" name="object 1589">
              <a:extLst>
                <a:ext uri="{FF2B5EF4-FFF2-40B4-BE49-F238E27FC236}">
                  <a16:creationId xmlns:a16="http://schemas.microsoft.com/office/drawing/2014/main" id="{D04ABCA4-FAA0-CD30-EC48-8B579848BFA0}"/>
                </a:ext>
              </a:extLst>
            </p:cNvPr>
            <p:cNvSpPr/>
            <p:nvPr/>
          </p:nvSpPr>
          <p:spPr>
            <a:xfrm>
              <a:off x="115436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707021"/>
                  </a:move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707021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8" name="object 1590">
              <a:extLst>
                <a:ext uri="{FF2B5EF4-FFF2-40B4-BE49-F238E27FC236}">
                  <a16:creationId xmlns:a16="http://schemas.microsoft.com/office/drawing/2014/main" id="{4776BBD7-A14B-4D35-3780-CD9FD25E10AB}"/>
                </a:ext>
              </a:extLst>
            </p:cNvPr>
            <p:cNvSpPr/>
            <p:nvPr/>
          </p:nvSpPr>
          <p:spPr>
            <a:xfrm>
              <a:off x="1158036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73388"/>
                  </a:moveTo>
                  <a:lnTo>
                    <a:pt x="1308" y="575754"/>
                  </a:lnTo>
                  <a:lnTo>
                    <a:pt x="1308" y="707021"/>
                  </a:lnTo>
                  <a:lnTo>
                    <a:pt x="0" y="707021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573388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9" name="object 1591">
              <a:extLst>
                <a:ext uri="{FF2B5EF4-FFF2-40B4-BE49-F238E27FC236}">
                  <a16:creationId xmlns:a16="http://schemas.microsoft.com/office/drawing/2014/main" id="{E7DC0769-2496-B71E-DC9E-7DF9CEB8DBF5}"/>
                </a:ext>
              </a:extLst>
            </p:cNvPr>
            <p:cNvSpPr/>
            <p:nvPr/>
          </p:nvSpPr>
          <p:spPr>
            <a:xfrm>
              <a:off x="116171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9709"/>
                  </a:moveTo>
                  <a:lnTo>
                    <a:pt x="0" y="573379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569709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0" name="object 1592">
              <a:extLst>
                <a:ext uri="{FF2B5EF4-FFF2-40B4-BE49-F238E27FC236}">
                  <a16:creationId xmlns:a16="http://schemas.microsoft.com/office/drawing/2014/main" id="{FFCCBA14-CAC2-4E0C-DD2B-E4A8119551FB}"/>
                </a:ext>
              </a:extLst>
            </p:cNvPr>
            <p:cNvSpPr/>
            <p:nvPr/>
          </p:nvSpPr>
          <p:spPr>
            <a:xfrm>
              <a:off x="1165390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8147"/>
                  </a:moveTo>
                  <a:lnTo>
                    <a:pt x="914" y="568147"/>
                  </a:lnTo>
                  <a:lnTo>
                    <a:pt x="914" y="569417"/>
                  </a:lnTo>
                  <a:lnTo>
                    <a:pt x="0" y="569417"/>
                  </a:lnTo>
                  <a:lnTo>
                    <a:pt x="0" y="742137"/>
                  </a:lnTo>
                  <a:lnTo>
                    <a:pt x="3670" y="742137"/>
                  </a:lnTo>
                  <a:lnTo>
                    <a:pt x="3670" y="569417"/>
                  </a:lnTo>
                  <a:lnTo>
                    <a:pt x="3670" y="56814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1" name="object 1593">
              <a:extLst>
                <a:ext uri="{FF2B5EF4-FFF2-40B4-BE49-F238E27FC236}">
                  <a16:creationId xmlns:a16="http://schemas.microsoft.com/office/drawing/2014/main" id="{C90ACBC5-A9EF-218D-C1E5-7B4181713C57}"/>
                </a:ext>
              </a:extLst>
            </p:cNvPr>
            <p:cNvSpPr/>
            <p:nvPr/>
          </p:nvSpPr>
          <p:spPr>
            <a:xfrm>
              <a:off x="1169047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567905"/>
                  </a:moveTo>
                  <a:lnTo>
                    <a:pt x="0" y="567905"/>
                  </a:lnTo>
                  <a:lnTo>
                    <a:pt x="0" y="741972"/>
                  </a:lnTo>
                  <a:lnTo>
                    <a:pt x="3683" y="741972"/>
                  </a:lnTo>
                  <a:lnTo>
                    <a:pt x="3683" y="567905"/>
                  </a:lnTo>
                  <a:close/>
                </a:path>
                <a:path w="3809" h="825500">
                  <a:moveTo>
                    <a:pt x="3683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83" y="104495"/>
                  </a:lnTo>
                  <a:lnTo>
                    <a:pt x="3683" y="69545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2" name="object 1594">
              <a:extLst>
                <a:ext uri="{FF2B5EF4-FFF2-40B4-BE49-F238E27FC236}">
                  <a16:creationId xmlns:a16="http://schemas.microsoft.com/office/drawing/2014/main" id="{0C5D297F-22DD-A917-3EBD-DF1BC5087633}"/>
                </a:ext>
              </a:extLst>
            </p:cNvPr>
            <p:cNvSpPr/>
            <p:nvPr/>
          </p:nvSpPr>
          <p:spPr>
            <a:xfrm>
              <a:off x="117274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3" name="object 1595">
              <a:extLst>
                <a:ext uri="{FF2B5EF4-FFF2-40B4-BE49-F238E27FC236}">
                  <a16:creationId xmlns:a16="http://schemas.microsoft.com/office/drawing/2014/main" id="{E57391E1-2321-04B3-6E63-6C2BCAA76037}"/>
                </a:ext>
              </a:extLst>
            </p:cNvPr>
            <p:cNvSpPr/>
            <p:nvPr/>
          </p:nvSpPr>
          <p:spPr>
            <a:xfrm>
              <a:off x="117641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741972"/>
                  </a:lnTo>
                  <a:lnTo>
                    <a:pt x="3670" y="741972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4" name="object 1596">
              <a:extLst>
                <a:ext uri="{FF2B5EF4-FFF2-40B4-BE49-F238E27FC236}">
                  <a16:creationId xmlns:a16="http://schemas.microsoft.com/office/drawing/2014/main" id="{48CC0BD4-2B53-E1DB-DA71-370384736007}"/>
                </a:ext>
              </a:extLst>
            </p:cNvPr>
            <p:cNvSpPr/>
            <p:nvPr/>
          </p:nvSpPr>
          <p:spPr>
            <a:xfrm>
              <a:off x="1180084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568147"/>
                  </a:moveTo>
                  <a:lnTo>
                    <a:pt x="0" y="568147"/>
                  </a:lnTo>
                  <a:lnTo>
                    <a:pt x="0" y="740867"/>
                  </a:lnTo>
                  <a:lnTo>
                    <a:pt x="0" y="742137"/>
                  </a:lnTo>
                  <a:lnTo>
                    <a:pt x="2209" y="742137"/>
                  </a:lnTo>
                  <a:lnTo>
                    <a:pt x="2209" y="740867"/>
                  </a:lnTo>
                  <a:lnTo>
                    <a:pt x="3683" y="740867"/>
                  </a:lnTo>
                  <a:lnTo>
                    <a:pt x="3683" y="568147"/>
                  </a:lnTo>
                  <a:close/>
                </a:path>
                <a:path w="3809" h="825500">
                  <a:moveTo>
                    <a:pt x="3683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83" y="104495"/>
                  </a:lnTo>
                  <a:lnTo>
                    <a:pt x="3683" y="69545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5" name="object 1597">
              <a:extLst>
                <a:ext uri="{FF2B5EF4-FFF2-40B4-BE49-F238E27FC236}">
                  <a16:creationId xmlns:a16="http://schemas.microsoft.com/office/drawing/2014/main" id="{B46CB974-2155-3F2C-7389-DFAA95A493E6}"/>
                </a:ext>
              </a:extLst>
            </p:cNvPr>
            <p:cNvSpPr/>
            <p:nvPr/>
          </p:nvSpPr>
          <p:spPr>
            <a:xfrm>
              <a:off x="1183767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8147"/>
                  </a:moveTo>
                  <a:lnTo>
                    <a:pt x="0" y="568147"/>
                  </a:lnTo>
                  <a:lnTo>
                    <a:pt x="0" y="738327"/>
                  </a:lnTo>
                  <a:lnTo>
                    <a:pt x="0" y="740867"/>
                  </a:lnTo>
                  <a:lnTo>
                    <a:pt x="2336" y="740867"/>
                  </a:lnTo>
                  <a:lnTo>
                    <a:pt x="2336" y="738327"/>
                  </a:lnTo>
                  <a:lnTo>
                    <a:pt x="3670" y="738327"/>
                  </a:lnTo>
                  <a:lnTo>
                    <a:pt x="3670" y="56814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6" name="object 1598">
              <a:extLst>
                <a:ext uri="{FF2B5EF4-FFF2-40B4-BE49-F238E27FC236}">
                  <a16:creationId xmlns:a16="http://schemas.microsoft.com/office/drawing/2014/main" id="{12FA9E34-3A1B-38A4-4313-D8D872DE67CE}"/>
                </a:ext>
              </a:extLst>
            </p:cNvPr>
            <p:cNvSpPr/>
            <p:nvPr/>
          </p:nvSpPr>
          <p:spPr>
            <a:xfrm>
              <a:off x="1187437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738441"/>
                  </a:lnTo>
                  <a:lnTo>
                    <a:pt x="3670" y="735253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7" name="object 1599">
              <a:extLst>
                <a:ext uri="{FF2B5EF4-FFF2-40B4-BE49-F238E27FC236}">
                  <a16:creationId xmlns:a16="http://schemas.microsoft.com/office/drawing/2014/main" id="{C7E16DE0-502D-87ED-5597-0F0CC962C928}"/>
                </a:ext>
              </a:extLst>
            </p:cNvPr>
            <p:cNvSpPr/>
            <p:nvPr/>
          </p:nvSpPr>
          <p:spPr>
            <a:xfrm>
              <a:off x="1191120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735239"/>
                  </a:lnTo>
                  <a:lnTo>
                    <a:pt x="3670" y="732049"/>
                  </a:lnTo>
                  <a:lnTo>
                    <a:pt x="3670" y="686168"/>
                  </a:lnTo>
                  <a:lnTo>
                    <a:pt x="3175" y="686168"/>
                  </a:lnTo>
                  <a:lnTo>
                    <a:pt x="3175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85737"/>
                  </a:moveTo>
                  <a:lnTo>
                    <a:pt x="3175" y="686168"/>
                  </a:lnTo>
                  <a:lnTo>
                    <a:pt x="3670" y="686168"/>
                  </a:lnTo>
                  <a:lnTo>
                    <a:pt x="3670" y="68573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8" name="object 1600">
              <a:extLst>
                <a:ext uri="{FF2B5EF4-FFF2-40B4-BE49-F238E27FC236}">
                  <a16:creationId xmlns:a16="http://schemas.microsoft.com/office/drawing/2014/main" id="{D0D9A56E-D4E7-0F98-B722-F52E3A44010C}"/>
                </a:ext>
              </a:extLst>
            </p:cNvPr>
            <p:cNvSpPr/>
            <p:nvPr/>
          </p:nvSpPr>
          <p:spPr>
            <a:xfrm>
              <a:off x="1194790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82547"/>
                  </a:moveTo>
                  <a:lnTo>
                    <a:pt x="0" y="685737"/>
                  </a:lnTo>
                  <a:lnTo>
                    <a:pt x="0" y="732049"/>
                  </a:lnTo>
                  <a:lnTo>
                    <a:pt x="3670" y="728859"/>
                  </a:lnTo>
                  <a:lnTo>
                    <a:pt x="3670" y="68254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9" name="object 1601">
              <a:extLst>
                <a:ext uri="{FF2B5EF4-FFF2-40B4-BE49-F238E27FC236}">
                  <a16:creationId xmlns:a16="http://schemas.microsoft.com/office/drawing/2014/main" id="{E166133B-B4F8-C5AB-D8BE-FEBFEDEF9A61}"/>
                </a:ext>
              </a:extLst>
            </p:cNvPr>
            <p:cNvSpPr/>
            <p:nvPr/>
          </p:nvSpPr>
          <p:spPr>
            <a:xfrm>
              <a:off x="1198473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79347"/>
                  </a:moveTo>
                  <a:lnTo>
                    <a:pt x="0" y="682536"/>
                  </a:lnTo>
                  <a:lnTo>
                    <a:pt x="0" y="728848"/>
                  </a:lnTo>
                  <a:lnTo>
                    <a:pt x="3670" y="725658"/>
                  </a:lnTo>
                  <a:lnTo>
                    <a:pt x="3670" y="67934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0" name="object 1602">
              <a:extLst>
                <a:ext uri="{FF2B5EF4-FFF2-40B4-BE49-F238E27FC236}">
                  <a16:creationId xmlns:a16="http://schemas.microsoft.com/office/drawing/2014/main" id="{88AC5AF4-A31D-94DC-2DD0-04D4D5C735B4}"/>
                </a:ext>
              </a:extLst>
            </p:cNvPr>
            <p:cNvSpPr/>
            <p:nvPr/>
          </p:nvSpPr>
          <p:spPr>
            <a:xfrm>
              <a:off x="1202143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76157"/>
                  </a:moveTo>
                  <a:lnTo>
                    <a:pt x="0" y="679347"/>
                  </a:lnTo>
                  <a:lnTo>
                    <a:pt x="0" y="725658"/>
                  </a:lnTo>
                  <a:lnTo>
                    <a:pt x="3670" y="722468"/>
                  </a:lnTo>
                  <a:lnTo>
                    <a:pt x="3670" y="67615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1" name="object 1603">
              <a:extLst>
                <a:ext uri="{FF2B5EF4-FFF2-40B4-BE49-F238E27FC236}">
                  <a16:creationId xmlns:a16="http://schemas.microsoft.com/office/drawing/2014/main" id="{921F7056-7F4E-9854-DAAC-2C2DA334ACC4}"/>
                </a:ext>
              </a:extLst>
            </p:cNvPr>
            <p:cNvSpPr/>
            <p:nvPr/>
          </p:nvSpPr>
          <p:spPr>
            <a:xfrm>
              <a:off x="120581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72967"/>
                  </a:moveTo>
                  <a:lnTo>
                    <a:pt x="0" y="676157"/>
                  </a:lnTo>
                  <a:lnTo>
                    <a:pt x="0" y="722468"/>
                  </a:lnTo>
                  <a:lnTo>
                    <a:pt x="3670" y="719278"/>
                  </a:lnTo>
                  <a:lnTo>
                    <a:pt x="3670" y="672967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2" name="object 1604">
              <a:extLst>
                <a:ext uri="{FF2B5EF4-FFF2-40B4-BE49-F238E27FC236}">
                  <a16:creationId xmlns:a16="http://schemas.microsoft.com/office/drawing/2014/main" id="{26482A7E-023E-D857-F4F0-CAAE3BB1A586}"/>
                </a:ext>
              </a:extLst>
            </p:cNvPr>
            <p:cNvSpPr/>
            <p:nvPr/>
          </p:nvSpPr>
          <p:spPr>
            <a:xfrm>
              <a:off x="1209497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69766"/>
                  </a:moveTo>
                  <a:lnTo>
                    <a:pt x="0" y="672956"/>
                  </a:lnTo>
                  <a:lnTo>
                    <a:pt x="0" y="719267"/>
                  </a:lnTo>
                  <a:lnTo>
                    <a:pt x="3670" y="716077"/>
                  </a:lnTo>
                  <a:lnTo>
                    <a:pt x="3670" y="669766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3" name="object 1605">
              <a:extLst>
                <a:ext uri="{FF2B5EF4-FFF2-40B4-BE49-F238E27FC236}">
                  <a16:creationId xmlns:a16="http://schemas.microsoft.com/office/drawing/2014/main" id="{1CD1DDA5-A5F6-03B4-3641-EA4D6D82E747}"/>
                </a:ext>
              </a:extLst>
            </p:cNvPr>
            <p:cNvSpPr/>
            <p:nvPr/>
          </p:nvSpPr>
          <p:spPr>
            <a:xfrm>
              <a:off x="1213167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66576"/>
                  </a:moveTo>
                  <a:lnTo>
                    <a:pt x="0" y="669766"/>
                  </a:lnTo>
                  <a:lnTo>
                    <a:pt x="0" y="716077"/>
                  </a:lnTo>
                  <a:lnTo>
                    <a:pt x="3670" y="712887"/>
                  </a:lnTo>
                  <a:lnTo>
                    <a:pt x="3670" y="666576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4" name="object 1606">
              <a:extLst>
                <a:ext uri="{FF2B5EF4-FFF2-40B4-BE49-F238E27FC236}">
                  <a16:creationId xmlns:a16="http://schemas.microsoft.com/office/drawing/2014/main" id="{03D4DCFB-5456-17D8-6FB4-E01A00E8FACD}"/>
                </a:ext>
              </a:extLst>
            </p:cNvPr>
            <p:cNvSpPr/>
            <p:nvPr/>
          </p:nvSpPr>
          <p:spPr>
            <a:xfrm>
              <a:off x="1216837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63386"/>
                  </a:moveTo>
                  <a:lnTo>
                    <a:pt x="0" y="666576"/>
                  </a:lnTo>
                  <a:lnTo>
                    <a:pt x="0" y="712887"/>
                  </a:lnTo>
                  <a:lnTo>
                    <a:pt x="3670" y="709698"/>
                  </a:lnTo>
                  <a:lnTo>
                    <a:pt x="3670" y="663386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5" name="object 1607">
              <a:extLst>
                <a:ext uri="{FF2B5EF4-FFF2-40B4-BE49-F238E27FC236}">
                  <a16:creationId xmlns:a16="http://schemas.microsoft.com/office/drawing/2014/main" id="{18FA8490-9F77-2260-0689-B2A07D447F63}"/>
                </a:ext>
              </a:extLst>
            </p:cNvPr>
            <p:cNvSpPr/>
            <p:nvPr/>
          </p:nvSpPr>
          <p:spPr>
            <a:xfrm>
              <a:off x="1220520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60185"/>
                  </a:moveTo>
                  <a:lnTo>
                    <a:pt x="0" y="663375"/>
                  </a:lnTo>
                  <a:lnTo>
                    <a:pt x="0" y="709686"/>
                  </a:lnTo>
                  <a:lnTo>
                    <a:pt x="3670" y="706496"/>
                  </a:lnTo>
                  <a:lnTo>
                    <a:pt x="3670" y="660185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6" name="object 1608">
              <a:extLst>
                <a:ext uri="{FF2B5EF4-FFF2-40B4-BE49-F238E27FC236}">
                  <a16:creationId xmlns:a16="http://schemas.microsoft.com/office/drawing/2014/main" id="{EDE197DF-A9C2-90DC-34D8-A090F4106020}"/>
                </a:ext>
              </a:extLst>
            </p:cNvPr>
            <p:cNvSpPr/>
            <p:nvPr/>
          </p:nvSpPr>
          <p:spPr>
            <a:xfrm>
              <a:off x="122419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56995"/>
                  </a:moveTo>
                  <a:lnTo>
                    <a:pt x="0" y="660185"/>
                  </a:lnTo>
                  <a:lnTo>
                    <a:pt x="0" y="706496"/>
                  </a:lnTo>
                  <a:lnTo>
                    <a:pt x="3670" y="703307"/>
                  </a:lnTo>
                  <a:lnTo>
                    <a:pt x="3670" y="65699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7" name="object 1609">
              <a:extLst>
                <a:ext uri="{FF2B5EF4-FFF2-40B4-BE49-F238E27FC236}">
                  <a16:creationId xmlns:a16="http://schemas.microsoft.com/office/drawing/2014/main" id="{A8854E98-6901-156A-D0EB-2DF9D00FBD03}"/>
                </a:ext>
              </a:extLst>
            </p:cNvPr>
            <p:cNvSpPr/>
            <p:nvPr/>
          </p:nvSpPr>
          <p:spPr>
            <a:xfrm>
              <a:off x="122787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53794"/>
                  </a:moveTo>
                  <a:lnTo>
                    <a:pt x="0" y="656984"/>
                  </a:lnTo>
                  <a:lnTo>
                    <a:pt x="0" y="703295"/>
                  </a:lnTo>
                  <a:lnTo>
                    <a:pt x="3670" y="700106"/>
                  </a:lnTo>
                  <a:lnTo>
                    <a:pt x="3670" y="653794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8" name="object 1610">
              <a:extLst>
                <a:ext uri="{FF2B5EF4-FFF2-40B4-BE49-F238E27FC236}">
                  <a16:creationId xmlns:a16="http://schemas.microsoft.com/office/drawing/2014/main" id="{CEDC8F8A-7033-0A55-8EB5-4848228CB891}"/>
                </a:ext>
              </a:extLst>
            </p:cNvPr>
            <p:cNvSpPr/>
            <p:nvPr/>
          </p:nvSpPr>
          <p:spPr>
            <a:xfrm>
              <a:off x="123154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50605"/>
                  </a:moveTo>
                  <a:lnTo>
                    <a:pt x="0" y="653794"/>
                  </a:lnTo>
                  <a:lnTo>
                    <a:pt x="0" y="700106"/>
                  </a:lnTo>
                  <a:lnTo>
                    <a:pt x="3670" y="696916"/>
                  </a:lnTo>
                  <a:lnTo>
                    <a:pt x="3670" y="65060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9" name="object 1611">
              <a:extLst>
                <a:ext uri="{FF2B5EF4-FFF2-40B4-BE49-F238E27FC236}">
                  <a16:creationId xmlns:a16="http://schemas.microsoft.com/office/drawing/2014/main" id="{B6ED3DE9-CA85-F4CC-EC6C-D4FF6B5B1B0D}"/>
                </a:ext>
              </a:extLst>
            </p:cNvPr>
            <p:cNvSpPr/>
            <p:nvPr/>
          </p:nvSpPr>
          <p:spPr>
            <a:xfrm>
              <a:off x="123521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47415"/>
                  </a:moveTo>
                  <a:lnTo>
                    <a:pt x="0" y="650605"/>
                  </a:lnTo>
                  <a:lnTo>
                    <a:pt x="0" y="696916"/>
                  </a:lnTo>
                  <a:lnTo>
                    <a:pt x="3670" y="693726"/>
                  </a:lnTo>
                  <a:lnTo>
                    <a:pt x="3670" y="64741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0" name="object 1612">
              <a:extLst>
                <a:ext uri="{FF2B5EF4-FFF2-40B4-BE49-F238E27FC236}">
                  <a16:creationId xmlns:a16="http://schemas.microsoft.com/office/drawing/2014/main" id="{D68CD5FD-A106-6B7C-3A37-344BE8A86959}"/>
                </a:ext>
              </a:extLst>
            </p:cNvPr>
            <p:cNvSpPr/>
            <p:nvPr/>
          </p:nvSpPr>
          <p:spPr>
            <a:xfrm>
              <a:off x="1238897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44214"/>
                  </a:moveTo>
                  <a:lnTo>
                    <a:pt x="0" y="647404"/>
                  </a:lnTo>
                  <a:lnTo>
                    <a:pt x="0" y="693715"/>
                  </a:lnTo>
                  <a:lnTo>
                    <a:pt x="3670" y="690525"/>
                  </a:lnTo>
                  <a:lnTo>
                    <a:pt x="3670" y="644214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1" name="object 1613">
              <a:extLst>
                <a:ext uri="{FF2B5EF4-FFF2-40B4-BE49-F238E27FC236}">
                  <a16:creationId xmlns:a16="http://schemas.microsoft.com/office/drawing/2014/main" id="{83EDADCE-D828-4B37-F4C7-37FE550488C6}"/>
                </a:ext>
              </a:extLst>
            </p:cNvPr>
            <p:cNvSpPr/>
            <p:nvPr/>
          </p:nvSpPr>
          <p:spPr>
            <a:xfrm>
              <a:off x="1242568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41024"/>
                  </a:moveTo>
                  <a:lnTo>
                    <a:pt x="0" y="644214"/>
                  </a:lnTo>
                  <a:lnTo>
                    <a:pt x="0" y="690525"/>
                  </a:lnTo>
                  <a:lnTo>
                    <a:pt x="3670" y="687335"/>
                  </a:lnTo>
                  <a:lnTo>
                    <a:pt x="3670" y="641024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2" name="object 1614">
              <a:extLst>
                <a:ext uri="{FF2B5EF4-FFF2-40B4-BE49-F238E27FC236}">
                  <a16:creationId xmlns:a16="http://schemas.microsoft.com/office/drawing/2014/main" id="{C7E83FEE-5B7F-DC1B-E40F-F2516A6BE58E}"/>
                </a:ext>
              </a:extLst>
            </p:cNvPr>
            <p:cNvSpPr/>
            <p:nvPr/>
          </p:nvSpPr>
          <p:spPr>
            <a:xfrm>
              <a:off x="1246250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637823"/>
                  </a:moveTo>
                  <a:lnTo>
                    <a:pt x="0" y="641013"/>
                  </a:lnTo>
                  <a:lnTo>
                    <a:pt x="0" y="687324"/>
                  </a:lnTo>
                  <a:lnTo>
                    <a:pt x="3670" y="684134"/>
                  </a:lnTo>
                  <a:lnTo>
                    <a:pt x="3670" y="637823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3" name="object 1615">
              <a:extLst>
                <a:ext uri="{FF2B5EF4-FFF2-40B4-BE49-F238E27FC236}">
                  <a16:creationId xmlns:a16="http://schemas.microsoft.com/office/drawing/2014/main" id="{F873FE5D-C527-DAC9-8FAE-059B25F4C828}"/>
                </a:ext>
              </a:extLst>
            </p:cNvPr>
            <p:cNvSpPr/>
            <p:nvPr/>
          </p:nvSpPr>
          <p:spPr>
            <a:xfrm>
              <a:off x="124992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34633"/>
                  </a:moveTo>
                  <a:lnTo>
                    <a:pt x="0" y="637823"/>
                  </a:lnTo>
                  <a:lnTo>
                    <a:pt x="0" y="684134"/>
                  </a:lnTo>
                  <a:lnTo>
                    <a:pt x="3670" y="680944"/>
                  </a:lnTo>
                  <a:lnTo>
                    <a:pt x="3670" y="634633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4" name="object 1616">
              <a:extLst>
                <a:ext uri="{FF2B5EF4-FFF2-40B4-BE49-F238E27FC236}">
                  <a16:creationId xmlns:a16="http://schemas.microsoft.com/office/drawing/2014/main" id="{85B5539A-6494-FF2A-0065-85DD51D1D17E}"/>
                </a:ext>
              </a:extLst>
            </p:cNvPr>
            <p:cNvSpPr/>
            <p:nvPr/>
          </p:nvSpPr>
          <p:spPr>
            <a:xfrm>
              <a:off x="125359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31443"/>
                  </a:moveTo>
                  <a:lnTo>
                    <a:pt x="0" y="634633"/>
                  </a:lnTo>
                  <a:lnTo>
                    <a:pt x="0" y="680944"/>
                  </a:lnTo>
                  <a:lnTo>
                    <a:pt x="3670" y="677754"/>
                  </a:lnTo>
                  <a:lnTo>
                    <a:pt x="3670" y="631443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5" name="object 1617">
              <a:extLst>
                <a:ext uri="{FF2B5EF4-FFF2-40B4-BE49-F238E27FC236}">
                  <a16:creationId xmlns:a16="http://schemas.microsoft.com/office/drawing/2014/main" id="{7F38DDA1-DE1C-17D1-CC30-1F0FE230C300}"/>
                </a:ext>
              </a:extLst>
            </p:cNvPr>
            <p:cNvSpPr/>
            <p:nvPr/>
          </p:nvSpPr>
          <p:spPr>
            <a:xfrm>
              <a:off x="125727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28242"/>
                  </a:moveTo>
                  <a:lnTo>
                    <a:pt x="0" y="631432"/>
                  </a:lnTo>
                  <a:lnTo>
                    <a:pt x="0" y="677743"/>
                  </a:lnTo>
                  <a:lnTo>
                    <a:pt x="3670" y="674553"/>
                  </a:lnTo>
                  <a:lnTo>
                    <a:pt x="3670" y="628242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6" name="object 1618">
              <a:extLst>
                <a:ext uri="{FF2B5EF4-FFF2-40B4-BE49-F238E27FC236}">
                  <a16:creationId xmlns:a16="http://schemas.microsoft.com/office/drawing/2014/main" id="{B5FAB580-A9DA-6B24-384E-A95FFE68CAB8}"/>
                </a:ext>
              </a:extLst>
            </p:cNvPr>
            <p:cNvSpPr/>
            <p:nvPr/>
          </p:nvSpPr>
          <p:spPr>
            <a:xfrm>
              <a:off x="126094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25052"/>
                  </a:moveTo>
                  <a:lnTo>
                    <a:pt x="0" y="628242"/>
                  </a:lnTo>
                  <a:lnTo>
                    <a:pt x="0" y="674553"/>
                  </a:lnTo>
                  <a:lnTo>
                    <a:pt x="3670" y="671363"/>
                  </a:lnTo>
                  <a:lnTo>
                    <a:pt x="3670" y="625052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7" name="object 1619">
              <a:extLst>
                <a:ext uri="{FF2B5EF4-FFF2-40B4-BE49-F238E27FC236}">
                  <a16:creationId xmlns:a16="http://schemas.microsoft.com/office/drawing/2014/main" id="{A850E4F7-6A8C-8920-2274-90FFC170E1E7}"/>
                </a:ext>
              </a:extLst>
            </p:cNvPr>
            <p:cNvSpPr/>
            <p:nvPr/>
          </p:nvSpPr>
          <p:spPr>
            <a:xfrm>
              <a:off x="1264627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21852"/>
                  </a:moveTo>
                  <a:lnTo>
                    <a:pt x="0" y="625041"/>
                  </a:lnTo>
                  <a:lnTo>
                    <a:pt x="0" y="671352"/>
                  </a:lnTo>
                  <a:lnTo>
                    <a:pt x="3670" y="668162"/>
                  </a:lnTo>
                  <a:lnTo>
                    <a:pt x="3670" y="621852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8" name="object 1620">
              <a:extLst>
                <a:ext uri="{FF2B5EF4-FFF2-40B4-BE49-F238E27FC236}">
                  <a16:creationId xmlns:a16="http://schemas.microsoft.com/office/drawing/2014/main" id="{74F2E869-F068-5882-A6BF-CDC6E6226E78}"/>
                </a:ext>
              </a:extLst>
            </p:cNvPr>
            <p:cNvSpPr/>
            <p:nvPr/>
          </p:nvSpPr>
          <p:spPr>
            <a:xfrm>
              <a:off x="1268298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18662"/>
                  </a:moveTo>
                  <a:lnTo>
                    <a:pt x="0" y="621852"/>
                  </a:lnTo>
                  <a:lnTo>
                    <a:pt x="0" y="668162"/>
                  </a:lnTo>
                  <a:lnTo>
                    <a:pt x="3670" y="664972"/>
                  </a:lnTo>
                  <a:lnTo>
                    <a:pt x="3670" y="618662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9" name="object 1621">
              <a:extLst>
                <a:ext uri="{FF2B5EF4-FFF2-40B4-BE49-F238E27FC236}">
                  <a16:creationId xmlns:a16="http://schemas.microsoft.com/office/drawing/2014/main" id="{F416C208-B4F1-F6E8-16AE-A05FF0D7F876}"/>
                </a:ext>
              </a:extLst>
            </p:cNvPr>
            <p:cNvSpPr/>
            <p:nvPr/>
          </p:nvSpPr>
          <p:spPr>
            <a:xfrm>
              <a:off x="1271968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15472"/>
                  </a:moveTo>
                  <a:lnTo>
                    <a:pt x="0" y="618662"/>
                  </a:lnTo>
                  <a:lnTo>
                    <a:pt x="0" y="664972"/>
                  </a:lnTo>
                  <a:lnTo>
                    <a:pt x="3670" y="661782"/>
                  </a:lnTo>
                  <a:lnTo>
                    <a:pt x="3670" y="615472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0" name="object 1622">
              <a:extLst>
                <a:ext uri="{FF2B5EF4-FFF2-40B4-BE49-F238E27FC236}">
                  <a16:creationId xmlns:a16="http://schemas.microsoft.com/office/drawing/2014/main" id="{A8FE239E-EFF4-C80D-795A-BAB5F6C2AC0F}"/>
                </a:ext>
              </a:extLst>
            </p:cNvPr>
            <p:cNvSpPr/>
            <p:nvPr/>
          </p:nvSpPr>
          <p:spPr>
            <a:xfrm>
              <a:off x="127565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12271"/>
                  </a:moveTo>
                  <a:lnTo>
                    <a:pt x="0" y="615461"/>
                  </a:lnTo>
                  <a:lnTo>
                    <a:pt x="0" y="661771"/>
                  </a:lnTo>
                  <a:lnTo>
                    <a:pt x="3670" y="658581"/>
                  </a:lnTo>
                  <a:lnTo>
                    <a:pt x="3670" y="61227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1" name="object 1623">
              <a:extLst>
                <a:ext uri="{FF2B5EF4-FFF2-40B4-BE49-F238E27FC236}">
                  <a16:creationId xmlns:a16="http://schemas.microsoft.com/office/drawing/2014/main" id="{40DC2FD4-B571-65B1-C6E8-BA1C4C8E5A29}"/>
                </a:ext>
              </a:extLst>
            </p:cNvPr>
            <p:cNvSpPr/>
            <p:nvPr/>
          </p:nvSpPr>
          <p:spPr>
            <a:xfrm>
              <a:off x="127932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09081"/>
                  </a:moveTo>
                  <a:lnTo>
                    <a:pt x="0" y="612271"/>
                  </a:lnTo>
                  <a:lnTo>
                    <a:pt x="0" y="658581"/>
                  </a:lnTo>
                  <a:lnTo>
                    <a:pt x="3670" y="655391"/>
                  </a:lnTo>
                  <a:lnTo>
                    <a:pt x="3670" y="609081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2" name="object 1624">
              <a:extLst>
                <a:ext uri="{FF2B5EF4-FFF2-40B4-BE49-F238E27FC236}">
                  <a16:creationId xmlns:a16="http://schemas.microsoft.com/office/drawing/2014/main" id="{AC6184BA-83D7-4680-BAA4-6D33C35F5C7F}"/>
                </a:ext>
              </a:extLst>
            </p:cNvPr>
            <p:cNvSpPr/>
            <p:nvPr/>
          </p:nvSpPr>
          <p:spPr>
            <a:xfrm>
              <a:off x="1283004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670" y="602856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605880"/>
                  </a:moveTo>
                  <a:lnTo>
                    <a:pt x="0" y="609070"/>
                  </a:lnTo>
                  <a:lnTo>
                    <a:pt x="0" y="655380"/>
                  </a:lnTo>
                  <a:lnTo>
                    <a:pt x="3670" y="652190"/>
                  </a:lnTo>
                  <a:lnTo>
                    <a:pt x="3670" y="605880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3" name="object 1625">
              <a:extLst>
                <a:ext uri="{FF2B5EF4-FFF2-40B4-BE49-F238E27FC236}">
                  <a16:creationId xmlns:a16="http://schemas.microsoft.com/office/drawing/2014/main" id="{DBFF7F71-3712-CB2D-62D2-A7DE0C889757}"/>
                </a:ext>
              </a:extLst>
            </p:cNvPr>
            <p:cNvSpPr/>
            <p:nvPr/>
          </p:nvSpPr>
          <p:spPr>
            <a:xfrm>
              <a:off x="1286675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02856"/>
                  </a:lnTo>
                  <a:lnTo>
                    <a:pt x="3479" y="602856"/>
                  </a:lnTo>
                  <a:lnTo>
                    <a:pt x="0" y="605880"/>
                  </a:lnTo>
                  <a:lnTo>
                    <a:pt x="0" y="652190"/>
                  </a:lnTo>
                  <a:lnTo>
                    <a:pt x="3670" y="649000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4" name="object 1626">
              <a:extLst>
                <a:ext uri="{FF2B5EF4-FFF2-40B4-BE49-F238E27FC236}">
                  <a16:creationId xmlns:a16="http://schemas.microsoft.com/office/drawing/2014/main" id="{35AF0ABC-5351-5FE0-7CB2-2741A050C94F}"/>
                </a:ext>
              </a:extLst>
            </p:cNvPr>
            <p:cNvSpPr/>
            <p:nvPr/>
          </p:nvSpPr>
          <p:spPr>
            <a:xfrm>
              <a:off x="1290345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49000"/>
                  </a:lnTo>
                  <a:lnTo>
                    <a:pt x="3670" y="645810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5" name="object 1627">
              <a:extLst>
                <a:ext uri="{FF2B5EF4-FFF2-40B4-BE49-F238E27FC236}">
                  <a16:creationId xmlns:a16="http://schemas.microsoft.com/office/drawing/2014/main" id="{F755A213-323D-7C22-760D-42836188D62F}"/>
                </a:ext>
              </a:extLst>
            </p:cNvPr>
            <p:cNvSpPr/>
            <p:nvPr/>
          </p:nvSpPr>
          <p:spPr>
            <a:xfrm>
              <a:off x="1294028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45799"/>
                  </a:lnTo>
                  <a:lnTo>
                    <a:pt x="3670" y="642609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6" name="object 1628">
              <a:extLst>
                <a:ext uri="{FF2B5EF4-FFF2-40B4-BE49-F238E27FC236}">
                  <a16:creationId xmlns:a16="http://schemas.microsoft.com/office/drawing/2014/main" id="{10EBE912-B87E-9417-50AD-79CC7D2E0619}"/>
                </a:ext>
              </a:extLst>
            </p:cNvPr>
            <p:cNvSpPr/>
            <p:nvPr/>
          </p:nvSpPr>
          <p:spPr>
            <a:xfrm>
              <a:off x="1297698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42609"/>
                  </a:lnTo>
                  <a:lnTo>
                    <a:pt x="3670" y="639419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7" name="object 1629">
              <a:extLst>
                <a:ext uri="{FF2B5EF4-FFF2-40B4-BE49-F238E27FC236}">
                  <a16:creationId xmlns:a16="http://schemas.microsoft.com/office/drawing/2014/main" id="{A4F79DF5-32E3-DF0A-10CB-C1F6110399D1}"/>
                </a:ext>
              </a:extLst>
            </p:cNvPr>
            <p:cNvSpPr/>
            <p:nvPr/>
          </p:nvSpPr>
          <p:spPr>
            <a:xfrm>
              <a:off x="130138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39408"/>
                  </a:lnTo>
                  <a:lnTo>
                    <a:pt x="3670" y="636218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8" name="object 1630">
              <a:extLst>
                <a:ext uri="{FF2B5EF4-FFF2-40B4-BE49-F238E27FC236}">
                  <a16:creationId xmlns:a16="http://schemas.microsoft.com/office/drawing/2014/main" id="{C06D72C4-A394-2627-D648-1F48AE15DC2D}"/>
                </a:ext>
              </a:extLst>
            </p:cNvPr>
            <p:cNvSpPr/>
            <p:nvPr/>
          </p:nvSpPr>
          <p:spPr>
            <a:xfrm>
              <a:off x="1305051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36218"/>
                  </a:lnTo>
                  <a:lnTo>
                    <a:pt x="3670" y="633028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9" name="object 1631">
              <a:extLst>
                <a:ext uri="{FF2B5EF4-FFF2-40B4-BE49-F238E27FC236}">
                  <a16:creationId xmlns:a16="http://schemas.microsoft.com/office/drawing/2014/main" id="{37575D3E-0D20-0A0B-3D39-30E226C6B104}"/>
                </a:ext>
              </a:extLst>
            </p:cNvPr>
            <p:cNvSpPr/>
            <p:nvPr/>
          </p:nvSpPr>
          <p:spPr>
            <a:xfrm>
              <a:off x="1308722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33028"/>
                  </a:lnTo>
                  <a:lnTo>
                    <a:pt x="3670" y="629838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0" name="object 1632">
              <a:extLst>
                <a:ext uri="{FF2B5EF4-FFF2-40B4-BE49-F238E27FC236}">
                  <a16:creationId xmlns:a16="http://schemas.microsoft.com/office/drawing/2014/main" id="{3C2ADBAF-EE77-E90A-CA72-D7E17E3FB2E7}"/>
                </a:ext>
              </a:extLst>
            </p:cNvPr>
            <p:cNvSpPr/>
            <p:nvPr/>
          </p:nvSpPr>
          <p:spPr>
            <a:xfrm>
              <a:off x="1312405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670" y="104495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567905"/>
                  </a:moveTo>
                  <a:lnTo>
                    <a:pt x="0" y="567905"/>
                  </a:lnTo>
                  <a:lnTo>
                    <a:pt x="0" y="629827"/>
                  </a:lnTo>
                  <a:lnTo>
                    <a:pt x="3670" y="626637"/>
                  </a:lnTo>
                  <a:lnTo>
                    <a:pt x="3670" y="56790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1" name="object 1633">
              <a:extLst>
                <a:ext uri="{FF2B5EF4-FFF2-40B4-BE49-F238E27FC236}">
                  <a16:creationId xmlns:a16="http://schemas.microsoft.com/office/drawing/2014/main" id="{AECE1B81-4596-02A7-0E30-A60B66011742}"/>
                </a:ext>
              </a:extLst>
            </p:cNvPr>
            <p:cNvSpPr/>
            <p:nvPr/>
          </p:nvSpPr>
          <p:spPr>
            <a:xfrm>
              <a:off x="1316075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104495"/>
                  </a:lnTo>
                  <a:lnTo>
                    <a:pt x="3352" y="104495"/>
                  </a:lnTo>
                  <a:lnTo>
                    <a:pt x="3352" y="567905"/>
                  </a:lnTo>
                  <a:lnTo>
                    <a:pt x="0" y="567905"/>
                  </a:lnTo>
                  <a:lnTo>
                    <a:pt x="0" y="626637"/>
                  </a:lnTo>
                  <a:lnTo>
                    <a:pt x="3670" y="623447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2" name="object 1634">
              <a:extLst>
                <a:ext uri="{FF2B5EF4-FFF2-40B4-BE49-F238E27FC236}">
                  <a16:creationId xmlns:a16="http://schemas.microsoft.com/office/drawing/2014/main" id="{EE4933BC-8F5D-8B3C-328A-00DFB310B10F}"/>
                </a:ext>
              </a:extLst>
            </p:cNvPr>
            <p:cNvSpPr/>
            <p:nvPr/>
          </p:nvSpPr>
          <p:spPr>
            <a:xfrm>
              <a:off x="131974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69545"/>
                  </a:moveTo>
                  <a:lnTo>
                    <a:pt x="0" y="69545"/>
                  </a:lnTo>
                  <a:lnTo>
                    <a:pt x="0" y="623443"/>
                  </a:lnTo>
                  <a:lnTo>
                    <a:pt x="3683" y="620255"/>
                  </a:lnTo>
                  <a:lnTo>
                    <a:pt x="3683" y="69545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3" name="object 1635">
              <a:extLst>
                <a:ext uri="{FF2B5EF4-FFF2-40B4-BE49-F238E27FC236}">
                  <a16:creationId xmlns:a16="http://schemas.microsoft.com/office/drawing/2014/main" id="{5EAC1E9D-5F6E-2DEA-4D10-C05D30CA336A}"/>
                </a:ext>
              </a:extLst>
            </p:cNvPr>
            <p:cNvSpPr/>
            <p:nvPr/>
          </p:nvSpPr>
          <p:spPr>
            <a:xfrm>
              <a:off x="1323428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20255"/>
                  </a:lnTo>
                  <a:lnTo>
                    <a:pt x="3670" y="617067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4" name="object 1636">
              <a:extLst>
                <a:ext uri="{FF2B5EF4-FFF2-40B4-BE49-F238E27FC236}">
                  <a16:creationId xmlns:a16="http://schemas.microsoft.com/office/drawing/2014/main" id="{0126E12A-53D9-5486-665D-3AC5743A3741}"/>
                </a:ext>
              </a:extLst>
            </p:cNvPr>
            <p:cNvSpPr/>
            <p:nvPr/>
          </p:nvSpPr>
          <p:spPr>
            <a:xfrm>
              <a:off x="132709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17067"/>
                  </a:lnTo>
                  <a:lnTo>
                    <a:pt x="3670" y="613867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5" name="object 1637">
              <a:extLst>
                <a:ext uri="{FF2B5EF4-FFF2-40B4-BE49-F238E27FC236}">
                  <a16:creationId xmlns:a16="http://schemas.microsoft.com/office/drawing/2014/main" id="{8EB18568-5A5B-6341-E825-FACBCC7BB10F}"/>
                </a:ext>
              </a:extLst>
            </p:cNvPr>
            <p:cNvSpPr/>
            <p:nvPr/>
          </p:nvSpPr>
          <p:spPr>
            <a:xfrm>
              <a:off x="133078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13867"/>
                  </a:lnTo>
                  <a:lnTo>
                    <a:pt x="3670" y="610666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6" name="object 1638">
              <a:extLst>
                <a:ext uri="{FF2B5EF4-FFF2-40B4-BE49-F238E27FC236}">
                  <a16:creationId xmlns:a16="http://schemas.microsoft.com/office/drawing/2014/main" id="{77E4BDA6-6449-CE5C-D20F-14AA556FC2CB}"/>
                </a:ext>
              </a:extLst>
            </p:cNvPr>
            <p:cNvSpPr/>
            <p:nvPr/>
          </p:nvSpPr>
          <p:spPr>
            <a:xfrm>
              <a:off x="133445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10666"/>
                  </a:lnTo>
                  <a:lnTo>
                    <a:pt x="3670" y="607479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7" name="object 1639">
              <a:extLst>
                <a:ext uri="{FF2B5EF4-FFF2-40B4-BE49-F238E27FC236}">
                  <a16:creationId xmlns:a16="http://schemas.microsoft.com/office/drawing/2014/main" id="{881C5586-172E-F622-DB17-432E130A6B7E}"/>
                </a:ext>
              </a:extLst>
            </p:cNvPr>
            <p:cNvSpPr/>
            <p:nvPr/>
          </p:nvSpPr>
          <p:spPr>
            <a:xfrm>
              <a:off x="133813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07466"/>
                  </a:lnTo>
                  <a:lnTo>
                    <a:pt x="3670" y="604278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8" name="object 1640">
              <a:extLst>
                <a:ext uri="{FF2B5EF4-FFF2-40B4-BE49-F238E27FC236}">
                  <a16:creationId xmlns:a16="http://schemas.microsoft.com/office/drawing/2014/main" id="{A8960B6E-4B5A-1082-A8E4-74D84B5F72A1}"/>
                </a:ext>
              </a:extLst>
            </p:cNvPr>
            <p:cNvSpPr/>
            <p:nvPr/>
          </p:nvSpPr>
          <p:spPr>
            <a:xfrm>
              <a:off x="1341805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69545"/>
                  </a:moveTo>
                  <a:lnTo>
                    <a:pt x="0" y="69545"/>
                  </a:lnTo>
                  <a:lnTo>
                    <a:pt x="0" y="604278"/>
                  </a:lnTo>
                  <a:lnTo>
                    <a:pt x="3670" y="601091"/>
                  </a:lnTo>
                  <a:lnTo>
                    <a:pt x="3670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9" name="object 1641">
              <a:extLst>
                <a:ext uri="{FF2B5EF4-FFF2-40B4-BE49-F238E27FC236}">
                  <a16:creationId xmlns:a16="http://schemas.microsoft.com/office/drawing/2014/main" id="{A535B6C3-BB9C-26D8-5222-2C5739F263B8}"/>
                </a:ext>
              </a:extLst>
            </p:cNvPr>
            <p:cNvSpPr/>
            <p:nvPr/>
          </p:nvSpPr>
          <p:spPr>
            <a:xfrm>
              <a:off x="1345476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1054" y="69545"/>
                  </a:moveTo>
                  <a:lnTo>
                    <a:pt x="0" y="69545"/>
                  </a:lnTo>
                  <a:lnTo>
                    <a:pt x="0" y="601084"/>
                  </a:lnTo>
                  <a:lnTo>
                    <a:pt x="3543" y="598004"/>
                  </a:lnTo>
                  <a:lnTo>
                    <a:pt x="3670" y="597871"/>
                  </a:lnTo>
                  <a:lnTo>
                    <a:pt x="3670" y="72157"/>
                  </a:lnTo>
                  <a:lnTo>
                    <a:pt x="1054" y="69545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0" name="object 1642">
              <a:extLst>
                <a:ext uri="{FF2B5EF4-FFF2-40B4-BE49-F238E27FC236}">
                  <a16:creationId xmlns:a16="http://schemas.microsoft.com/office/drawing/2014/main" id="{7538A89E-8444-F662-8155-F228F8B22858}"/>
                </a:ext>
              </a:extLst>
            </p:cNvPr>
            <p:cNvSpPr/>
            <p:nvPr/>
          </p:nvSpPr>
          <p:spPr>
            <a:xfrm>
              <a:off x="1349159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0" y="72169"/>
                  </a:moveTo>
                  <a:lnTo>
                    <a:pt x="0" y="597858"/>
                  </a:lnTo>
                  <a:lnTo>
                    <a:pt x="406" y="597433"/>
                  </a:lnTo>
                  <a:lnTo>
                    <a:pt x="3670" y="592531"/>
                  </a:lnTo>
                  <a:lnTo>
                    <a:pt x="3670" y="75834"/>
                  </a:lnTo>
                  <a:lnTo>
                    <a:pt x="0" y="72169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1" name="object 1643">
              <a:extLst>
                <a:ext uri="{FF2B5EF4-FFF2-40B4-BE49-F238E27FC236}">
                  <a16:creationId xmlns:a16="http://schemas.microsoft.com/office/drawing/2014/main" id="{A9C6C894-BEE7-1951-F793-C90851254774}"/>
                </a:ext>
              </a:extLst>
            </p:cNvPr>
            <p:cNvSpPr/>
            <p:nvPr/>
          </p:nvSpPr>
          <p:spPr>
            <a:xfrm>
              <a:off x="1352829" y="3470326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499"/>
                  </a:lnTo>
                  <a:lnTo>
                    <a:pt x="3670" y="825499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0" y="75834"/>
                  </a:moveTo>
                  <a:lnTo>
                    <a:pt x="0" y="592531"/>
                  </a:lnTo>
                  <a:lnTo>
                    <a:pt x="507" y="591311"/>
                  </a:lnTo>
                  <a:lnTo>
                    <a:pt x="761" y="590550"/>
                  </a:lnTo>
                  <a:lnTo>
                    <a:pt x="1003" y="589660"/>
                  </a:lnTo>
                  <a:lnTo>
                    <a:pt x="1346" y="588225"/>
                  </a:lnTo>
                  <a:lnTo>
                    <a:pt x="1549" y="586828"/>
                  </a:lnTo>
                  <a:lnTo>
                    <a:pt x="1549" y="188264"/>
                  </a:lnTo>
                  <a:lnTo>
                    <a:pt x="3670" y="188264"/>
                  </a:lnTo>
                  <a:lnTo>
                    <a:pt x="3670" y="153314"/>
                  </a:lnTo>
                  <a:lnTo>
                    <a:pt x="1549" y="153314"/>
                  </a:lnTo>
                  <a:lnTo>
                    <a:pt x="1549" y="77381"/>
                  </a:lnTo>
                  <a:lnTo>
                    <a:pt x="0" y="7583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2" name="object 1644">
              <a:extLst>
                <a:ext uri="{FF2B5EF4-FFF2-40B4-BE49-F238E27FC236}">
                  <a16:creationId xmlns:a16="http://schemas.microsoft.com/office/drawing/2014/main" id="{3459B187-549B-E4CA-BA36-E439116BAED6}"/>
                </a:ext>
              </a:extLst>
            </p:cNvPr>
            <p:cNvSpPr/>
            <p:nvPr/>
          </p:nvSpPr>
          <p:spPr>
            <a:xfrm>
              <a:off x="135651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3" name="object 1645">
              <a:extLst>
                <a:ext uri="{FF2B5EF4-FFF2-40B4-BE49-F238E27FC236}">
                  <a16:creationId xmlns:a16="http://schemas.microsoft.com/office/drawing/2014/main" id="{159CAC22-F1DE-69E6-9604-E8963B0E2FB8}"/>
                </a:ext>
              </a:extLst>
            </p:cNvPr>
            <p:cNvSpPr/>
            <p:nvPr/>
          </p:nvSpPr>
          <p:spPr>
            <a:xfrm>
              <a:off x="136018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4" name="object 1646">
              <a:extLst>
                <a:ext uri="{FF2B5EF4-FFF2-40B4-BE49-F238E27FC236}">
                  <a16:creationId xmlns:a16="http://schemas.microsoft.com/office/drawing/2014/main" id="{8A8D977D-E3AD-89FA-CCC5-5A35E401392D}"/>
                </a:ext>
              </a:extLst>
            </p:cNvPr>
            <p:cNvSpPr/>
            <p:nvPr/>
          </p:nvSpPr>
          <p:spPr>
            <a:xfrm>
              <a:off x="136385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5" name="object 1647">
              <a:extLst>
                <a:ext uri="{FF2B5EF4-FFF2-40B4-BE49-F238E27FC236}">
                  <a16:creationId xmlns:a16="http://schemas.microsoft.com/office/drawing/2014/main" id="{ABBCE549-65E3-AA24-EC3B-AFD26A4E81AF}"/>
                </a:ext>
              </a:extLst>
            </p:cNvPr>
            <p:cNvSpPr/>
            <p:nvPr/>
          </p:nvSpPr>
          <p:spPr>
            <a:xfrm>
              <a:off x="136752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83" y="188264"/>
                  </a:lnTo>
                  <a:lnTo>
                    <a:pt x="3683" y="153314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6" name="object 1648">
              <a:extLst>
                <a:ext uri="{FF2B5EF4-FFF2-40B4-BE49-F238E27FC236}">
                  <a16:creationId xmlns:a16="http://schemas.microsoft.com/office/drawing/2014/main" id="{F080E3DB-3377-A664-ED05-A514FE25E337}"/>
                </a:ext>
              </a:extLst>
            </p:cNvPr>
            <p:cNvSpPr/>
            <p:nvPr/>
          </p:nvSpPr>
          <p:spPr>
            <a:xfrm>
              <a:off x="137120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7" name="object 1649">
              <a:extLst>
                <a:ext uri="{FF2B5EF4-FFF2-40B4-BE49-F238E27FC236}">
                  <a16:creationId xmlns:a16="http://schemas.microsoft.com/office/drawing/2014/main" id="{14DED1E0-EC22-D8F9-940D-99A040A214FD}"/>
                </a:ext>
              </a:extLst>
            </p:cNvPr>
            <p:cNvSpPr/>
            <p:nvPr/>
          </p:nvSpPr>
          <p:spPr>
            <a:xfrm>
              <a:off x="137487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8" name="object 1650">
              <a:extLst>
                <a:ext uri="{FF2B5EF4-FFF2-40B4-BE49-F238E27FC236}">
                  <a16:creationId xmlns:a16="http://schemas.microsoft.com/office/drawing/2014/main" id="{CA93AD45-F980-3FE2-4EB6-3E70899B8C94}"/>
                </a:ext>
              </a:extLst>
            </p:cNvPr>
            <p:cNvSpPr/>
            <p:nvPr/>
          </p:nvSpPr>
          <p:spPr>
            <a:xfrm>
              <a:off x="137855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9" name="object 1651">
              <a:extLst>
                <a:ext uri="{FF2B5EF4-FFF2-40B4-BE49-F238E27FC236}">
                  <a16:creationId xmlns:a16="http://schemas.microsoft.com/office/drawing/2014/main" id="{AEF09D7A-50B7-2D20-F9CB-C14697B63C16}"/>
                </a:ext>
              </a:extLst>
            </p:cNvPr>
            <p:cNvSpPr/>
            <p:nvPr/>
          </p:nvSpPr>
          <p:spPr>
            <a:xfrm>
              <a:off x="1382229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0" name="object 1652">
              <a:extLst>
                <a:ext uri="{FF2B5EF4-FFF2-40B4-BE49-F238E27FC236}">
                  <a16:creationId xmlns:a16="http://schemas.microsoft.com/office/drawing/2014/main" id="{3042592D-FE62-6B20-C668-9C06703E3E6E}"/>
                </a:ext>
              </a:extLst>
            </p:cNvPr>
            <p:cNvSpPr/>
            <p:nvPr/>
          </p:nvSpPr>
          <p:spPr>
            <a:xfrm>
              <a:off x="1385912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1" name="object 1653">
              <a:extLst>
                <a:ext uri="{FF2B5EF4-FFF2-40B4-BE49-F238E27FC236}">
                  <a16:creationId xmlns:a16="http://schemas.microsoft.com/office/drawing/2014/main" id="{74B85070-45AF-5C3B-AF0A-F3536D12F732}"/>
                </a:ext>
              </a:extLst>
            </p:cNvPr>
            <p:cNvSpPr/>
            <p:nvPr/>
          </p:nvSpPr>
          <p:spPr>
            <a:xfrm>
              <a:off x="138958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2" name="object 1654">
              <a:extLst>
                <a:ext uri="{FF2B5EF4-FFF2-40B4-BE49-F238E27FC236}">
                  <a16:creationId xmlns:a16="http://schemas.microsoft.com/office/drawing/2014/main" id="{4A7AB4EE-744E-6A08-487B-BDD7C5AEE812}"/>
                </a:ext>
              </a:extLst>
            </p:cNvPr>
            <p:cNvSpPr/>
            <p:nvPr/>
          </p:nvSpPr>
          <p:spPr>
            <a:xfrm>
              <a:off x="139325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3" name="object 1655">
              <a:extLst>
                <a:ext uri="{FF2B5EF4-FFF2-40B4-BE49-F238E27FC236}">
                  <a16:creationId xmlns:a16="http://schemas.microsoft.com/office/drawing/2014/main" id="{DCACB7E7-8906-39ED-A4B2-86C3A4022C14}"/>
                </a:ext>
              </a:extLst>
            </p:cNvPr>
            <p:cNvSpPr/>
            <p:nvPr/>
          </p:nvSpPr>
          <p:spPr>
            <a:xfrm>
              <a:off x="139693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790790"/>
                  </a:lnTo>
                  <a:close/>
                </a:path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70" y="188264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4" name="object 1656">
              <a:extLst>
                <a:ext uri="{FF2B5EF4-FFF2-40B4-BE49-F238E27FC236}">
                  <a16:creationId xmlns:a16="http://schemas.microsoft.com/office/drawing/2014/main" id="{40EE9A38-5DD9-6723-ED39-CA345AE536C4}"/>
                </a:ext>
              </a:extLst>
            </p:cNvPr>
            <p:cNvSpPr/>
            <p:nvPr/>
          </p:nvSpPr>
          <p:spPr>
            <a:xfrm>
              <a:off x="1400594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83" y="790790"/>
                  </a:moveTo>
                  <a:lnTo>
                    <a:pt x="0" y="790790"/>
                  </a:lnTo>
                  <a:lnTo>
                    <a:pt x="0" y="825500"/>
                  </a:lnTo>
                  <a:lnTo>
                    <a:pt x="3683" y="825500"/>
                  </a:lnTo>
                  <a:lnTo>
                    <a:pt x="3683" y="790790"/>
                  </a:lnTo>
                  <a:close/>
                </a:path>
                <a:path w="3809" h="825500">
                  <a:moveTo>
                    <a:pt x="3683" y="153314"/>
                  </a:moveTo>
                  <a:lnTo>
                    <a:pt x="0" y="153314"/>
                  </a:lnTo>
                  <a:lnTo>
                    <a:pt x="0" y="188264"/>
                  </a:lnTo>
                  <a:lnTo>
                    <a:pt x="3683" y="188264"/>
                  </a:lnTo>
                  <a:lnTo>
                    <a:pt x="3683" y="153314"/>
                  </a:lnTo>
                  <a:close/>
                </a:path>
                <a:path w="3809" h="825500">
                  <a:moveTo>
                    <a:pt x="3683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5" name="object 1657">
              <a:extLst>
                <a:ext uri="{FF2B5EF4-FFF2-40B4-BE49-F238E27FC236}">
                  <a16:creationId xmlns:a16="http://schemas.microsoft.com/office/drawing/2014/main" id="{3028D1E2-B015-4973-1A35-DFC5C95135B5}"/>
                </a:ext>
              </a:extLst>
            </p:cNvPr>
            <p:cNvSpPr/>
            <p:nvPr/>
          </p:nvSpPr>
          <p:spPr>
            <a:xfrm>
              <a:off x="1404289" y="3470325"/>
              <a:ext cx="3810" cy="826135"/>
            </a:xfrm>
            <a:custGeom>
              <a:avLst/>
              <a:gdLst/>
              <a:ahLst/>
              <a:cxnLst/>
              <a:rect l="l" t="t" r="r" b="b"/>
              <a:pathLst>
                <a:path w="3809" h="826135">
                  <a:moveTo>
                    <a:pt x="3670" y="152857"/>
                  </a:moveTo>
                  <a:lnTo>
                    <a:pt x="0" y="152857"/>
                  </a:lnTo>
                  <a:lnTo>
                    <a:pt x="0" y="188417"/>
                  </a:lnTo>
                  <a:lnTo>
                    <a:pt x="1993" y="188417"/>
                  </a:lnTo>
                  <a:lnTo>
                    <a:pt x="1993" y="790397"/>
                  </a:lnTo>
                  <a:lnTo>
                    <a:pt x="0" y="790397"/>
                  </a:lnTo>
                  <a:lnTo>
                    <a:pt x="0" y="825957"/>
                  </a:lnTo>
                  <a:lnTo>
                    <a:pt x="3670" y="825957"/>
                  </a:lnTo>
                  <a:lnTo>
                    <a:pt x="3670" y="790397"/>
                  </a:lnTo>
                  <a:lnTo>
                    <a:pt x="3670" y="188417"/>
                  </a:lnTo>
                  <a:lnTo>
                    <a:pt x="3670" y="152857"/>
                  </a:lnTo>
                  <a:close/>
                </a:path>
                <a:path w="3809" h="82613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6" name="object 1658">
              <a:extLst>
                <a:ext uri="{FF2B5EF4-FFF2-40B4-BE49-F238E27FC236}">
                  <a16:creationId xmlns:a16="http://schemas.microsoft.com/office/drawing/2014/main" id="{D5B2961E-75B1-19BA-CB42-A3BD637DC63E}"/>
                </a:ext>
              </a:extLst>
            </p:cNvPr>
            <p:cNvSpPr/>
            <p:nvPr/>
          </p:nvSpPr>
          <p:spPr>
            <a:xfrm>
              <a:off x="1407960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7" name="object 1659">
              <a:extLst>
                <a:ext uri="{FF2B5EF4-FFF2-40B4-BE49-F238E27FC236}">
                  <a16:creationId xmlns:a16="http://schemas.microsoft.com/office/drawing/2014/main" id="{3528E1A3-8C9C-1F0F-5750-C18079E9D030}"/>
                </a:ext>
              </a:extLst>
            </p:cNvPr>
            <p:cNvSpPr/>
            <p:nvPr/>
          </p:nvSpPr>
          <p:spPr>
            <a:xfrm>
              <a:off x="1411630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8" name="object 1660">
              <a:extLst>
                <a:ext uri="{FF2B5EF4-FFF2-40B4-BE49-F238E27FC236}">
                  <a16:creationId xmlns:a16="http://schemas.microsoft.com/office/drawing/2014/main" id="{E9F5C3D3-27E4-EA59-3F62-98369792AA47}"/>
                </a:ext>
              </a:extLst>
            </p:cNvPr>
            <p:cNvSpPr/>
            <p:nvPr/>
          </p:nvSpPr>
          <p:spPr>
            <a:xfrm>
              <a:off x="141531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9" name="object 1661">
              <a:extLst>
                <a:ext uri="{FF2B5EF4-FFF2-40B4-BE49-F238E27FC236}">
                  <a16:creationId xmlns:a16="http://schemas.microsoft.com/office/drawing/2014/main" id="{545C0CD6-3BBC-87B8-9561-F7235942974F}"/>
                </a:ext>
              </a:extLst>
            </p:cNvPr>
            <p:cNvSpPr/>
            <p:nvPr/>
          </p:nvSpPr>
          <p:spPr>
            <a:xfrm>
              <a:off x="1418983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0" name="object 1662">
              <a:extLst>
                <a:ext uri="{FF2B5EF4-FFF2-40B4-BE49-F238E27FC236}">
                  <a16:creationId xmlns:a16="http://schemas.microsoft.com/office/drawing/2014/main" id="{922B69A6-7A2F-44A3-72AA-3C14E121C0B1}"/>
                </a:ext>
              </a:extLst>
            </p:cNvPr>
            <p:cNvSpPr/>
            <p:nvPr/>
          </p:nvSpPr>
          <p:spPr>
            <a:xfrm>
              <a:off x="1422666" y="3470325"/>
              <a:ext cx="3810" cy="825500"/>
            </a:xfrm>
            <a:custGeom>
              <a:avLst/>
              <a:gdLst/>
              <a:ahLst/>
              <a:cxnLst/>
              <a:rect l="l" t="t" r="r" b="b"/>
              <a:pathLst>
                <a:path w="3809" h="825500">
                  <a:moveTo>
                    <a:pt x="3670" y="153314"/>
                  </a:moveTo>
                  <a:lnTo>
                    <a:pt x="0" y="153314"/>
                  </a:lnTo>
                  <a:lnTo>
                    <a:pt x="0" y="825500"/>
                  </a:lnTo>
                  <a:lnTo>
                    <a:pt x="3670" y="825500"/>
                  </a:lnTo>
                  <a:lnTo>
                    <a:pt x="3670" y="153314"/>
                  </a:lnTo>
                  <a:close/>
                </a:path>
                <a:path w="3809" h="825500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1" name="object 1663">
              <a:extLst>
                <a:ext uri="{FF2B5EF4-FFF2-40B4-BE49-F238E27FC236}">
                  <a16:creationId xmlns:a16="http://schemas.microsoft.com/office/drawing/2014/main" id="{78C0CA1E-B1BA-4A0F-0862-6309E24DAAE0}"/>
                </a:ext>
              </a:extLst>
            </p:cNvPr>
            <p:cNvSpPr/>
            <p:nvPr/>
          </p:nvSpPr>
          <p:spPr>
            <a:xfrm>
              <a:off x="1426337" y="3470325"/>
              <a:ext cx="3810" cy="826135"/>
            </a:xfrm>
            <a:custGeom>
              <a:avLst/>
              <a:gdLst/>
              <a:ahLst/>
              <a:cxnLst/>
              <a:rect l="l" t="t" r="r" b="b"/>
              <a:pathLst>
                <a:path w="3809" h="826135">
                  <a:moveTo>
                    <a:pt x="3670" y="152857"/>
                  </a:moveTo>
                  <a:lnTo>
                    <a:pt x="0" y="152857"/>
                  </a:lnTo>
                  <a:lnTo>
                    <a:pt x="0" y="824687"/>
                  </a:lnTo>
                  <a:lnTo>
                    <a:pt x="0" y="825957"/>
                  </a:lnTo>
                  <a:lnTo>
                    <a:pt x="1409" y="825957"/>
                  </a:lnTo>
                  <a:lnTo>
                    <a:pt x="1409" y="824687"/>
                  </a:lnTo>
                  <a:lnTo>
                    <a:pt x="3670" y="824687"/>
                  </a:lnTo>
                  <a:lnTo>
                    <a:pt x="3670" y="152857"/>
                  </a:lnTo>
                  <a:close/>
                </a:path>
                <a:path w="3809" h="82613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2" name="object 1664">
              <a:extLst>
                <a:ext uri="{FF2B5EF4-FFF2-40B4-BE49-F238E27FC236}">
                  <a16:creationId xmlns:a16="http://schemas.microsoft.com/office/drawing/2014/main" id="{73671B1C-D392-D92F-B752-96C756306F36}"/>
                </a:ext>
              </a:extLst>
            </p:cNvPr>
            <p:cNvSpPr/>
            <p:nvPr/>
          </p:nvSpPr>
          <p:spPr>
            <a:xfrm>
              <a:off x="1430007" y="3470325"/>
              <a:ext cx="3810" cy="824865"/>
            </a:xfrm>
            <a:custGeom>
              <a:avLst/>
              <a:gdLst/>
              <a:ahLst/>
              <a:cxnLst/>
              <a:rect l="l" t="t" r="r" b="b"/>
              <a:pathLst>
                <a:path w="3809" h="824864">
                  <a:moveTo>
                    <a:pt x="3670" y="154127"/>
                  </a:moveTo>
                  <a:lnTo>
                    <a:pt x="3556" y="152857"/>
                  </a:lnTo>
                  <a:lnTo>
                    <a:pt x="0" y="152857"/>
                  </a:lnTo>
                  <a:lnTo>
                    <a:pt x="0" y="154127"/>
                  </a:lnTo>
                  <a:lnTo>
                    <a:pt x="0" y="824687"/>
                  </a:lnTo>
                  <a:lnTo>
                    <a:pt x="3670" y="824687"/>
                  </a:lnTo>
                  <a:lnTo>
                    <a:pt x="3670" y="154127"/>
                  </a:lnTo>
                  <a:close/>
                </a:path>
                <a:path w="3809" h="8248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3" name="object 1665">
              <a:extLst>
                <a:ext uri="{FF2B5EF4-FFF2-40B4-BE49-F238E27FC236}">
                  <a16:creationId xmlns:a16="http://schemas.microsoft.com/office/drawing/2014/main" id="{336638C4-073A-02C9-78DB-F83824B10801}"/>
                </a:ext>
              </a:extLst>
            </p:cNvPr>
            <p:cNvSpPr/>
            <p:nvPr/>
          </p:nvSpPr>
          <p:spPr>
            <a:xfrm>
              <a:off x="1433690" y="3470325"/>
              <a:ext cx="3810" cy="824865"/>
            </a:xfrm>
            <a:custGeom>
              <a:avLst/>
              <a:gdLst/>
              <a:ahLst/>
              <a:cxnLst/>
              <a:rect l="l" t="t" r="r" b="b"/>
              <a:pathLst>
                <a:path w="3809" h="824864">
                  <a:moveTo>
                    <a:pt x="3670" y="156667"/>
                  </a:moveTo>
                  <a:lnTo>
                    <a:pt x="1778" y="156667"/>
                  </a:lnTo>
                  <a:lnTo>
                    <a:pt x="1778" y="154127"/>
                  </a:lnTo>
                  <a:lnTo>
                    <a:pt x="0" y="154127"/>
                  </a:lnTo>
                  <a:lnTo>
                    <a:pt x="0" y="156667"/>
                  </a:lnTo>
                  <a:lnTo>
                    <a:pt x="0" y="820877"/>
                  </a:lnTo>
                  <a:lnTo>
                    <a:pt x="0" y="824687"/>
                  </a:lnTo>
                  <a:lnTo>
                    <a:pt x="2400" y="824687"/>
                  </a:lnTo>
                  <a:lnTo>
                    <a:pt x="2400" y="820877"/>
                  </a:lnTo>
                  <a:lnTo>
                    <a:pt x="3670" y="820877"/>
                  </a:lnTo>
                  <a:lnTo>
                    <a:pt x="3670" y="156667"/>
                  </a:lnTo>
                  <a:close/>
                </a:path>
                <a:path w="3809" h="824864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4" name="object 1666">
              <a:extLst>
                <a:ext uri="{FF2B5EF4-FFF2-40B4-BE49-F238E27FC236}">
                  <a16:creationId xmlns:a16="http://schemas.microsoft.com/office/drawing/2014/main" id="{A8D5BFBB-E5E0-E521-B1AD-56695883C845}"/>
                </a:ext>
              </a:extLst>
            </p:cNvPr>
            <p:cNvSpPr/>
            <p:nvPr/>
          </p:nvSpPr>
          <p:spPr>
            <a:xfrm>
              <a:off x="1437360" y="3470325"/>
              <a:ext cx="3810" cy="821690"/>
            </a:xfrm>
            <a:custGeom>
              <a:avLst/>
              <a:gdLst/>
              <a:ahLst/>
              <a:cxnLst/>
              <a:rect l="l" t="t" r="r" b="b"/>
              <a:pathLst>
                <a:path w="3809" h="821689">
                  <a:moveTo>
                    <a:pt x="3670" y="160959"/>
                  </a:moveTo>
                  <a:lnTo>
                    <a:pt x="0" y="157289"/>
                  </a:lnTo>
                  <a:lnTo>
                    <a:pt x="0" y="821334"/>
                  </a:lnTo>
                  <a:lnTo>
                    <a:pt x="3670" y="817143"/>
                  </a:lnTo>
                  <a:lnTo>
                    <a:pt x="3670" y="160959"/>
                  </a:lnTo>
                  <a:close/>
                </a:path>
                <a:path w="3809" h="821689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5" name="object 1667">
              <a:extLst>
                <a:ext uri="{FF2B5EF4-FFF2-40B4-BE49-F238E27FC236}">
                  <a16:creationId xmlns:a16="http://schemas.microsoft.com/office/drawing/2014/main" id="{C0B4F469-1E05-84BF-9A01-CC8559CA61F5}"/>
                </a:ext>
              </a:extLst>
            </p:cNvPr>
            <p:cNvSpPr/>
            <p:nvPr/>
          </p:nvSpPr>
          <p:spPr>
            <a:xfrm>
              <a:off x="1441043" y="3470325"/>
              <a:ext cx="3810" cy="817244"/>
            </a:xfrm>
            <a:custGeom>
              <a:avLst/>
              <a:gdLst/>
              <a:ahLst/>
              <a:cxnLst/>
              <a:rect l="l" t="t" r="r" b="b"/>
              <a:pathLst>
                <a:path w="3809" h="817245">
                  <a:moveTo>
                    <a:pt x="3670" y="637997"/>
                  </a:moveTo>
                  <a:lnTo>
                    <a:pt x="190" y="637997"/>
                  </a:lnTo>
                  <a:lnTo>
                    <a:pt x="190" y="161747"/>
                  </a:lnTo>
                  <a:lnTo>
                    <a:pt x="139" y="160477"/>
                  </a:lnTo>
                  <a:lnTo>
                    <a:pt x="0" y="160477"/>
                  </a:lnTo>
                  <a:lnTo>
                    <a:pt x="0" y="161747"/>
                  </a:lnTo>
                  <a:lnTo>
                    <a:pt x="0" y="637997"/>
                  </a:lnTo>
                  <a:lnTo>
                    <a:pt x="0" y="672287"/>
                  </a:lnTo>
                  <a:lnTo>
                    <a:pt x="0" y="817067"/>
                  </a:lnTo>
                  <a:lnTo>
                    <a:pt x="190" y="817067"/>
                  </a:lnTo>
                  <a:lnTo>
                    <a:pt x="190" y="672287"/>
                  </a:lnTo>
                  <a:lnTo>
                    <a:pt x="3670" y="672287"/>
                  </a:lnTo>
                  <a:lnTo>
                    <a:pt x="3670" y="637997"/>
                  </a:lnTo>
                  <a:close/>
                </a:path>
                <a:path w="3809" h="817245">
                  <a:moveTo>
                    <a:pt x="3670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6" name="object 1668">
              <a:extLst>
                <a:ext uri="{FF2B5EF4-FFF2-40B4-BE49-F238E27FC236}">
                  <a16:creationId xmlns:a16="http://schemas.microsoft.com/office/drawing/2014/main" id="{D84697AF-A659-FDF2-0A7C-95714786AFF3}"/>
                </a:ext>
              </a:extLst>
            </p:cNvPr>
            <p:cNvSpPr/>
            <p:nvPr/>
          </p:nvSpPr>
          <p:spPr>
            <a:xfrm>
              <a:off x="1444713" y="3470325"/>
              <a:ext cx="7620" cy="672465"/>
            </a:xfrm>
            <a:custGeom>
              <a:avLst/>
              <a:gdLst/>
              <a:ahLst/>
              <a:cxnLst/>
              <a:rect l="l" t="t" r="r" b="b"/>
              <a:pathLst>
                <a:path w="7619" h="672464">
                  <a:moveTo>
                    <a:pt x="7340" y="637476"/>
                  </a:moveTo>
                  <a:lnTo>
                    <a:pt x="3670" y="637476"/>
                  </a:lnTo>
                  <a:lnTo>
                    <a:pt x="0" y="637476"/>
                  </a:lnTo>
                  <a:lnTo>
                    <a:pt x="0" y="672439"/>
                  </a:lnTo>
                  <a:lnTo>
                    <a:pt x="3657" y="672439"/>
                  </a:lnTo>
                  <a:lnTo>
                    <a:pt x="7340" y="672439"/>
                  </a:lnTo>
                  <a:lnTo>
                    <a:pt x="7340" y="637476"/>
                  </a:lnTo>
                  <a:close/>
                </a:path>
                <a:path w="7619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3657" y="34950"/>
                  </a:lnTo>
                  <a:lnTo>
                    <a:pt x="7340" y="3495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7" name="object 1669">
              <a:extLst>
                <a:ext uri="{FF2B5EF4-FFF2-40B4-BE49-F238E27FC236}">
                  <a16:creationId xmlns:a16="http://schemas.microsoft.com/office/drawing/2014/main" id="{058C2F56-9101-185B-FB44-906E93DA02AB}"/>
                </a:ext>
              </a:extLst>
            </p:cNvPr>
            <p:cNvSpPr/>
            <p:nvPr/>
          </p:nvSpPr>
          <p:spPr>
            <a:xfrm>
              <a:off x="1452067" y="3470325"/>
              <a:ext cx="7620" cy="672465"/>
            </a:xfrm>
            <a:custGeom>
              <a:avLst/>
              <a:gdLst/>
              <a:ahLst/>
              <a:cxnLst/>
              <a:rect l="l" t="t" r="r" b="b"/>
              <a:pathLst>
                <a:path w="7619" h="672464">
                  <a:moveTo>
                    <a:pt x="7340" y="637476"/>
                  </a:moveTo>
                  <a:lnTo>
                    <a:pt x="3670" y="637476"/>
                  </a:lnTo>
                  <a:lnTo>
                    <a:pt x="0" y="637476"/>
                  </a:lnTo>
                  <a:lnTo>
                    <a:pt x="0" y="672439"/>
                  </a:lnTo>
                  <a:lnTo>
                    <a:pt x="3670" y="672439"/>
                  </a:lnTo>
                  <a:lnTo>
                    <a:pt x="7340" y="672439"/>
                  </a:lnTo>
                  <a:lnTo>
                    <a:pt x="7340" y="637476"/>
                  </a:lnTo>
                  <a:close/>
                </a:path>
                <a:path w="7619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7340" y="3495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8" name="object 1670">
              <a:extLst>
                <a:ext uri="{FF2B5EF4-FFF2-40B4-BE49-F238E27FC236}">
                  <a16:creationId xmlns:a16="http://schemas.microsoft.com/office/drawing/2014/main" id="{FFA846BB-07AA-9244-B1E0-34D9645C915A}"/>
                </a:ext>
              </a:extLst>
            </p:cNvPr>
            <p:cNvSpPr/>
            <p:nvPr/>
          </p:nvSpPr>
          <p:spPr>
            <a:xfrm>
              <a:off x="1459407" y="3470325"/>
              <a:ext cx="11430" cy="672465"/>
            </a:xfrm>
            <a:custGeom>
              <a:avLst/>
              <a:gdLst/>
              <a:ahLst/>
              <a:cxnLst/>
              <a:rect l="l" t="t" r="r" b="b"/>
              <a:pathLst>
                <a:path w="11430" h="672464">
                  <a:moveTo>
                    <a:pt x="11023" y="637476"/>
                  </a:moveTo>
                  <a:lnTo>
                    <a:pt x="7353" y="637476"/>
                  </a:lnTo>
                  <a:lnTo>
                    <a:pt x="3683" y="637476"/>
                  </a:lnTo>
                  <a:lnTo>
                    <a:pt x="0" y="637476"/>
                  </a:lnTo>
                  <a:lnTo>
                    <a:pt x="0" y="672439"/>
                  </a:lnTo>
                  <a:lnTo>
                    <a:pt x="3683" y="672439"/>
                  </a:lnTo>
                  <a:lnTo>
                    <a:pt x="7353" y="672439"/>
                  </a:lnTo>
                  <a:lnTo>
                    <a:pt x="11023" y="672439"/>
                  </a:lnTo>
                  <a:lnTo>
                    <a:pt x="11023" y="637476"/>
                  </a:lnTo>
                  <a:close/>
                </a:path>
                <a:path w="11430" h="672464">
                  <a:moveTo>
                    <a:pt x="11023" y="0"/>
                  </a:moveTo>
                  <a:lnTo>
                    <a:pt x="7353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3683" y="34950"/>
                  </a:lnTo>
                  <a:lnTo>
                    <a:pt x="7353" y="34950"/>
                  </a:lnTo>
                  <a:lnTo>
                    <a:pt x="11023" y="34950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9" name="object 1671">
              <a:extLst>
                <a:ext uri="{FF2B5EF4-FFF2-40B4-BE49-F238E27FC236}">
                  <a16:creationId xmlns:a16="http://schemas.microsoft.com/office/drawing/2014/main" id="{45A892C3-5B7C-47A4-4206-A44735E92C74}"/>
                </a:ext>
              </a:extLst>
            </p:cNvPr>
            <p:cNvSpPr/>
            <p:nvPr/>
          </p:nvSpPr>
          <p:spPr>
            <a:xfrm>
              <a:off x="1470444" y="3470325"/>
              <a:ext cx="7620" cy="672465"/>
            </a:xfrm>
            <a:custGeom>
              <a:avLst/>
              <a:gdLst/>
              <a:ahLst/>
              <a:cxnLst/>
              <a:rect l="l" t="t" r="r" b="b"/>
              <a:pathLst>
                <a:path w="7619" h="672464">
                  <a:moveTo>
                    <a:pt x="7340" y="637476"/>
                  </a:moveTo>
                  <a:lnTo>
                    <a:pt x="3670" y="637476"/>
                  </a:lnTo>
                  <a:lnTo>
                    <a:pt x="0" y="637476"/>
                  </a:lnTo>
                  <a:lnTo>
                    <a:pt x="0" y="672439"/>
                  </a:lnTo>
                  <a:lnTo>
                    <a:pt x="3670" y="672439"/>
                  </a:lnTo>
                  <a:lnTo>
                    <a:pt x="7340" y="672439"/>
                  </a:lnTo>
                  <a:lnTo>
                    <a:pt x="7340" y="637476"/>
                  </a:lnTo>
                  <a:close/>
                </a:path>
                <a:path w="7619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7340" y="3495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0" name="object 1672">
              <a:extLst>
                <a:ext uri="{FF2B5EF4-FFF2-40B4-BE49-F238E27FC236}">
                  <a16:creationId xmlns:a16="http://schemas.microsoft.com/office/drawing/2014/main" id="{31C57932-7241-E561-667B-60F051A79CD5}"/>
                </a:ext>
              </a:extLst>
            </p:cNvPr>
            <p:cNvSpPr/>
            <p:nvPr/>
          </p:nvSpPr>
          <p:spPr>
            <a:xfrm>
              <a:off x="1477797" y="3470325"/>
              <a:ext cx="7620" cy="672465"/>
            </a:xfrm>
            <a:custGeom>
              <a:avLst/>
              <a:gdLst/>
              <a:ahLst/>
              <a:cxnLst/>
              <a:rect l="l" t="t" r="r" b="b"/>
              <a:pathLst>
                <a:path w="7619" h="672464">
                  <a:moveTo>
                    <a:pt x="7340" y="637476"/>
                  </a:moveTo>
                  <a:lnTo>
                    <a:pt x="3670" y="637476"/>
                  </a:lnTo>
                  <a:lnTo>
                    <a:pt x="0" y="637476"/>
                  </a:lnTo>
                  <a:lnTo>
                    <a:pt x="0" y="672439"/>
                  </a:lnTo>
                  <a:lnTo>
                    <a:pt x="3670" y="672439"/>
                  </a:lnTo>
                  <a:lnTo>
                    <a:pt x="7340" y="672439"/>
                  </a:lnTo>
                  <a:lnTo>
                    <a:pt x="7340" y="637476"/>
                  </a:lnTo>
                  <a:close/>
                </a:path>
                <a:path w="7619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3670" y="34950"/>
                  </a:lnTo>
                  <a:lnTo>
                    <a:pt x="7340" y="3495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1" name="object 1673">
              <a:extLst>
                <a:ext uri="{FF2B5EF4-FFF2-40B4-BE49-F238E27FC236}">
                  <a16:creationId xmlns:a16="http://schemas.microsoft.com/office/drawing/2014/main" id="{D46E6678-27B3-9687-5C50-7438BC20AC12}"/>
                </a:ext>
              </a:extLst>
            </p:cNvPr>
            <p:cNvSpPr/>
            <p:nvPr/>
          </p:nvSpPr>
          <p:spPr>
            <a:xfrm>
              <a:off x="1485138" y="3470783"/>
              <a:ext cx="3810" cy="671830"/>
            </a:xfrm>
            <a:custGeom>
              <a:avLst/>
              <a:gdLst/>
              <a:ahLst/>
              <a:cxnLst/>
              <a:rect l="l" t="t" r="r" b="b"/>
              <a:pathLst>
                <a:path w="3809" h="671829">
                  <a:moveTo>
                    <a:pt x="367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1803" y="34290"/>
                  </a:lnTo>
                  <a:lnTo>
                    <a:pt x="1803" y="637540"/>
                  </a:lnTo>
                  <a:lnTo>
                    <a:pt x="0" y="637540"/>
                  </a:lnTo>
                  <a:lnTo>
                    <a:pt x="0" y="671830"/>
                  </a:lnTo>
                  <a:lnTo>
                    <a:pt x="3670" y="671830"/>
                  </a:lnTo>
                  <a:lnTo>
                    <a:pt x="3670" y="637540"/>
                  </a:lnTo>
                  <a:lnTo>
                    <a:pt x="3670" y="3429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2" name="object 1674">
              <a:extLst>
                <a:ext uri="{FF2B5EF4-FFF2-40B4-BE49-F238E27FC236}">
                  <a16:creationId xmlns:a16="http://schemas.microsoft.com/office/drawing/2014/main" id="{74F6FA48-A8F0-903D-AED9-F6393815890E}"/>
                </a:ext>
              </a:extLst>
            </p:cNvPr>
            <p:cNvSpPr/>
            <p:nvPr/>
          </p:nvSpPr>
          <p:spPr>
            <a:xfrm>
              <a:off x="1488821" y="3470325"/>
              <a:ext cx="11430" cy="672465"/>
            </a:xfrm>
            <a:custGeom>
              <a:avLst/>
              <a:gdLst/>
              <a:ahLst/>
              <a:cxnLst/>
              <a:rect l="l" t="t" r="r" b="b"/>
              <a:pathLst>
                <a:path w="11430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672439"/>
                  </a:lnTo>
                  <a:lnTo>
                    <a:pt x="3670" y="672439"/>
                  </a:lnTo>
                  <a:lnTo>
                    <a:pt x="7340" y="672439"/>
                  </a:lnTo>
                  <a:lnTo>
                    <a:pt x="7340" y="0"/>
                  </a:lnTo>
                  <a:close/>
                </a:path>
                <a:path w="11430" h="672464">
                  <a:moveTo>
                    <a:pt x="11023" y="0"/>
                  </a:moveTo>
                  <a:lnTo>
                    <a:pt x="7353" y="0"/>
                  </a:lnTo>
                  <a:lnTo>
                    <a:pt x="7353" y="672439"/>
                  </a:lnTo>
                  <a:lnTo>
                    <a:pt x="11023" y="672439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3" name="object 1675">
              <a:extLst>
                <a:ext uri="{FF2B5EF4-FFF2-40B4-BE49-F238E27FC236}">
                  <a16:creationId xmlns:a16="http://schemas.microsoft.com/office/drawing/2014/main" id="{2C17E2E1-B745-C2FF-7594-A7A5CC8A846C}"/>
                </a:ext>
              </a:extLst>
            </p:cNvPr>
            <p:cNvSpPr/>
            <p:nvPr/>
          </p:nvSpPr>
          <p:spPr>
            <a:xfrm>
              <a:off x="1499844" y="3470325"/>
              <a:ext cx="7620" cy="672465"/>
            </a:xfrm>
            <a:custGeom>
              <a:avLst/>
              <a:gdLst/>
              <a:ahLst/>
              <a:cxnLst/>
              <a:rect l="l" t="t" r="r" b="b"/>
              <a:pathLst>
                <a:path w="7619" h="672464">
                  <a:moveTo>
                    <a:pt x="7340" y="0"/>
                  </a:moveTo>
                  <a:lnTo>
                    <a:pt x="3670" y="0"/>
                  </a:lnTo>
                  <a:lnTo>
                    <a:pt x="0" y="0"/>
                  </a:lnTo>
                  <a:lnTo>
                    <a:pt x="0" y="672439"/>
                  </a:lnTo>
                  <a:lnTo>
                    <a:pt x="3670" y="672439"/>
                  </a:lnTo>
                  <a:lnTo>
                    <a:pt x="7340" y="672439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4" name="object 1676">
              <a:extLst>
                <a:ext uri="{FF2B5EF4-FFF2-40B4-BE49-F238E27FC236}">
                  <a16:creationId xmlns:a16="http://schemas.microsoft.com/office/drawing/2014/main" id="{0A5DA418-6C96-2E65-F168-C421821BCF37}"/>
                </a:ext>
              </a:extLst>
            </p:cNvPr>
            <p:cNvSpPr/>
            <p:nvPr/>
          </p:nvSpPr>
          <p:spPr>
            <a:xfrm>
              <a:off x="1507185" y="3470325"/>
              <a:ext cx="11430" cy="672465"/>
            </a:xfrm>
            <a:custGeom>
              <a:avLst/>
              <a:gdLst/>
              <a:ahLst/>
              <a:cxnLst/>
              <a:rect l="l" t="t" r="r" b="b"/>
              <a:pathLst>
                <a:path w="11430" h="672464">
                  <a:moveTo>
                    <a:pt x="11023" y="4483"/>
                  </a:moveTo>
                  <a:lnTo>
                    <a:pt x="7353" y="1206"/>
                  </a:lnTo>
                  <a:lnTo>
                    <a:pt x="7353" y="1727"/>
                  </a:lnTo>
                  <a:lnTo>
                    <a:pt x="7226" y="1727"/>
                  </a:lnTo>
                  <a:lnTo>
                    <a:pt x="7226" y="457"/>
                  </a:lnTo>
                  <a:lnTo>
                    <a:pt x="3683" y="457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672439"/>
                  </a:lnTo>
                  <a:lnTo>
                    <a:pt x="3683" y="672439"/>
                  </a:lnTo>
                  <a:lnTo>
                    <a:pt x="3683" y="672287"/>
                  </a:lnTo>
                  <a:lnTo>
                    <a:pt x="6870" y="672287"/>
                  </a:lnTo>
                  <a:lnTo>
                    <a:pt x="6870" y="671017"/>
                  </a:lnTo>
                  <a:lnTo>
                    <a:pt x="7353" y="671017"/>
                  </a:lnTo>
                  <a:lnTo>
                    <a:pt x="7353" y="671233"/>
                  </a:lnTo>
                  <a:lnTo>
                    <a:pt x="11023" y="667956"/>
                  </a:lnTo>
                  <a:lnTo>
                    <a:pt x="11023" y="4483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5" name="object 1677">
              <a:extLst>
                <a:ext uri="{FF2B5EF4-FFF2-40B4-BE49-F238E27FC236}">
                  <a16:creationId xmlns:a16="http://schemas.microsoft.com/office/drawing/2014/main" id="{A057AB1E-3F81-F895-21C3-34FC934C6689}"/>
                </a:ext>
              </a:extLst>
            </p:cNvPr>
            <p:cNvSpPr/>
            <p:nvPr/>
          </p:nvSpPr>
          <p:spPr>
            <a:xfrm>
              <a:off x="1518221" y="3474812"/>
              <a:ext cx="3810" cy="663575"/>
            </a:xfrm>
            <a:custGeom>
              <a:avLst/>
              <a:gdLst/>
              <a:ahLst/>
              <a:cxnLst/>
              <a:rect l="l" t="t" r="r" b="b"/>
              <a:pathLst>
                <a:path w="3809" h="663575">
                  <a:moveTo>
                    <a:pt x="0" y="0"/>
                  </a:moveTo>
                  <a:lnTo>
                    <a:pt x="0" y="663454"/>
                  </a:lnTo>
                  <a:lnTo>
                    <a:pt x="2260" y="661438"/>
                  </a:lnTo>
                  <a:lnTo>
                    <a:pt x="3492" y="652993"/>
                  </a:lnTo>
                  <a:lnTo>
                    <a:pt x="3492" y="10461"/>
                  </a:lnTo>
                  <a:lnTo>
                    <a:pt x="2260" y="2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6" name="object 1678">
              <a:extLst>
                <a:ext uri="{FF2B5EF4-FFF2-40B4-BE49-F238E27FC236}">
                  <a16:creationId xmlns:a16="http://schemas.microsoft.com/office/drawing/2014/main" id="{A46DFF11-EC5D-FB97-00F7-10561E9A85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792" y="3607917"/>
              <a:ext cx="101492" cy="101498"/>
            </a:xfrm>
            <a:prstGeom prst="rect">
              <a:avLst/>
            </a:prstGeom>
          </p:spPr>
        </p:pic>
        <p:sp>
          <p:nvSpPr>
            <p:cNvPr id="4407" name="object 1679">
              <a:extLst>
                <a:ext uri="{FF2B5EF4-FFF2-40B4-BE49-F238E27FC236}">
                  <a16:creationId xmlns:a16="http://schemas.microsoft.com/office/drawing/2014/main" id="{4E6665AC-E675-2C0B-172D-2176EF8C56E4}"/>
                </a:ext>
              </a:extLst>
            </p:cNvPr>
            <p:cNvSpPr/>
            <p:nvPr/>
          </p:nvSpPr>
          <p:spPr>
            <a:xfrm>
              <a:off x="906792" y="3753574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06" y="0"/>
                  </a:moveTo>
                  <a:lnTo>
                    <a:pt x="0" y="2006"/>
                  </a:lnTo>
                  <a:lnTo>
                    <a:pt x="0" y="21285"/>
                  </a:lnTo>
                  <a:lnTo>
                    <a:pt x="2006" y="2329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8" name="object 1680">
              <a:extLst>
                <a:ext uri="{FF2B5EF4-FFF2-40B4-BE49-F238E27FC236}">
                  <a16:creationId xmlns:a16="http://schemas.microsoft.com/office/drawing/2014/main" id="{4161BFDE-0169-E269-A653-2ABBDD003444}"/>
                </a:ext>
              </a:extLst>
            </p:cNvPr>
            <p:cNvSpPr/>
            <p:nvPr/>
          </p:nvSpPr>
          <p:spPr>
            <a:xfrm>
              <a:off x="908799" y="3751554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019" y="0"/>
                  </a:moveTo>
                  <a:lnTo>
                    <a:pt x="0" y="2019"/>
                  </a:lnTo>
                  <a:lnTo>
                    <a:pt x="0" y="25311"/>
                  </a:lnTo>
                  <a:lnTo>
                    <a:pt x="2019" y="2733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9" name="object 1681">
              <a:extLst>
                <a:ext uri="{FF2B5EF4-FFF2-40B4-BE49-F238E27FC236}">
                  <a16:creationId xmlns:a16="http://schemas.microsoft.com/office/drawing/2014/main" id="{69638940-2ACD-A77C-4506-62A7FB8B5110}"/>
                </a:ext>
              </a:extLst>
            </p:cNvPr>
            <p:cNvSpPr/>
            <p:nvPr/>
          </p:nvSpPr>
          <p:spPr>
            <a:xfrm>
              <a:off x="910818" y="3749535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019" y="0"/>
                  </a:moveTo>
                  <a:lnTo>
                    <a:pt x="0" y="2019"/>
                  </a:lnTo>
                  <a:lnTo>
                    <a:pt x="0" y="29349"/>
                  </a:lnTo>
                  <a:lnTo>
                    <a:pt x="2019" y="3136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0" name="object 1682">
              <a:extLst>
                <a:ext uri="{FF2B5EF4-FFF2-40B4-BE49-F238E27FC236}">
                  <a16:creationId xmlns:a16="http://schemas.microsoft.com/office/drawing/2014/main" id="{8323A9F3-E153-3BDC-5F0C-ADAB87A83DAD}"/>
                </a:ext>
              </a:extLst>
            </p:cNvPr>
            <p:cNvSpPr/>
            <p:nvPr/>
          </p:nvSpPr>
          <p:spPr>
            <a:xfrm>
              <a:off x="912837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1790" y="0"/>
                  </a:lnTo>
                  <a:lnTo>
                    <a:pt x="0" y="1790"/>
                  </a:lnTo>
                  <a:lnTo>
                    <a:pt x="0" y="33159"/>
                  </a:lnTo>
                  <a:lnTo>
                    <a:pt x="179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1" name="object 1683">
              <a:extLst>
                <a:ext uri="{FF2B5EF4-FFF2-40B4-BE49-F238E27FC236}">
                  <a16:creationId xmlns:a16="http://schemas.microsoft.com/office/drawing/2014/main" id="{894071F9-DD26-F5CD-042B-728E0D8FEC11}"/>
                </a:ext>
              </a:extLst>
            </p:cNvPr>
            <p:cNvSpPr/>
            <p:nvPr/>
          </p:nvSpPr>
          <p:spPr>
            <a:xfrm>
              <a:off x="9148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2" name="object 1684">
              <a:extLst>
                <a:ext uri="{FF2B5EF4-FFF2-40B4-BE49-F238E27FC236}">
                  <a16:creationId xmlns:a16="http://schemas.microsoft.com/office/drawing/2014/main" id="{F8DECAFF-C5AB-68E6-5447-261685BA1AB9}"/>
                </a:ext>
              </a:extLst>
            </p:cNvPr>
            <p:cNvSpPr/>
            <p:nvPr/>
          </p:nvSpPr>
          <p:spPr>
            <a:xfrm>
              <a:off x="91686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3" name="object 1685">
              <a:extLst>
                <a:ext uri="{FF2B5EF4-FFF2-40B4-BE49-F238E27FC236}">
                  <a16:creationId xmlns:a16="http://schemas.microsoft.com/office/drawing/2014/main" id="{B81752FC-F0E5-4242-076A-C13047B7C8A2}"/>
                </a:ext>
              </a:extLst>
            </p:cNvPr>
            <p:cNvSpPr/>
            <p:nvPr/>
          </p:nvSpPr>
          <p:spPr>
            <a:xfrm>
              <a:off x="9188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4" name="object 1686">
              <a:extLst>
                <a:ext uri="{FF2B5EF4-FFF2-40B4-BE49-F238E27FC236}">
                  <a16:creationId xmlns:a16="http://schemas.microsoft.com/office/drawing/2014/main" id="{09AE2918-65AD-1F05-5ED6-951D0357E653}"/>
                </a:ext>
              </a:extLst>
            </p:cNvPr>
            <p:cNvSpPr/>
            <p:nvPr/>
          </p:nvSpPr>
          <p:spPr>
            <a:xfrm>
              <a:off x="92088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5" name="object 1687">
              <a:extLst>
                <a:ext uri="{FF2B5EF4-FFF2-40B4-BE49-F238E27FC236}">
                  <a16:creationId xmlns:a16="http://schemas.microsoft.com/office/drawing/2014/main" id="{36480247-A35D-F25F-FA85-951BDA7E846B}"/>
                </a:ext>
              </a:extLst>
            </p:cNvPr>
            <p:cNvSpPr/>
            <p:nvPr/>
          </p:nvSpPr>
          <p:spPr>
            <a:xfrm>
              <a:off x="92290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6" name="object 1688">
              <a:extLst>
                <a:ext uri="{FF2B5EF4-FFF2-40B4-BE49-F238E27FC236}">
                  <a16:creationId xmlns:a16="http://schemas.microsoft.com/office/drawing/2014/main" id="{DE58EE1B-2818-BD12-951D-0F7566F9B302}"/>
                </a:ext>
              </a:extLst>
            </p:cNvPr>
            <p:cNvSpPr/>
            <p:nvPr/>
          </p:nvSpPr>
          <p:spPr>
            <a:xfrm>
              <a:off x="9249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7" name="object 1689">
              <a:extLst>
                <a:ext uri="{FF2B5EF4-FFF2-40B4-BE49-F238E27FC236}">
                  <a16:creationId xmlns:a16="http://schemas.microsoft.com/office/drawing/2014/main" id="{26A9E251-4984-F2A6-722B-D4277D56DAC3}"/>
                </a:ext>
              </a:extLst>
            </p:cNvPr>
            <p:cNvSpPr/>
            <p:nvPr/>
          </p:nvSpPr>
          <p:spPr>
            <a:xfrm>
              <a:off x="92693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8" name="object 1690">
              <a:extLst>
                <a:ext uri="{FF2B5EF4-FFF2-40B4-BE49-F238E27FC236}">
                  <a16:creationId xmlns:a16="http://schemas.microsoft.com/office/drawing/2014/main" id="{9429B715-3ABB-8AC6-A122-05CD9DC93C1B}"/>
                </a:ext>
              </a:extLst>
            </p:cNvPr>
            <p:cNvSpPr/>
            <p:nvPr/>
          </p:nvSpPr>
          <p:spPr>
            <a:xfrm>
              <a:off x="9289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9" name="object 1691">
              <a:extLst>
                <a:ext uri="{FF2B5EF4-FFF2-40B4-BE49-F238E27FC236}">
                  <a16:creationId xmlns:a16="http://schemas.microsoft.com/office/drawing/2014/main" id="{C717C5F8-C1EB-1686-7D81-72B545CD294C}"/>
                </a:ext>
              </a:extLst>
            </p:cNvPr>
            <p:cNvSpPr/>
            <p:nvPr/>
          </p:nvSpPr>
          <p:spPr>
            <a:xfrm>
              <a:off x="9309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0" name="object 1692">
              <a:extLst>
                <a:ext uri="{FF2B5EF4-FFF2-40B4-BE49-F238E27FC236}">
                  <a16:creationId xmlns:a16="http://schemas.microsoft.com/office/drawing/2014/main" id="{E7DBE8AA-2FF6-2BE2-CA2A-63C09202F552}"/>
                </a:ext>
              </a:extLst>
            </p:cNvPr>
            <p:cNvSpPr/>
            <p:nvPr/>
          </p:nvSpPr>
          <p:spPr>
            <a:xfrm>
              <a:off x="93298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1" name="object 1693">
              <a:extLst>
                <a:ext uri="{FF2B5EF4-FFF2-40B4-BE49-F238E27FC236}">
                  <a16:creationId xmlns:a16="http://schemas.microsoft.com/office/drawing/2014/main" id="{12A00A06-3188-FE8D-1F6A-F844CEE5ED65}"/>
                </a:ext>
              </a:extLst>
            </p:cNvPr>
            <p:cNvSpPr/>
            <p:nvPr/>
          </p:nvSpPr>
          <p:spPr>
            <a:xfrm>
              <a:off x="9349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2" name="object 1694">
              <a:extLst>
                <a:ext uri="{FF2B5EF4-FFF2-40B4-BE49-F238E27FC236}">
                  <a16:creationId xmlns:a16="http://schemas.microsoft.com/office/drawing/2014/main" id="{7220B974-898C-D2B0-A8C5-D892324CAFD4}"/>
                </a:ext>
              </a:extLst>
            </p:cNvPr>
            <p:cNvSpPr/>
            <p:nvPr/>
          </p:nvSpPr>
          <p:spPr>
            <a:xfrm>
              <a:off x="93701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3" name="object 1695">
              <a:extLst>
                <a:ext uri="{FF2B5EF4-FFF2-40B4-BE49-F238E27FC236}">
                  <a16:creationId xmlns:a16="http://schemas.microsoft.com/office/drawing/2014/main" id="{AF1ECA51-282E-ABAC-8021-DB340D4AFDA4}"/>
                </a:ext>
              </a:extLst>
            </p:cNvPr>
            <p:cNvSpPr/>
            <p:nvPr/>
          </p:nvSpPr>
          <p:spPr>
            <a:xfrm>
              <a:off x="939037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4" name="object 1696">
              <a:extLst>
                <a:ext uri="{FF2B5EF4-FFF2-40B4-BE49-F238E27FC236}">
                  <a16:creationId xmlns:a16="http://schemas.microsoft.com/office/drawing/2014/main" id="{9D371BDB-B95B-4FBB-EFDC-75DB1FA1F4CF}"/>
                </a:ext>
              </a:extLst>
            </p:cNvPr>
            <p:cNvSpPr/>
            <p:nvPr/>
          </p:nvSpPr>
          <p:spPr>
            <a:xfrm>
              <a:off x="9410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5" name="object 1697">
              <a:extLst>
                <a:ext uri="{FF2B5EF4-FFF2-40B4-BE49-F238E27FC236}">
                  <a16:creationId xmlns:a16="http://schemas.microsoft.com/office/drawing/2014/main" id="{973CD17C-955E-107A-3494-7AF4CFAB9ED5}"/>
                </a:ext>
              </a:extLst>
            </p:cNvPr>
            <p:cNvSpPr/>
            <p:nvPr/>
          </p:nvSpPr>
          <p:spPr>
            <a:xfrm>
              <a:off x="94306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6" name="object 1698">
              <a:extLst>
                <a:ext uri="{FF2B5EF4-FFF2-40B4-BE49-F238E27FC236}">
                  <a16:creationId xmlns:a16="http://schemas.microsoft.com/office/drawing/2014/main" id="{6B7E6EF4-4F62-E92B-C1CB-AA86D939F81C}"/>
                </a:ext>
              </a:extLst>
            </p:cNvPr>
            <p:cNvSpPr/>
            <p:nvPr/>
          </p:nvSpPr>
          <p:spPr>
            <a:xfrm>
              <a:off x="9450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7" name="object 1699">
              <a:extLst>
                <a:ext uri="{FF2B5EF4-FFF2-40B4-BE49-F238E27FC236}">
                  <a16:creationId xmlns:a16="http://schemas.microsoft.com/office/drawing/2014/main" id="{D36DA21A-A8BF-EDD8-E367-0D6EBB22B58F}"/>
                </a:ext>
              </a:extLst>
            </p:cNvPr>
            <p:cNvSpPr/>
            <p:nvPr/>
          </p:nvSpPr>
          <p:spPr>
            <a:xfrm>
              <a:off x="94708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8" name="object 1700">
              <a:extLst>
                <a:ext uri="{FF2B5EF4-FFF2-40B4-BE49-F238E27FC236}">
                  <a16:creationId xmlns:a16="http://schemas.microsoft.com/office/drawing/2014/main" id="{10433828-78E6-EDFE-A26B-5FC6C497D3E2}"/>
                </a:ext>
              </a:extLst>
            </p:cNvPr>
            <p:cNvSpPr/>
            <p:nvPr/>
          </p:nvSpPr>
          <p:spPr>
            <a:xfrm>
              <a:off x="9491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9" name="object 1701">
              <a:extLst>
                <a:ext uri="{FF2B5EF4-FFF2-40B4-BE49-F238E27FC236}">
                  <a16:creationId xmlns:a16="http://schemas.microsoft.com/office/drawing/2014/main" id="{70D21B6C-C849-6FF1-AC39-19B52A3F287F}"/>
                </a:ext>
              </a:extLst>
            </p:cNvPr>
            <p:cNvSpPr/>
            <p:nvPr/>
          </p:nvSpPr>
          <p:spPr>
            <a:xfrm>
              <a:off x="9511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0" name="object 1702">
              <a:extLst>
                <a:ext uri="{FF2B5EF4-FFF2-40B4-BE49-F238E27FC236}">
                  <a16:creationId xmlns:a16="http://schemas.microsoft.com/office/drawing/2014/main" id="{306C6EC3-7971-60FD-ACDE-DF89BFBD8070}"/>
                </a:ext>
              </a:extLst>
            </p:cNvPr>
            <p:cNvSpPr/>
            <p:nvPr/>
          </p:nvSpPr>
          <p:spPr>
            <a:xfrm>
              <a:off x="95313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1" name="object 1703">
              <a:extLst>
                <a:ext uri="{FF2B5EF4-FFF2-40B4-BE49-F238E27FC236}">
                  <a16:creationId xmlns:a16="http://schemas.microsoft.com/office/drawing/2014/main" id="{BD199B60-0ED4-7C59-4FE9-9A1FC81B29DC}"/>
                </a:ext>
              </a:extLst>
            </p:cNvPr>
            <p:cNvSpPr/>
            <p:nvPr/>
          </p:nvSpPr>
          <p:spPr>
            <a:xfrm>
              <a:off x="9551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2" name="object 1704">
              <a:extLst>
                <a:ext uri="{FF2B5EF4-FFF2-40B4-BE49-F238E27FC236}">
                  <a16:creationId xmlns:a16="http://schemas.microsoft.com/office/drawing/2014/main" id="{5B0D415F-E151-44BC-7EB3-35A2358ED3A5}"/>
                </a:ext>
              </a:extLst>
            </p:cNvPr>
            <p:cNvSpPr/>
            <p:nvPr/>
          </p:nvSpPr>
          <p:spPr>
            <a:xfrm>
              <a:off x="9571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3" name="object 1705">
              <a:extLst>
                <a:ext uri="{FF2B5EF4-FFF2-40B4-BE49-F238E27FC236}">
                  <a16:creationId xmlns:a16="http://schemas.microsoft.com/office/drawing/2014/main" id="{6BDFD4E5-367C-765B-2178-2E911104C47F}"/>
                </a:ext>
              </a:extLst>
            </p:cNvPr>
            <p:cNvSpPr/>
            <p:nvPr/>
          </p:nvSpPr>
          <p:spPr>
            <a:xfrm>
              <a:off x="959192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4" name="object 1706">
              <a:extLst>
                <a:ext uri="{FF2B5EF4-FFF2-40B4-BE49-F238E27FC236}">
                  <a16:creationId xmlns:a16="http://schemas.microsoft.com/office/drawing/2014/main" id="{11D327DB-9E38-8C6A-1266-E73C6EA62C48}"/>
                </a:ext>
              </a:extLst>
            </p:cNvPr>
            <p:cNvSpPr/>
            <p:nvPr/>
          </p:nvSpPr>
          <p:spPr>
            <a:xfrm>
              <a:off x="9611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5" name="object 1707">
              <a:extLst>
                <a:ext uri="{FF2B5EF4-FFF2-40B4-BE49-F238E27FC236}">
                  <a16:creationId xmlns:a16="http://schemas.microsoft.com/office/drawing/2014/main" id="{9C0EEDDA-9E0A-3641-9BDB-4998FC833F5C}"/>
                </a:ext>
              </a:extLst>
            </p:cNvPr>
            <p:cNvSpPr/>
            <p:nvPr/>
          </p:nvSpPr>
          <p:spPr>
            <a:xfrm>
              <a:off x="96321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6" name="object 1708">
              <a:extLst>
                <a:ext uri="{FF2B5EF4-FFF2-40B4-BE49-F238E27FC236}">
                  <a16:creationId xmlns:a16="http://schemas.microsoft.com/office/drawing/2014/main" id="{708E91F9-D456-7E2B-AA7A-6BD6BC5995EA}"/>
                </a:ext>
              </a:extLst>
            </p:cNvPr>
            <p:cNvSpPr/>
            <p:nvPr/>
          </p:nvSpPr>
          <p:spPr>
            <a:xfrm>
              <a:off x="9652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7" name="object 1709">
              <a:extLst>
                <a:ext uri="{FF2B5EF4-FFF2-40B4-BE49-F238E27FC236}">
                  <a16:creationId xmlns:a16="http://schemas.microsoft.com/office/drawing/2014/main" id="{6AC2A7B7-7A9F-5265-35A5-4645D4E99E19}"/>
                </a:ext>
              </a:extLst>
            </p:cNvPr>
            <p:cNvSpPr/>
            <p:nvPr/>
          </p:nvSpPr>
          <p:spPr>
            <a:xfrm>
              <a:off x="9672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8" name="object 1710">
              <a:extLst>
                <a:ext uri="{FF2B5EF4-FFF2-40B4-BE49-F238E27FC236}">
                  <a16:creationId xmlns:a16="http://schemas.microsoft.com/office/drawing/2014/main" id="{000D8430-44EB-942D-1C2E-9FCF0EEDCB14}"/>
                </a:ext>
              </a:extLst>
            </p:cNvPr>
            <p:cNvSpPr/>
            <p:nvPr/>
          </p:nvSpPr>
          <p:spPr>
            <a:xfrm>
              <a:off x="96926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9" name="object 1711">
              <a:extLst>
                <a:ext uri="{FF2B5EF4-FFF2-40B4-BE49-F238E27FC236}">
                  <a16:creationId xmlns:a16="http://schemas.microsoft.com/office/drawing/2014/main" id="{F8C1A17F-FB60-9F52-2195-DD8F7172F1C7}"/>
                </a:ext>
              </a:extLst>
            </p:cNvPr>
            <p:cNvSpPr/>
            <p:nvPr/>
          </p:nvSpPr>
          <p:spPr>
            <a:xfrm>
              <a:off x="9712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0" name="object 1712">
              <a:extLst>
                <a:ext uri="{FF2B5EF4-FFF2-40B4-BE49-F238E27FC236}">
                  <a16:creationId xmlns:a16="http://schemas.microsoft.com/office/drawing/2014/main" id="{C4BF7226-7327-F4B9-C4AD-C69C7EA7D6A1}"/>
                </a:ext>
              </a:extLst>
            </p:cNvPr>
            <p:cNvSpPr/>
            <p:nvPr/>
          </p:nvSpPr>
          <p:spPr>
            <a:xfrm>
              <a:off x="97328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1" name="object 1713">
              <a:extLst>
                <a:ext uri="{FF2B5EF4-FFF2-40B4-BE49-F238E27FC236}">
                  <a16:creationId xmlns:a16="http://schemas.microsoft.com/office/drawing/2014/main" id="{08FBCCCA-2D62-0065-BD0E-C0E0697E6679}"/>
                </a:ext>
              </a:extLst>
            </p:cNvPr>
            <p:cNvSpPr/>
            <p:nvPr/>
          </p:nvSpPr>
          <p:spPr>
            <a:xfrm>
              <a:off x="9753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2" name="object 1714">
              <a:extLst>
                <a:ext uri="{FF2B5EF4-FFF2-40B4-BE49-F238E27FC236}">
                  <a16:creationId xmlns:a16="http://schemas.microsoft.com/office/drawing/2014/main" id="{2013F199-A3F6-FDC3-06B0-A6B3D14B219B}"/>
                </a:ext>
              </a:extLst>
            </p:cNvPr>
            <p:cNvSpPr/>
            <p:nvPr/>
          </p:nvSpPr>
          <p:spPr>
            <a:xfrm>
              <a:off x="9773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3" name="object 1715">
              <a:extLst>
                <a:ext uri="{FF2B5EF4-FFF2-40B4-BE49-F238E27FC236}">
                  <a16:creationId xmlns:a16="http://schemas.microsoft.com/office/drawing/2014/main" id="{0835A5D9-3901-1445-BC58-49BF3B3388DD}"/>
                </a:ext>
              </a:extLst>
            </p:cNvPr>
            <p:cNvSpPr/>
            <p:nvPr/>
          </p:nvSpPr>
          <p:spPr>
            <a:xfrm>
              <a:off x="97933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4" name="object 1716">
              <a:extLst>
                <a:ext uri="{FF2B5EF4-FFF2-40B4-BE49-F238E27FC236}">
                  <a16:creationId xmlns:a16="http://schemas.microsoft.com/office/drawing/2014/main" id="{85425D68-C9E1-04C3-6773-921C0E37E476}"/>
                </a:ext>
              </a:extLst>
            </p:cNvPr>
            <p:cNvSpPr/>
            <p:nvPr/>
          </p:nvSpPr>
          <p:spPr>
            <a:xfrm>
              <a:off x="9813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5" name="object 1717">
              <a:extLst>
                <a:ext uri="{FF2B5EF4-FFF2-40B4-BE49-F238E27FC236}">
                  <a16:creationId xmlns:a16="http://schemas.microsoft.com/office/drawing/2014/main" id="{7DF60AFD-F967-F6FD-F256-9805189D6D11}"/>
                </a:ext>
              </a:extLst>
            </p:cNvPr>
            <p:cNvSpPr/>
            <p:nvPr/>
          </p:nvSpPr>
          <p:spPr>
            <a:xfrm>
              <a:off x="9833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6" name="object 1718">
              <a:extLst>
                <a:ext uri="{FF2B5EF4-FFF2-40B4-BE49-F238E27FC236}">
                  <a16:creationId xmlns:a16="http://schemas.microsoft.com/office/drawing/2014/main" id="{1605971C-744D-0302-AC8A-156A6EF29C86}"/>
                </a:ext>
              </a:extLst>
            </p:cNvPr>
            <p:cNvSpPr/>
            <p:nvPr/>
          </p:nvSpPr>
          <p:spPr>
            <a:xfrm>
              <a:off x="985392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7" name="object 1719">
              <a:extLst>
                <a:ext uri="{FF2B5EF4-FFF2-40B4-BE49-F238E27FC236}">
                  <a16:creationId xmlns:a16="http://schemas.microsoft.com/office/drawing/2014/main" id="{D0CF68FA-0389-E386-9752-25DB01B52CBE}"/>
                </a:ext>
              </a:extLst>
            </p:cNvPr>
            <p:cNvSpPr/>
            <p:nvPr/>
          </p:nvSpPr>
          <p:spPr>
            <a:xfrm>
              <a:off x="9873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8" name="object 1720">
              <a:extLst>
                <a:ext uri="{FF2B5EF4-FFF2-40B4-BE49-F238E27FC236}">
                  <a16:creationId xmlns:a16="http://schemas.microsoft.com/office/drawing/2014/main" id="{27A34CF7-DA2C-6062-DA36-118B32ED5DF0}"/>
                </a:ext>
              </a:extLst>
            </p:cNvPr>
            <p:cNvSpPr/>
            <p:nvPr/>
          </p:nvSpPr>
          <p:spPr>
            <a:xfrm>
              <a:off x="98941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9" name="object 1721">
              <a:extLst>
                <a:ext uri="{FF2B5EF4-FFF2-40B4-BE49-F238E27FC236}">
                  <a16:creationId xmlns:a16="http://schemas.microsoft.com/office/drawing/2014/main" id="{23EA4FDB-C27E-1077-945B-1EDE02564235}"/>
                </a:ext>
              </a:extLst>
            </p:cNvPr>
            <p:cNvSpPr/>
            <p:nvPr/>
          </p:nvSpPr>
          <p:spPr>
            <a:xfrm>
              <a:off x="9914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0" name="object 1722">
              <a:extLst>
                <a:ext uri="{FF2B5EF4-FFF2-40B4-BE49-F238E27FC236}">
                  <a16:creationId xmlns:a16="http://schemas.microsoft.com/office/drawing/2014/main" id="{B542C07C-E477-605A-0ECC-87771A03282B}"/>
                </a:ext>
              </a:extLst>
            </p:cNvPr>
            <p:cNvSpPr/>
            <p:nvPr/>
          </p:nvSpPr>
          <p:spPr>
            <a:xfrm>
              <a:off x="9934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1" name="object 1723">
              <a:extLst>
                <a:ext uri="{FF2B5EF4-FFF2-40B4-BE49-F238E27FC236}">
                  <a16:creationId xmlns:a16="http://schemas.microsoft.com/office/drawing/2014/main" id="{860E32D8-3D64-01F9-593F-4C5CB836D42D}"/>
                </a:ext>
              </a:extLst>
            </p:cNvPr>
            <p:cNvSpPr/>
            <p:nvPr/>
          </p:nvSpPr>
          <p:spPr>
            <a:xfrm>
              <a:off x="9954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2" name="object 1724">
              <a:extLst>
                <a:ext uri="{FF2B5EF4-FFF2-40B4-BE49-F238E27FC236}">
                  <a16:creationId xmlns:a16="http://schemas.microsoft.com/office/drawing/2014/main" id="{1317147E-FE83-C0AE-566E-1AC9140DB1DE}"/>
                </a:ext>
              </a:extLst>
            </p:cNvPr>
            <p:cNvSpPr/>
            <p:nvPr/>
          </p:nvSpPr>
          <p:spPr>
            <a:xfrm>
              <a:off x="9974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3" name="object 1725">
              <a:extLst>
                <a:ext uri="{FF2B5EF4-FFF2-40B4-BE49-F238E27FC236}">
                  <a16:creationId xmlns:a16="http://schemas.microsoft.com/office/drawing/2014/main" id="{836C34D6-3FBB-2B7B-AF5D-6CF9B80C1941}"/>
                </a:ext>
              </a:extLst>
            </p:cNvPr>
            <p:cNvSpPr/>
            <p:nvPr/>
          </p:nvSpPr>
          <p:spPr>
            <a:xfrm>
              <a:off x="99948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4" name="object 1726">
              <a:extLst>
                <a:ext uri="{FF2B5EF4-FFF2-40B4-BE49-F238E27FC236}">
                  <a16:creationId xmlns:a16="http://schemas.microsoft.com/office/drawing/2014/main" id="{7EBD7A86-91BE-3BA8-D0B8-3D52F01A2575}"/>
                </a:ext>
              </a:extLst>
            </p:cNvPr>
            <p:cNvSpPr/>
            <p:nvPr/>
          </p:nvSpPr>
          <p:spPr>
            <a:xfrm>
              <a:off x="10015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5" name="object 1727">
              <a:extLst>
                <a:ext uri="{FF2B5EF4-FFF2-40B4-BE49-F238E27FC236}">
                  <a16:creationId xmlns:a16="http://schemas.microsoft.com/office/drawing/2014/main" id="{40CD1FD4-300E-A4B7-6DE2-8E00693269EE}"/>
                </a:ext>
              </a:extLst>
            </p:cNvPr>
            <p:cNvSpPr/>
            <p:nvPr/>
          </p:nvSpPr>
          <p:spPr>
            <a:xfrm>
              <a:off x="10035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6" name="object 1728">
              <a:extLst>
                <a:ext uri="{FF2B5EF4-FFF2-40B4-BE49-F238E27FC236}">
                  <a16:creationId xmlns:a16="http://schemas.microsoft.com/office/drawing/2014/main" id="{604D7629-3FF0-7C15-CF14-413826DA3568}"/>
                </a:ext>
              </a:extLst>
            </p:cNvPr>
            <p:cNvSpPr/>
            <p:nvPr/>
          </p:nvSpPr>
          <p:spPr>
            <a:xfrm>
              <a:off x="100553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7" name="object 1729">
              <a:extLst>
                <a:ext uri="{FF2B5EF4-FFF2-40B4-BE49-F238E27FC236}">
                  <a16:creationId xmlns:a16="http://schemas.microsoft.com/office/drawing/2014/main" id="{1A4522E9-AAB1-312A-ED25-40EBC5E1B633}"/>
                </a:ext>
              </a:extLst>
            </p:cNvPr>
            <p:cNvSpPr/>
            <p:nvPr/>
          </p:nvSpPr>
          <p:spPr>
            <a:xfrm>
              <a:off x="10075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8" name="object 1730">
              <a:extLst>
                <a:ext uri="{FF2B5EF4-FFF2-40B4-BE49-F238E27FC236}">
                  <a16:creationId xmlns:a16="http://schemas.microsoft.com/office/drawing/2014/main" id="{58258F5A-C5BD-A414-50AC-8EEF318BFC19}"/>
                </a:ext>
              </a:extLst>
            </p:cNvPr>
            <p:cNvSpPr/>
            <p:nvPr/>
          </p:nvSpPr>
          <p:spPr>
            <a:xfrm>
              <a:off x="10095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9" name="object 1731">
              <a:extLst>
                <a:ext uri="{FF2B5EF4-FFF2-40B4-BE49-F238E27FC236}">
                  <a16:creationId xmlns:a16="http://schemas.microsoft.com/office/drawing/2014/main" id="{B580B663-01B6-622E-F562-DD56163DE1C8}"/>
                </a:ext>
              </a:extLst>
            </p:cNvPr>
            <p:cNvSpPr/>
            <p:nvPr/>
          </p:nvSpPr>
          <p:spPr>
            <a:xfrm>
              <a:off x="10115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0" name="object 1732">
              <a:extLst>
                <a:ext uri="{FF2B5EF4-FFF2-40B4-BE49-F238E27FC236}">
                  <a16:creationId xmlns:a16="http://schemas.microsoft.com/office/drawing/2014/main" id="{1DD9A655-4854-628A-6ED1-E1550DAD23F6}"/>
                </a:ext>
              </a:extLst>
            </p:cNvPr>
            <p:cNvSpPr/>
            <p:nvPr/>
          </p:nvSpPr>
          <p:spPr>
            <a:xfrm>
              <a:off x="10135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1" name="object 1733">
              <a:extLst>
                <a:ext uri="{FF2B5EF4-FFF2-40B4-BE49-F238E27FC236}">
                  <a16:creationId xmlns:a16="http://schemas.microsoft.com/office/drawing/2014/main" id="{9B541868-494C-FFCA-A4C9-AE4C6C874C50}"/>
                </a:ext>
              </a:extLst>
            </p:cNvPr>
            <p:cNvSpPr/>
            <p:nvPr/>
          </p:nvSpPr>
          <p:spPr>
            <a:xfrm>
              <a:off x="101561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2" name="object 1734">
              <a:extLst>
                <a:ext uri="{FF2B5EF4-FFF2-40B4-BE49-F238E27FC236}">
                  <a16:creationId xmlns:a16="http://schemas.microsoft.com/office/drawing/2014/main" id="{3178899F-347D-6D35-3A62-8D3AD3F81CC7}"/>
                </a:ext>
              </a:extLst>
            </p:cNvPr>
            <p:cNvSpPr/>
            <p:nvPr/>
          </p:nvSpPr>
          <p:spPr>
            <a:xfrm>
              <a:off x="10176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3" name="object 1735">
              <a:extLst>
                <a:ext uri="{FF2B5EF4-FFF2-40B4-BE49-F238E27FC236}">
                  <a16:creationId xmlns:a16="http://schemas.microsoft.com/office/drawing/2014/main" id="{6A2CFF8E-D88D-EE9A-8D4E-F438E346BD0B}"/>
                </a:ext>
              </a:extLst>
            </p:cNvPr>
            <p:cNvSpPr/>
            <p:nvPr/>
          </p:nvSpPr>
          <p:spPr>
            <a:xfrm>
              <a:off x="10196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4" name="object 1736">
              <a:extLst>
                <a:ext uri="{FF2B5EF4-FFF2-40B4-BE49-F238E27FC236}">
                  <a16:creationId xmlns:a16="http://schemas.microsoft.com/office/drawing/2014/main" id="{E03E2FC9-218A-126C-3F29-C118E2EFD4C8}"/>
                </a:ext>
              </a:extLst>
            </p:cNvPr>
            <p:cNvSpPr/>
            <p:nvPr/>
          </p:nvSpPr>
          <p:spPr>
            <a:xfrm>
              <a:off x="10216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5" name="object 1737">
              <a:extLst>
                <a:ext uri="{FF2B5EF4-FFF2-40B4-BE49-F238E27FC236}">
                  <a16:creationId xmlns:a16="http://schemas.microsoft.com/office/drawing/2014/main" id="{C7707420-7B7D-8750-11E3-8E5BCA46E872}"/>
                </a:ext>
              </a:extLst>
            </p:cNvPr>
            <p:cNvSpPr/>
            <p:nvPr/>
          </p:nvSpPr>
          <p:spPr>
            <a:xfrm>
              <a:off x="10236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6" name="object 1738">
              <a:extLst>
                <a:ext uri="{FF2B5EF4-FFF2-40B4-BE49-F238E27FC236}">
                  <a16:creationId xmlns:a16="http://schemas.microsoft.com/office/drawing/2014/main" id="{79B4E772-A498-04C8-F83F-16DD82FF12AE}"/>
                </a:ext>
              </a:extLst>
            </p:cNvPr>
            <p:cNvSpPr/>
            <p:nvPr/>
          </p:nvSpPr>
          <p:spPr>
            <a:xfrm>
              <a:off x="102569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7" name="object 1739">
              <a:extLst>
                <a:ext uri="{FF2B5EF4-FFF2-40B4-BE49-F238E27FC236}">
                  <a16:creationId xmlns:a16="http://schemas.microsoft.com/office/drawing/2014/main" id="{7AD8F637-99C7-1B6B-E5BB-F94BC307AEAE}"/>
                </a:ext>
              </a:extLst>
            </p:cNvPr>
            <p:cNvSpPr/>
            <p:nvPr/>
          </p:nvSpPr>
          <p:spPr>
            <a:xfrm>
              <a:off x="10277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8" name="object 1740">
              <a:extLst>
                <a:ext uri="{FF2B5EF4-FFF2-40B4-BE49-F238E27FC236}">
                  <a16:creationId xmlns:a16="http://schemas.microsoft.com/office/drawing/2014/main" id="{C699BCDD-375C-1D9C-B9D4-806B8D5F38BC}"/>
                </a:ext>
              </a:extLst>
            </p:cNvPr>
            <p:cNvSpPr/>
            <p:nvPr/>
          </p:nvSpPr>
          <p:spPr>
            <a:xfrm>
              <a:off x="10297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9" name="object 1741">
              <a:extLst>
                <a:ext uri="{FF2B5EF4-FFF2-40B4-BE49-F238E27FC236}">
                  <a16:creationId xmlns:a16="http://schemas.microsoft.com/office/drawing/2014/main" id="{CB86BFD3-06C6-779D-3DEC-36BC317BBB35}"/>
                </a:ext>
              </a:extLst>
            </p:cNvPr>
            <p:cNvSpPr/>
            <p:nvPr/>
          </p:nvSpPr>
          <p:spPr>
            <a:xfrm>
              <a:off x="103173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0" name="object 1742">
              <a:extLst>
                <a:ext uri="{FF2B5EF4-FFF2-40B4-BE49-F238E27FC236}">
                  <a16:creationId xmlns:a16="http://schemas.microsoft.com/office/drawing/2014/main" id="{33264621-B240-7303-85E3-3C8695B44FA6}"/>
                </a:ext>
              </a:extLst>
            </p:cNvPr>
            <p:cNvSpPr/>
            <p:nvPr/>
          </p:nvSpPr>
          <p:spPr>
            <a:xfrm>
              <a:off x="10337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1" name="object 1743">
              <a:extLst>
                <a:ext uri="{FF2B5EF4-FFF2-40B4-BE49-F238E27FC236}">
                  <a16:creationId xmlns:a16="http://schemas.microsoft.com/office/drawing/2014/main" id="{448B0D33-1E69-7DCD-C8CB-55450E91F4D6}"/>
                </a:ext>
              </a:extLst>
            </p:cNvPr>
            <p:cNvSpPr/>
            <p:nvPr/>
          </p:nvSpPr>
          <p:spPr>
            <a:xfrm>
              <a:off x="10357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2" name="object 1744">
              <a:extLst>
                <a:ext uri="{FF2B5EF4-FFF2-40B4-BE49-F238E27FC236}">
                  <a16:creationId xmlns:a16="http://schemas.microsoft.com/office/drawing/2014/main" id="{4D4939F0-011E-6940-171E-D833C464EA9E}"/>
                </a:ext>
              </a:extLst>
            </p:cNvPr>
            <p:cNvSpPr/>
            <p:nvPr/>
          </p:nvSpPr>
          <p:spPr>
            <a:xfrm>
              <a:off x="10377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3" name="object 1745">
              <a:extLst>
                <a:ext uri="{FF2B5EF4-FFF2-40B4-BE49-F238E27FC236}">
                  <a16:creationId xmlns:a16="http://schemas.microsoft.com/office/drawing/2014/main" id="{F0FEB406-AE9B-8CB9-BC15-3E69566EAE9D}"/>
                </a:ext>
              </a:extLst>
            </p:cNvPr>
            <p:cNvSpPr/>
            <p:nvPr/>
          </p:nvSpPr>
          <p:spPr>
            <a:xfrm>
              <a:off x="10397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4" name="object 1746">
              <a:extLst>
                <a:ext uri="{FF2B5EF4-FFF2-40B4-BE49-F238E27FC236}">
                  <a16:creationId xmlns:a16="http://schemas.microsoft.com/office/drawing/2014/main" id="{CA6B1E65-4F68-FBDB-D6BD-C276560CBCBC}"/>
                </a:ext>
              </a:extLst>
            </p:cNvPr>
            <p:cNvSpPr/>
            <p:nvPr/>
          </p:nvSpPr>
          <p:spPr>
            <a:xfrm>
              <a:off x="10418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5" name="object 1747">
              <a:extLst>
                <a:ext uri="{FF2B5EF4-FFF2-40B4-BE49-F238E27FC236}">
                  <a16:creationId xmlns:a16="http://schemas.microsoft.com/office/drawing/2014/main" id="{A3514A18-CD80-8AF3-D551-80FD1AE1D759}"/>
                </a:ext>
              </a:extLst>
            </p:cNvPr>
            <p:cNvSpPr/>
            <p:nvPr/>
          </p:nvSpPr>
          <p:spPr>
            <a:xfrm>
              <a:off x="10438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6" name="object 1748">
              <a:extLst>
                <a:ext uri="{FF2B5EF4-FFF2-40B4-BE49-F238E27FC236}">
                  <a16:creationId xmlns:a16="http://schemas.microsoft.com/office/drawing/2014/main" id="{6085547C-7E44-9790-D754-9E3EB4DA40B9}"/>
                </a:ext>
              </a:extLst>
            </p:cNvPr>
            <p:cNvSpPr/>
            <p:nvPr/>
          </p:nvSpPr>
          <p:spPr>
            <a:xfrm>
              <a:off x="104584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7" name="object 1749">
              <a:extLst>
                <a:ext uri="{FF2B5EF4-FFF2-40B4-BE49-F238E27FC236}">
                  <a16:creationId xmlns:a16="http://schemas.microsoft.com/office/drawing/2014/main" id="{F2CFBC57-658C-8ABB-0DB3-83B3B1C9B17A}"/>
                </a:ext>
              </a:extLst>
            </p:cNvPr>
            <p:cNvSpPr/>
            <p:nvPr/>
          </p:nvSpPr>
          <p:spPr>
            <a:xfrm>
              <a:off x="10478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8" name="object 1750">
              <a:extLst>
                <a:ext uri="{FF2B5EF4-FFF2-40B4-BE49-F238E27FC236}">
                  <a16:creationId xmlns:a16="http://schemas.microsoft.com/office/drawing/2014/main" id="{C26ABA96-3389-6235-D1F4-611DFB784238}"/>
                </a:ext>
              </a:extLst>
            </p:cNvPr>
            <p:cNvSpPr/>
            <p:nvPr/>
          </p:nvSpPr>
          <p:spPr>
            <a:xfrm>
              <a:off x="10498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9" name="object 1751">
              <a:extLst>
                <a:ext uri="{FF2B5EF4-FFF2-40B4-BE49-F238E27FC236}">
                  <a16:creationId xmlns:a16="http://schemas.microsoft.com/office/drawing/2014/main" id="{66307CCE-6B7D-C64D-EADD-A889FD536845}"/>
                </a:ext>
              </a:extLst>
            </p:cNvPr>
            <p:cNvSpPr/>
            <p:nvPr/>
          </p:nvSpPr>
          <p:spPr>
            <a:xfrm>
              <a:off x="105189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0" name="object 1752">
              <a:extLst>
                <a:ext uri="{FF2B5EF4-FFF2-40B4-BE49-F238E27FC236}">
                  <a16:creationId xmlns:a16="http://schemas.microsoft.com/office/drawing/2014/main" id="{9171EBE3-09DD-50B1-DB59-329D5617D71F}"/>
                </a:ext>
              </a:extLst>
            </p:cNvPr>
            <p:cNvSpPr/>
            <p:nvPr/>
          </p:nvSpPr>
          <p:spPr>
            <a:xfrm>
              <a:off x="10539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1" name="object 1753">
              <a:extLst>
                <a:ext uri="{FF2B5EF4-FFF2-40B4-BE49-F238E27FC236}">
                  <a16:creationId xmlns:a16="http://schemas.microsoft.com/office/drawing/2014/main" id="{7609592D-47A0-EC48-C34C-C58046EE7DFA}"/>
                </a:ext>
              </a:extLst>
            </p:cNvPr>
            <p:cNvSpPr/>
            <p:nvPr/>
          </p:nvSpPr>
          <p:spPr>
            <a:xfrm>
              <a:off x="10559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2" name="object 1754">
              <a:extLst>
                <a:ext uri="{FF2B5EF4-FFF2-40B4-BE49-F238E27FC236}">
                  <a16:creationId xmlns:a16="http://schemas.microsoft.com/office/drawing/2014/main" id="{7435F62A-79A9-49AF-CCC8-110BF495A051}"/>
                </a:ext>
              </a:extLst>
            </p:cNvPr>
            <p:cNvSpPr/>
            <p:nvPr/>
          </p:nvSpPr>
          <p:spPr>
            <a:xfrm>
              <a:off x="10579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3" name="object 1755">
              <a:extLst>
                <a:ext uri="{FF2B5EF4-FFF2-40B4-BE49-F238E27FC236}">
                  <a16:creationId xmlns:a16="http://schemas.microsoft.com/office/drawing/2014/main" id="{646CAEFA-82EE-C370-98F2-EA0D3E311706}"/>
                </a:ext>
              </a:extLst>
            </p:cNvPr>
            <p:cNvSpPr/>
            <p:nvPr/>
          </p:nvSpPr>
          <p:spPr>
            <a:xfrm>
              <a:off x="10599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4" name="object 1756">
              <a:extLst>
                <a:ext uri="{FF2B5EF4-FFF2-40B4-BE49-F238E27FC236}">
                  <a16:creationId xmlns:a16="http://schemas.microsoft.com/office/drawing/2014/main" id="{1ECEA36B-0394-FD75-C079-723295A470CD}"/>
                </a:ext>
              </a:extLst>
            </p:cNvPr>
            <p:cNvSpPr/>
            <p:nvPr/>
          </p:nvSpPr>
          <p:spPr>
            <a:xfrm>
              <a:off x="106197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5" name="object 1757">
              <a:extLst>
                <a:ext uri="{FF2B5EF4-FFF2-40B4-BE49-F238E27FC236}">
                  <a16:creationId xmlns:a16="http://schemas.microsoft.com/office/drawing/2014/main" id="{B2C85202-6227-C3FC-DCCF-FA4F1EE9022D}"/>
                </a:ext>
              </a:extLst>
            </p:cNvPr>
            <p:cNvSpPr/>
            <p:nvPr/>
          </p:nvSpPr>
          <p:spPr>
            <a:xfrm>
              <a:off x="10639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6" name="object 1758">
              <a:extLst>
                <a:ext uri="{FF2B5EF4-FFF2-40B4-BE49-F238E27FC236}">
                  <a16:creationId xmlns:a16="http://schemas.microsoft.com/office/drawing/2014/main" id="{D8038E9A-6971-FEBA-3A4C-3CF2C0A42B78}"/>
                </a:ext>
              </a:extLst>
            </p:cNvPr>
            <p:cNvSpPr/>
            <p:nvPr/>
          </p:nvSpPr>
          <p:spPr>
            <a:xfrm>
              <a:off x="106599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7" name="object 1759">
              <a:extLst>
                <a:ext uri="{FF2B5EF4-FFF2-40B4-BE49-F238E27FC236}">
                  <a16:creationId xmlns:a16="http://schemas.microsoft.com/office/drawing/2014/main" id="{EDBECB3F-E0F2-7678-0218-B918C0F1AF49}"/>
                </a:ext>
              </a:extLst>
            </p:cNvPr>
            <p:cNvSpPr/>
            <p:nvPr/>
          </p:nvSpPr>
          <p:spPr>
            <a:xfrm>
              <a:off x="10680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8" name="object 1760">
              <a:extLst>
                <a:ext uri="{FF2B5EF4-FFF2-40B4-BE49-F238E27FC236}">
                  <a16:creationId xmlns:a16="http://schemas.microsoft.com/office/drawing/2014/main" id="{E1E04281-19BF-DAC5-D493-F52621491BC3}"/>
                </a:ext>
              </a:extLst>
            </p:cNvPr>
            <p:cNvSpPr/>
            <p:nvPr/>
          </p:nvSpPr>
          <p:spPr>
            <a:xfrm>
              <a:off x="10700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9" name="object 1761">
              <a:extLst>
                <a:ext uri="{FF2B5EF4-FFF2-40B4-BE49-F238E27FC236}">
                  <a16:creationId xmlns:a16="http://schemas.microsoft.com/office/drawing/2014/main" id="{0C289C98-D333-41DC-414F-84E2AC8854B5}"/>
                </a:ext>
              </a:extLst>
            </p:cNvPr>
            <p:cNvSpPr/>
            <p:nvPr/>
          </p:nvSpPr>
          <p:spPr>
            <a:xfrm>
              <a:off x="10720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0" name="object 1762">
              <a:extLst>
                <a:ext uri="{FF2B5EF4-FFF2-40B4-BE49-F238E27FC236}">
                  <a16:creationId xmlns:a16="http://schemas.microsoft.com/office/drawing/2014/main" id="{05D465E5-3111-0007-2D4E-A4CEE8583AF8}"/>
                </a:ext>
              </a:extLst>
            </p:cNvPr>
            <p:cNvSpPr/>
            <p:nvPr/>
          </p:nvSpPr>
          <p:spPr>
            <a:xfrm>
              <a:off x="10740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1" name="object 1763">
              <a:extLst>
                <a:ext uri="{FF2B5EF4-FFF2-40B4-BE49-F238E27FC236}">
                  <a16:creationId xmlns:a16="http://schemas.microsoft.com/office/drawing/2014/main" id="{EE24695A-2E12-A35D-6ACA-E1C9A9313503}"/>
                </a:ext>
              </a:extLst>
            </p:cNvPr>
            <p:cNvSpPr/>
            <p:nvPr/>
          </p:nvSpPr>
          <p:spPr>
            <a:xfrm>
              <a:off x="10760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2" name="object 1764">
              <a:extLst>
                <a:ext uri="{FF2B5EF4-FFF2-40B4-BE49-F238E27FC236}">
                  <a16:creationId xmlns:a16="http://schemas.microsoft.com/office/drawing/2014/main" id="{3D5FD2A9-728F-1E00-C851-F145351D74FC}"/>
                </a:ext>
              </a:extLst>
            </p:cNvPr>
            <p:cNvSpPr/>
            <p:nvPr/>
          </p:nvSpPr>
          <p:spPr>
            <a:xfrm>
              <a:off x="107809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3" name="object 1765">
              <a:extLst>
                <a:ext uri="{FF2B5EF4-FFF2-40B4-BE49-F238E27FC236}">
                  <a16:creationId xmlns:a16="http://schemas.microsoft.com/office/drawing/2014/main" id="{4D1D050D-E4A0-2364-1FD0-61CD7EEB3F04}"/>
                </a:ext>
              </a:extLst>
            </p:cNvPr>
            <p:cNvSpPr/>
            <p:nvPr/>
          </p:nvSpPr>
          <p:spPr>
            <a:xfrm>
              <a:off x="10801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4" name="object 1766">
              <a:extLst>
                <a:ext uri="{FF2B5EF4-FFF2-40B4-BE49-F238E27FC236}">
                  <a16:creationId xmlns:a16="http://schemas.microsoft.com/office/drawing/2014/main" id="{E877B0B0-CE58-1CC6-4811-AA62A3C217A0}"/>
                </a:ext>
              </a:extLst>
            </p:cNvPr>
            <p:cNvSpPr/>
            <p:nvPr/>
          </p:nvSpPr>
          <p:spPr>
            <a:xfrm>
              <a:off x="108212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5" name="object 1767">
              <a:extLst>
                <a:ext uri="{FF2B5EF4-FFF2-40B4-BE49-F238E27FC236}">
                  <a16:creationId xmlns:a16="http://schemas.microsoft.com/office/drawing/2014/main" id="{C581DC0C-D611-7892-98FC-46C98EB7F378}"/>
                </a:ext>
              </a:extLst>
            </p:cNvPr>
            <p:cNvSpPr/>
            <p:nvPr/>
          </p:nvSpPr>
          <p:spPr>
            <a:xfrm>
              <a:off x="10841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6" name="object 1768">
              <a:extLst>
                <a:ext uri="{FF2B5EF4-FFF2-40B4-BE49-F238E27FC236}">
                  <a16:creationId xmlns:a16="http://schemas.microsoft.com/office/drawing/2014/main" id="{62A306CD-FED9-7C6F-9EA5-0DCC28C34ED2}"/>
                </a:ext>
              </a:extLst>
            </p:cNvPr>
            <p:cNvSpPr/>
            <p:nvPr/>
          </p:nvSpPr>
          <p:spPr>
            <a:xfrm>
              <a:off x="10861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7" name="object 1769">
              <a:extLst>
                <a:ext uri="{FF2B5EF4-FFF2-40B4-BE49-F238E27FC236}">
                  <a16:creationId xmlns:a16="http://schemas.microsoft.com/office/drawing/2014/main" id="{AF54791F-0CFD-E39E-A02B-671920D7022B}"/>
                </a:ext>
              </a:extLst>
            </p:cNvPr>
            <p:cNvSpPr/>
            <p:nvPr/>
          </p:nvSpPr>
          <p:spPr>
            <a:xfrm>
              <a:off x="10881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8" name="object 1770">
              <a:extLst>
                <a:ext uri="{FF2B5EF4-FFF2-40B4-BE49-F238E27FC236}">
                  <a16:creationId xmlns:a16="http://schemas.microsoft.com/office/drawing/2014/main" id="{E68DD8E2-A5E8-C82E-F48C-632E2FA5C66D}"/>
                </a:ext>
              </a:extLst>
            </p:cNvPr>
            <p:cNvSpPr/>
            <p:nvPr/>
          </p:nvSpPr>
          <p:spPr>
            <a:xfrm>
              <a:off x="10901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9" name="object 1771">
              <a:extLst>
                <a:ext uri="{FF2B5EF4-FFF2-40B4-BE49-F238E27FC236}">
                  <a16:creationId xmlns:a16="http://schemas.microsoft.com/office/drawing/2014/main" id="{54586EC0-98D0-3BE6-8362-DAD627D6ADB9}"/>
                </a:ext>
              </a:extLst>
            </p:cNvPr>
            <p:cNvSpPr/>
            <p:nvPr/>
          </p:nvSpPr>
          <p:spPr>
            <a:xfrm>
              <a:off x="10922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0" name="object 1772">
              <a:extLst>
                <a:ext uri="{FF2B5EF4-FFF2-40B4-BE49-F238E27FC236}">
                  <a16:creationId xmlns:a16="http://schemas.microsoft.com/office/drawing/2014/main" id="{7EE10EA2-8DC6-EAF4-5E41-F3B8101CC1B8}"/>
                </a:ext>
              </a:extLst>
            </p:cNvPr>
            <p:cNvSpPr/>
            <p:nvPr/>
          </p:nvSpPr>
          <p:spPr>
            <a:xfrm>
              <a:off x="10942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1" name="object 1773">
              <a:extLst>
                <a:ext uri="{FF2B5EF4-FFF2-40B4-BE49-F238E27FC236}">
                  <a16:creationId xmlns:a16="http://schemas.microsoft.com/office/drawing/2014/main" id="{5EA6E26B-F67F-DD18-7110-7192197BE4F3}"/>
                </a:ext>
              </a:extLst>
            </p:cNvPr>
            <p:cNvSpPr/>
            <p:nvPr/>
          </p:nvSpPr>
          <p:spPr>
            <a:xfrm>
              <a:off x="10962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2" name="object 1774">
              <a:extLst>
                <a:ext uri="{FF2B5EF4-FFF2-40B4-BE49-F238E27FC236}">
                  <a16:creationId xmlns:a16="http://schemas.microsoft.com/office/drawing/2014/main" id="{1D063D4E-C68A-9AE1-5888-EA2F401BAE4B}"/>
                </a:ext>
              </a:extLst>
            </p:cNvPr>
            <p:cNvSpPr/>
            <p:nvPr/>
          </p:nvSpPr>
          <p:spPr>
            <a:xfrm>
              <a:off x="10982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3" name="object 1775">
              <a:extLst>
                <a:ext uri="{FF2B5EF4-FFF2-40B4-BE49-F238E27FC236}">
                  <a16:creationId xmlns:a16="http://schemas.microsoft.com/office/drawing/2014/main" id="{7E7156FE-3793-704B-5203-B61F54B26BB5}"/>
                </a:ext>
              </a:extLst>
            </p:cNvPr>
            <p:cNvSpPr/>
            <p:nvPr/>
          </p:nvSpPr>
          <p:spPr>
            <a:xfrm>
              <a:off x="11002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4" name="object 1776">
              <a:extLst>
                <a:ext uri="{FF2B5EF4-FFF2-40B4-BE49-F238E27FC236}">
                  <a16:creationId xmlns:a16="http://schemas.microsoft.com/office/drawing/2014/main" id="{D5AFBE15-3A91-289C-C53D-428B868B2266}"/>
                </a:ext>
              </a:extLst>
            </p:cNvPr>
            <p:cNvSpPr/>
            <p:nvPr/>
          </p:nvSpPr>
          <p:spPr>
            <a:xfrm>
              <a:off x="11022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5" name="object 1777">
              <a:extLst>
                <a:ext uri="{FF2B5EF4-FFF2-40B4-BE49-F238E27FC236}">
                  <a16:creationId xmlns:a16="http://schemas.microsoft.com/office/drawing/2014/main" id="{947F28DA-B2CC-0ADC-6025-E88B00259216}"/>
                </a:ext>
              </a:extLst>
            </p:cNvPr>
            <p:cNvSpPr/>
            <p:nvPr/>
          </p:nvSpPr>
          <p:spPr>
            <a:xfrm>
              <a:off x="110429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6" name="object 1778">
              <a:extLst>
                <a:ext uri="{FF2B5EF4-FFF2-40B4-BE49-F238E27FC236}">
                  <a16:creationId xmlns:a16="http://schemas.microsoft.com/office/drawing/2014/main" id="{C5738EBC-E4E2-D5A7-96EB-701F1A49F014}"/>
                </a:ext>
              </a:extLst>
            </p:cNvPr>
            <p:cNvSpPr/>
            <p:nvPr/>
          </p:nvSpPr>
          <p:spPr>
            <a:xfrm>
              <a:off x="11063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7" name="object 1779">
              <a:extLst>
                <a:ext uri="{FF2B5EF4-FFF2-40B4-BE49-F238E27FC236}">
                  <a16:creationId xmlns:a16="http://schemas.microsoft.com/office/drawing/2014/main" id="{163C2200-97A7-164C-9422-B7D65C19F0B8}"/>
                </a:ext>
              </a:extLst>
            </p:cNvPr>
            <p:cNvSpPr/>
            <p:nvPr/>
          </p:nvSpPr>
          <p:spPr>
            <a:xfrm>
              <a:off x="110832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8" name="object 1780">
              <a:extLst>
                <a:ext uri="{FF2B5EF4-FFF2-40B4-BE49-F238E27FC236}">
                  <a16:creationId xmlns:a16="http://schemas.microsoft.com/office/drawing/2014/main" id="{5ABF98AA-3E41-05FA-5361-0ABAFDD63956}"/>
                </a:ext>
              </a:extLst>
            </p:cNvPr>
            <p:cNvSpPr/>
            <p:nvPr/>
          </p:nvSpPr>
          <p:spPr>
            <a:xfrm>
              <a:off x="11103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9" name="object 1781">
              <a:extLst>
                <a:ext uri="{FF2B5EF4-FFF2-40B4-BE49-F238E27FC236}">
                  <a16:creationId xmlns:a16="http://schemas.microsoft.com/office/drawing/2014/main" id="{DC979B98-3C7B-BF63-0B08-9B4E65CF0046}"/>
                </a:ext>
              </a:extLst>
            </p:cNvPr>
            <p:cNvSpPr/>
            <p:nvPr/>
          </p:nvSpPr>
          <p:spPr>
            <a:xfrm>
              <a:off x="11123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0" name="object 1782">
              <a:extLst>
                <a:ext uri="{FF2B5EF4-FFF2-40B4-BE49-F238E27FC236}">
                  <a16:creationId xmlns:a16="http://schemas.microsoft.com/office/drawing/2014/main" id="{B490C579-BF09-EA62-2C22-59D05A8D7B6B}"/>
                </a:ext>
              </a:extLst>
            </p:cNvPr>
            <p:cNvSpPr/>
            <p:nvPr/>
          </p:nvSpPr>
          <p:spPr>
            <a:xfrm>
              <a:off x="11143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1" name="object 1783">
              <a:extLst>
                <a:ext uri="{FF2B5EF4-FFF2-40B4-BE49-F238E27FC236}">
                  <a16:creationId xmlns:a16="http://schemas.microsoft.com/office/drawing/2014/main" id="{D4B12E3D-F3FF-4F0C-8393-73B58E70EEF7}"/>
                </a:ext>
              </a:extLst>
            </p:cNvPr>
            <p:cNvSpPr/>
            <p:nvPr/>
          </p:nvSpPr>
          <p:spPr>
            <a:xfrm>
              <a:off x="11163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2" name="object 1784">
              <a:extLst>
                <a:ext uri="{FF2B5EF4-FFF2-40B4-BE49-F238E27FC236}">
                  <a16:creationId xmlns:a16="http://schemas.microsoft.com/office/drawing/2014/main" id="{912F27E6-62E6-E8B8-0F29-538A4081205F}"/>
                </a:ext>
              </a:extLst>
            </p:cNvPr>
            <p:cNvSpPr/>
            <p:nvPr/>
          </p:nvSpPr>
          <p:spPr>
            <a:xfrm>
              <a:off x="11184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3" name="object 1785">
              <a:extLst>
                <a:ext uri="{FF2B5EF4-FFF2-40B4-BE49-F238E27FC236}">
                  <a16:creationId xmlns:a16="http://schemas.microsoft.com/office/drawing/2014/main" id="{2C781E22-07B1-F5ED-F9D3-5AE7D55DCEAA}"/>
                </a:ext>
              </a:extLst>
            </p:cNvPr>
            <p:cNvSpPr/>
            <p:nvPr/>
          </p:nvSpPr>
          <p:spPr>
            <a:xfrm>
              <a:off x="11204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4" name="object 1786">
              <a:extLst>
                <a:ext uri="{FF2B5EF4-FFF2-40B4-BE49-F238E27FC236}">
                  <a16:creationId xmlns:a16="http://schemas.microsoft.com/office/drawing/2014/main" id="{8748B175-EA34-E4E2-7554-9560E86D240E}"/>
                </a:ext>
              </a:extLst>
            </p:cNvPr>
            <p:cNvSpPr/>
            <p:nvPr/>
          </p:nvSpPr>
          <p:spPr>
            <a:xfrm>
              <a:off x="11224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5" name="object 1787">
              <a:extLst>
                <a:ext uri="{FF2B5EF4-FFF2-40B4-BE49-F238E27FC236}">
                  <a16:creationId xmlns:a16="http://schemas.microsoft.com/office/drawing/2014/main" id="{C42908B9-83E9-A759-07F8-6CEE7DEE1ABC}"/>
                </a:ext>
              </a:extLst>
            </p:cNvPr>
            <p:cNvSpPr/>
            <p:nvPr/>
          </p:nvSpPr>
          <p:spPr>
            <a:xfrm>
              <a:off x="11244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6" name="object 1788">
              <a:extLst>
                <a:ext uri="{FF2B5EF4-FFF2-40B4-BE49-F238E27FC236}">
                  <a16:creationId xmlns:a16="http://schemas.microsoft.com/office/drawing/2014/main" id="{386AD94B-1078-C1D6-9B72-7FE09EBDDAC0}"/>
                </a:ext>
              </a:extLst>
            </p:cNvPr>
            <p:cNvSpPr/>
            <p:nvPr/>
          </p:nvSpPr>
          <p:spPr>
            <a:xfrm>
              <a:off x="11264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7" name="object 1789">
              <a:extLst>
                <a:ext uri="{FF2B5EF4-FFF2-40B4-BE49-F238E27FC236}">
                  <a16:creationId xmlns:a16="http://schemas.microsoft.com/office/drawing/2014/main" id="{015A05C7-1CCC-F01C-1CF7-581341139985}"/>
                </a:ext>
              </a:extLst>
            </p:cNvPr>
            <p:cNvSpPr/>
            <p:nvPr/>
          </p:nvSpPr>
          <p:spPr>
            <a:xfrm>
              <a:off x="11284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8" name="object 1790">
              <a:extLst>
                <a:ext uri="{FF2B5EF4-FFF2-40B4-BE49-F238E27FC236}">
                  <a16:creationId xmlns:a16="http://schemas.microsoft.com/office/drawing/2014/main" id="{3238A1FC-791D-7C1E-42F8-3C5C1C8BD22C}"/>
                </a:ext>
              </a:extLst>
            </p:cNvPr>
            <p:cNvSpPr/>
            <p:nvPr/>
          </p:nvSpPr>
          <p:spPr>
            <a:xfrm>
              <a:off x="113049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9" name="object 1791">
              <a:extLst>
                <a:ext uri="{FF2B5EF4-FFF2-40B4-BE49-F238E27FC236}">
                  <a16:creationId xmlns:a16="http://schemas.microsoft.com/office/drawing/2014/main" id="{C4CC9F7A-BD89-7AEA-2A18-9F31F3076688}"/>
                </a:ext>
              </a:extLst>
            </p:cNvPr>
            <p:cNvSpPr/>
            <p:nvPr/>
          </p:nvSpPr>
          <p:spPr>
            <a:xfrm>
              <a:off x="11325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0" name="object 1792">
              <a:extLst>
                <a:ext uri="{FF2B5EF4-FFF2-40B4-BE49-F238E27FC236}">
                  <a16:creationId xmlns:a16="http://schemas.microsoft.com/office/drawing/2014/main" id="{90880C7C-4E87-AA39-67E5-E6F6373E0288}"/>
                </a:ext>
              </a:extLst>
            </p:cNvPr>
            <p:cNvSpPr/>
            <p:nvPr/>
          </p:nvSpPr>
          <p:spPr>
            <a:xfrm>
              <a:off x="113452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1" name="object 1793">
              <a:extLst>
                <a:ext uri="{FF2B5EF4-FFF2-40B4-BE49-F238E27FC236}">
                  <a16:creationId xmlns:a16="http://schemas.microsoft.com/office/drawing/2014/main" id="{EB111E5F-43DC-489F-A69B-2413A7F6E9D7}"/>
                </a:ext>
              </a:extLst>
            </p:cNvPr>
            <p:cNvSpPr/>
            <p:nvPr/>
          </p:nvSpPr>
          <p:spPr>
            <a:xfrm>
              <a:off x="11365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2" name="object 1794">
              <a:extLst>
                <a:ext uri="{FF2B5EF4-FFF2-40B4-BE49-F238E27FC236}">
                  <a16:creationId xmlns:a16="http://schemas.microsoft.com/office/drawing/2014/main" id="{AADDAD25-9E07-3DF0-4212-9BA46014E664}"/>
                </a:ext>
              </a:extLst>
            </p:cNvPr>
            <p:cNvSpPr/>
            <p:nvPr/>
          </p:nvSpPr>
          <p:spPr>
            <a:xfrm>
              <a:off x="113855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3" name="object 1795">
              <a:extLst>
                <a:ext uri="{FF2B5EF4-FFF2-40B4-BE49-F238E27FC236}">
                  <a16:creationId xmlns:a16="http://schemas.microsoft.com/office/drawing/2014/main" id="{8984B8EC-A7B1-EA26-A67E-4D19F36AEBE3}"/>
                </a:ext>
              </a:extLst>
            </p:cNvPr>
            <p:cNvSpPr/>
            <p:nvPr/>
          </p:nvSpPr>
          <p:spPr>
            <a:xfrm>
              <a:off x="11405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4" name="object 1796">
              <a:extLst>
                <a:ext uri="{FF2B5EF4-FFF2-40B4-BE49-F238E27FC236}">
                  <a16:creationId xmlns:a16="http://schemas.microsoft.com/office/drawing/2014/main" id="{0A9BC895-0897-20B0-16AA-6DCA0ED96491}"/>
                </a:ext>
              </a:extLst>
            </p:cNvPr>
            <p:cNvSpPr/>
            <p:nvPr/>
          </p:nvSpPr>
          <p:spPr>
            <a:xfrm>
              <a:off x="11425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5" name="object 1797">
              <a:extLst>
                <a:ext uri="{FF2B5EF4-FFF2-40B4-BE49-F238E27FC236}">
                  <a16:creationId xmlns:a16="http://schemas.microsoft.com/office/drawing/2014/main" id="{040E1ABA-C09F-3623-7B2D-1E52C10E610F}"/>
                </a:ext>
              </a:extLst>
            </p:cNvPr>
            <p:cNvSpPr/>
            <p:nvPr/>
          </p:nvSpPr>
          <p:spPr>
            <a:xfrm>
              <a:off x="11446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6" name="object 1798">
              <a:extLst>
                <a:ext uri="{FF2B5EF4-FFF2-40B4-BE49-F238E27FC236}">
                  <a16:creationId xmlns:a16="http://schemas.microsoft.com/office/drawing/2014/main" id="{F4814218-A5AE-D427-8697-CE926F91D381}"/>
                </a:ext>
              </a:extLst>
            </p:cNvPr>
            <p:cNvSpPr/>
            <p:nvPr/>
          </p:nvSpPr>
          <p:spPr>
            <a:xfrm>
              <a:off x="11466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7" name="object 1799">
              <a:extLst>
                <a:ext uri="{FF2B5EF4-FFF2-40B4-BE49-F238E27FC236}">
                  <a16:creationId xmlns:a16="http://schemas.microsoft.com/office/drawing/2014/main" id="{3D4D7914-81F1-CEFF-97B7-18214C050D86}"/>
                </a:ext>
              </a:extLst>
            </p:cNvPr>
            <p:cNvSpPr/>
            <p:nvPr/>
          </p:nvSpPr>
          <p:spPr>
            <a:xfrm>
              <a:off x="11486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8" name="object 1800">
              <a:extLst>
                <a:ext uri="{FF2B5EF4-FFF2-40B4-BE49-F238E27FC236}">
                  <a16:creationId xmlns:a16="http://schemas.microsoft.com/office/drawing/2014/main" id="{9CC5D906-E65E-0F9D-C53E-B0BB6DF1FF7E}"/>
                </a:ext>
              </a:extLst>
            </p:cNvPr>
            <p:cNvSpPr/>
            <p:nvPr/>
          </p:nvSpPr>
          <p:spPr>
            <a:xfrm>
              <a:off x="11506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9" name="object 1801">
              <a:extLst>
                <a:ext uri="{FF2B5EF4-FFF2-40B4-BE49-F238E27FC236}">
                  <a16:creationId xmlns:a16="http://schemas.microsoft.com/office/drawing/2014/main" id="{0814BB19-CFA8-ED68-6C50-47641CD751BD}"/>
                </a:ext>
              </a:extLst>
            </p:cNvPr>
            <p:cNvSpPr/>
            <p:nvPr/>
          </p:nvSpPr>
          <p:spPr>
            <a:xfrm>
              <a:off x="11526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0" name="object 1802">
              <a:extLst>
                <a:ext uri="{FF2B5EF4-FFF2-40B4-BE49-F238E27FC236}">
                  <a16:creationId xmlns:a16="http://schemas.microsoft.com/office/drawing/2014/main" id="{84C68230-8AEF-577C-38FC-0846453C62C2}"/>
                </a:ext>
              </a:extLst>
            </p:cNvPr>
            <p:cNvSpPr/>
            <p:nvPr/>
          </p:nvSpPr>
          <p:spPr>
            <a:xfrm>
              <a:off x="115468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1" name="object 1803">
              <a:extLst>
                <a:ext uri="{FF2B5EF4-FFF2-40B4-BE49-F238E27FC236}">
                  <a16:creationId xmlns:a16="http://schemas.microsoft.com/office/drawing/2014/main" id="{E61ADB43-DD8E-DFE2-5710-3B6044DE6AF5}"/>
                </a:ext>
              </a:extLst>
            </p:cNvPr>
            <p:cNvSpPr/>
            <p:nvPr/>
          </p:nvSpPr>
          <p:spPr>
            <a:xfrm>
              <a:off x="115670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2" name="object 1804">
              <a:extLst>
                <a:ext uri="{FF2B5EF4-FFF2-40B4-BE49-F238E27FC236}">
                  <a16:creationId xmlns:a16="http://schemas.microsoft.com/office/drawing/2014/main" id="{C61B8C46-3872-F90D-807A-D0120384E01F}"/>
                </a:ext>
              </a:extLst>
            </p:cNvPr>
            <p:cNvSpPr/>
            <p:nvPr/>
          </p:nvSpPr>
          <p:spPr>
            <a:xfrm>
              <a:off x="11587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3" name="object 1805">
              <a:extLst>
                <a:ext uri="{FF2B5EF4-FFF2-40B4-BE49-F238E27FC236}">
                  <a16:creationId xmlns:a16="http://schemas.microsoft.com/office/drawing/2014/main" id="{3E53D442-FDF2-29A0-C0F1-58DC330BBB5E}"/>
                </a:ext>
              </a:extLst>
            </p:cNvPr>
            <p:cNvSpPr/>
            <p:nvPr/>
          </p:nvSpPr>
          <p:spPr>
            <a:xfrm>
              <a:off x="116072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4" name="object 1806">
              <a:extLst>
                <a:ext uri="{FF2B5EF4-FFF2-40B4-BE49-F238E27FC236}">
                  <a16:creationId xmlns:a16="http://schemas.microsoft.com/office/drawing/2014/main" id="{4C65CAC2-25DD-BCC7-E7B6-0042CD1786B9}"/>
                </a:ext>
              </a:extLst>
            </p:cNvPr>
            <p:cNvSpPr/>
            <p:nvPr/>
          </p:nvSpPr>
          <p:spPr>
            <a:xfrm>
              <a:off x="11627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5" name="object 1807">
              <a:extLst>
                <a:ext uri="{FF2B5EF4-FFF2-40B4-BE49-F238E27FC236}">
                  <a16:creationId xmlns:a16="http://schemas.microsoft.com/office/drawing/2014/main" id="{6BCA12F1-9B34-8153-4882-CD99584B0E31}"/>
                </a:ext>
              </a:extLst>
            </p:cNvPr>
            <p:cNvSpPr/>
            <p:nvPr/>
          </p:nvSpPr>
          <p:spPr>
            <a:xfrm>
              <a:off x="116475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6" name="object 1808">
              <a:extLst>
                <a:ext uri="{FF2B5EF4-FFF2-40B4-BE49-F238E27FC236}">
                  <a16:creationId xmlns:a16="http://schemas.microsoft.com/office/drawing/2014/main" id="{EB121328-5BD7-C566-3458-74926D40B4A4}"/>
                </a:ext>
              </a:extLst>
            </p:cNvPr>
            <p:cNvSpPr/>
            <p:nvPr/>
          </p:nvSpPr>
          <p:spPr>
            <a:xfrm>
              <a:off x="11667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7" name="object 1809">
              <a:extLst>
                <a:ext uri="{FF2B5EF4-FFF2-40B4-BE49-F238E27FC236}">
                  <a16:creationId xmlns:a16="http://schemas.microsoft.com/office/drawing/2014/main" id="{E8D1993E-2555-3960-4652-782ECC091EEA}"/>
                </a:ext>
              </a:extLst>
            </p:cNvPr>
            <p:cNvSpPr/>
            <p:nvPr/>
          </p:nvSpPr>
          <p:spPr>
            <a:xfrm>
              <a:off x="11687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8" name="object 1810">
              <a:extLst>
                <a:ext uri="{FF2B5EF4-FFF2-40B4-BE49-F238E27FC236}">
                  <a16:creationId xmlns:a16="http://schemas.microsoft.com/office/drawing/2014/main" id="{3AA6900A-924C-6260-CB80-D12569370ACC}"/>
                </a:ext>
              </a:extLst>
            </p:cNvPr>
            <p:cNvSpPr/>
            <p:nvPr/>
          </p:nvSpPr>
          <p:spPr>
            <a:xfrm>
              <a:off x="11708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9" name="object 1811">
              <a:extLst>
                <a:ext uri="{FF2B5EF4-FFF2-40B4-BE49-F238E27FC236}">
                  <a16:creationId xmlns:a16="http://schemas.microsoft.com/office/drawing/2014/main" id="{BB28E6F0-9DCE-EAC9-9DCF-335708F192A3}"/>
                </a:ext>
              </a:extLst>
            </p:cNvPr>
            <p:cNvSpPr/>
            <p:nvPr/>
          </p:nvSpPr>
          <p:spPr>
            <a:xfrm>
              <a:off x="11728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0" name="object 1812">
              <a:extLst>
                <a:ext uri="{FF2B5EF4-FFF2-40B4-BE49-F238E27FC236}">
                  <a16:creationId xmlns:a16="http://schemas.microsoft.com/office/drawing/2014/main" id="{037059BE-09D5-ED8C-96F6-C8C349965F2D}"/>
                </a:ext>
              </a:extLst>
            </p:cNvPr>
            <p:cNvSpPr/>
            <p:nvPr/>
          </p:nvSpPr>
          <p:spPr>
            <a:xfrm>
              <a:off x="11748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1" name="object 1813">
              <a:extLst>
                <a:ext uri="{FF2B5EF4-FFF2-40B4-BE49-F238E27FC236}">
                  <a16:creationId xmlns:a16="http://schemas.microsoft.com/office/drawing/2014/main" id="{08A563F6-5DBE-090E-EFC1-368A32127E40}"/>
                </a:ext>
              </a:extLst>
            </p:cNvPr>
            <p:cNvSpPr/>
            <p:nvPr/>
          </p:nvSpPr>
          <p:spPr>
            <a:xfrm>
              <a:off x="11768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2" name="object 1814">
              <a:extLst>
                <a:ext uri="{FF2B5EF4-FFF2-40B4-BE49-F238E27FC236}">
                  <a16:creationId xmlns:a16="http://schemas.microsoft.com/office/drawing/2014/main" id="{3C90D69E-8220-B9CE-6FCC-9C1CA1BD8A27}"/>
                </a:ext>
              </a:extLst>
            </p:cNvPr>
            <p:cNvSpPr/>
            <p:nvPr/>
          </p:nvSpPr>
          <p:spPr>
            <a:xfrm>
              <a:off x="11788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3" name="object 1815">
              <a:extLst>
                <a:ext uri="{FF2B5EF4-FFF2-40B4-BE49-F238E27FC236}">
                  <a16:creationId xmlns:a16="http://schemas.microsoft.com/office/drawing/2014/main" id="{E1A581BE-2671-F67A-A739-5069590E61B4}"/>
                </a:ext>
              </a:extLst>
            </p:cNvPr>
            <p:cNvSpPr/>
            <p:nvPr/>
          </p:nvSpPr>
          <p:spPr>
            <a:xfrm>
              <a:off x="118088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4" name="object 1816">
              <a:extLst>
                <a:ext uri="{FF2B5EF4-FFF2-40B4-BE49-F238E27FC236}">
                  <a16:creationId xmlns:a16="http://schemas.microsoft.com/office/drawing/2014/main" id="{6D2B63FA-881F-F12C-FF05-A872A20D7660}"/>
                </a:ext>
              </a:extLst>
            </p:cNvPr>
            <p:cNvSpPr/>
            <p:nvPr/>
          </p:nvSpPr>
          <p:spPr>
            <a:xfrm>
              <a:off x="118290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5" name="object 1817">
              <a:extLst>
                <a:ext uri="{FF2B5EF4-FFF2-40B4-BE49-F238E27FC236}">
                  <a16:creationId xmlns:a16="http://schemas.microsoft.com/office/drawing/2014/main" id="{1D664E20-F226-76F6-F82C-5F1D6F6025BE}"/>
                </a:ext>
              </a:extLst>
            </p:cNvPr>
            <p:cNvSpPr/>
            <p:nvPr/>
          </p:nvSpPr>
          <p:spPr>
            <a:xfrm>
              <a:off x="118490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6" name="object 1818">
              <a:extLst>
                <a:ext uri="{FF2B5EF4-FFF2-40B4-BE49-F238E27FC236}">
                  <a16:creationId xmlns:a16="http://schemas.microsoft.com/office/drawing/2014/main" id="{00D917E5-C069-41CF-7307-95BE5C19CD47}"/>
                </a:ext>
              </a:extLst>
            </p:cNvPr>
            <p:cNvSpPr/>
            <p:nvPr/>
          </p:nvSpPr>
          <p:spPr>
            <a:xfrm>
              <a:off x="118692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7" name="object 1819">
              <a:extLst>
                <a:ext uri="{FF2B5EF4-FFF2-40B4-BE49-F238E27FC236}">
                  <a16:creationId xmlns:a16="http://schemas.microsoft.com/office/drawing/2014/main" id="{9E3B5C9E-3460-F35B-FA69-7CD693F17431}"/>
                </a:ext>
              </a:extLst>
            </p:cNvPr>
            <p:cNvSpPr/>
            <p:nvPr/>
          </p:nvSpPr>
          <p:spPr>
            <a:xfrm>
              <a:off x="11889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8" name="object 1820">
              <a:extLst>
                <a:ext uri="{FF2B5EF4-FFF2-40B4-BE49-F238E27FC236}">
                  <a16:creationId xmlns:a16="http://schemas.microsoft.com/office/drawing/2014/main" id="{F4C26F74-A13D-A8E0-1EC3-09919309461F}"/>
                </a:ext>
              </a:extLst>
            </p:cNvPr>
            <p:cNvSpPr/>
            <p:nvPr/>
          </p:nvSpPr>
          <p:spPr>
            <a:xfrm>
              <a:off x="119095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9" name="object 1821">
              <a:extLst>
                <a:ext uri="{FF2B5EF4-FFF2-40B4-BE49-F238E27FC236}">
                  <a16:creationId xmlns:a16="http://schemas.microsoft.com/office/drawing/2014/main" id="{02FCA64F-9874-2B02-ADD8-0F59D421B004}"/>
                </a:ext>
              </a:extLst>
            </p:cNvPr>
            <p:cNvSpPr/>
            <p:nvPr/>
          </p:nvSpPr>
          <p:spPr>
            <a:xfrm>
              <a:off x="11929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0" name="object 1822">
              <a:extLst>
                <a:ext uri="{FF2B5EF4-FFF2-40B4-BE49-F238E27FC236}">
                  <a16:creationId xmlns:a16="http://schemas.microsoft.com/office/drawing/2014/main" id="{4716B400-C46F-531B-5C59-B8FED88ED5E4}"/>
                </a:ext>
              </a:extLst>
            </p:cNvPr>
            <p:cNvSpPr/>
            <p:nvPr/>
          </p:nvSpPr>
          <p:spPr>
            <a:xfrm>
              <a:off x="11949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1" name="object 1823">
              <a:extLst>
                <a:ext uri="{FF2B5EF4-FFF2-40B4-BE49-F238E27FC236}">
                  <a16:creationId xmlns:a16="http://schemas.microsoft.com/office/drawing/2014/main" id="{1D55599F-2854-183F-1094-2976BBD1ED51}"/>
                </a:ext>
              </a:extLst>
            </p:cNvPr>
            <p:cNvSpPr/>
            <p:nvPr/>
          </p:nvSpPr>
          <p:spPr>
            <a:xfrm>
              <a:off x="11970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2" name="object 1824">
              <a:extLst>
                <a:ext uri="{FF2B5EF4-FFF2-40B4-BE49-F238E27FC236}">
                  <a16:creationId xmlns:a16="http://schemas.microsoft.com/office/drawing/2014/main" id="{D2AFFCAE-7C03-7B14-98C4-EE805C49C7EE}"/>
                </a:ext>
              </a:extLst>
            </p:cNvPr>
            <p:cNvSpPr/>
            <p:nvPr/>
          </p:nvSpPr>
          <p:spPr>
            <a:xfrm>
              <a:off x="11990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3" name="object 1825">
              <a:extLst>
                <a:ext uri="{FF2B5EF4-FFF2-40B4-BE49-F238E27FC236}">
                  <a16:creationId xmlns:a16="http://schemas.microsoft.com/office/drawing/2014/main" id="{074EDFFE-5C66-1480-5CCD-403D687E646E}"/>
                </a:ext>
              </a:extLst>
            </p:cNvPr>
            <p:cNvSpPr/>
            <p:nvPr/>
          </p:nvSpPr>
          <p:spPr>
            <a:xfrm>
              <a:off x="120103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4" name="object 1826">
              <a:extLst>
                <a:ext uri="{FF2B5EF4-FFF2-40B4-BE49-F238E27FC236}">
                  <a16:creationId xmlns:a16="http://schemas.microsoft.com/office/drawing/2014/main" id="{97E4672C-61AC-7657-1766-A33F877F2064}"/>
                </a:ext>
              </a:extLst>
            </p:cNvPr>
            <p:cNvSpPr/>
            <p:nvPr/>
          </p:nvSpPr>
          <p:spPr>
            <a:xfrm>
              <a:off x="120304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5" name="object 1827">
              <a:extLst>
                <a:ext uri="{FF2B5EF4-FFF2-40B4-BE49-F238E27FC236}">
                  <a16:creationId xmlns:a16="http://schemas.microsoft.com/office/drawing/2014/main" id="{CDCF4474-6841-0C0C-71BC-4AA86900B732}"/>
                </a:ext>
              </a:extLst>
            </p:cNvPr>
            <p:cNvSpPr/>
            <p:nvPr/>
          </p:nvSpPr>
          <p:spPr>
            <a:xfrm>
              <a:off x="12050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6" name="object 1828">
              <a:extLst>
                <a:ext uri="{FF2B5EF4-FFF2-40B4-BE49-F238E27FC236}">
                  <a16:creationId xmlns:a16="http://schemas.microsoft.com/office/drawing/2014/main" id="{3782DE06-1A6D-1A1E-584E-D0460E45474A}"/>
                </a:ext>
              </a:extLst>
            </p:cNvPr>
            <p:cNvSpPr/>
            <p:nvPr/>
          </p:nvSpPr>
          <p:spPr>
            <a:xfrm>
              <a:off x="120708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7" name="object 1829">
              <a:extLst>
                <a:ext uri="{FF2B5EF4-FFF2-40B4-BE49-F238E27FC236}">
                  <a16:creationId xmlns:a16="http://schemas.microsoft.com/office/drawing/2014/main" id="{2C8571C1-55F8-A88A-7F91-6931071A6C03}"/>
                </a:ext>
              </a:extLst>
            </p:cNvPr>
            <p:cNvSpPr/>
            <p:nvPr/>
          </p:nvSpPr>
          <p:spPr>
            <a:xfrm>
              <a:off x="120910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8" name="object 1830">
              <a:extLst>
                <a:ext uri="{FF2B5EF4-FFF2-40B4-BE49-F238E27FC236}">
                  <a16:creationId xmlns:a16="http://schemas.microsoft.com/office/drawing/2014/main" id="{F28C3ACB-B640-7F71-EE51-A3051B835D42}"/>
                </a:ext>
              </a:extLst>
            </p:cNvPr>
            <p:cNvSpPr/>
            <p:nvPr/>
          </p:nvSpPr>
          <p:spPr>
            <a:xfrm>
              <a:off x="121111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9" name="object 1831">
              <a:extLst>
                <a:ext uri="{FF2B5EF4-FFF2-40B4-BE49-F238E27FC236}">
                  <a16:creationId xmlns:a16="http://schemas.microsoft.com/office/drawing/2014/main" id="{53681E2E-7F45-0EEE-606C-9F381A8D218F}"/>
                </a:ext>
              </a:extLst>
            </p:cNvPr>
            <p:cNvSpPr/>
            <p:nvPr/>
          </p:nvSpPr>
          <p:spPr>
            <a:xfrm>
              <a:off x="121312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0" name="object 1832">
              <a:extLst>
                <a:ext uri="{FF2B5EF4-FFF2-40B4-BE49-F238E27FC236}">
                  <a16:creationId xmlns:a16="http://schemas.microsoft.com/office/drawing/2014/main" id="{3E30B49A-775B-4CD7-C7A4-DF7F5A220750}"/>
                </a:ext>
              </a:extLst>
            </p:cNvPr>
            <p:cNvSpPr/>
            <p:nvPr/>
          </p:nvSpPr>
          <p:spPr>
            <a:xfrm>
              <a:off x="121514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1" name="object 1833">
              <a:extLst>
                <a:ext uri="{FF2B5EF4-FFF2-40B4-BE49-F238E27FC236}">
                  <a16:creationId xmlns:a16="http://schemas.microsoft.com/office/drawing/2014/main" id="{8125ABC7-ECA6-302F-B9A0-6B8C240F9DA7}"/>
                </a:ext>
              </a:extLst>
            </p:cNvPr>
            <p:cNvSpPr/>
            <p:nvPr/>
          </p:nvSpPr>
          <p:spPr>
            <a:xfrm>
              <a:off x="1217155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2" name="object 1834">
              <a:extLst>
                <a:ext uri="{FF2B5EF4-FFF2-40B4-BE49-F238E27FC236}">
                  <a16:creationId xmlns:a16="http://schemas.microsoft.com/office/drawing/2014/main" id="{D69E1505-CC53-F061-938F-A248A2524E5E}"/>
                </a:ext>
              </a:extLst>
            </p:cNvPr>
            <p:cNvSpPr/>
            <p:nvPr/>
          </p:nvSpPr>
          <p:spPr>
            <a:xfrm>
              <a:off x="121917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3" name="object 1835">
              <a:extLst>
                <a:ext uri="{FF2B5EF4-FFF2-40B4-BE49-F238E27FC236}">
                  <a16:creationId xmlns:a16="http://schemas.microsoft.com/office/drawing/2014/main" id="{0BC9FBC4-980B-0309-B216-01E9B19FFAD3}"/>
                </a:ext>
              </a:extLst>
            </p:cNvPr>
            <p:cNvSpPr/>
            <p:nvPr/>
          </p:nvSpPr>
          <p:spPr>
            <a:xfrm>
              <a:off x="122119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4" name="object 1836">
              <a:extLst>
                <a:ext uri="{FF2B5EF4-FFF2-40B4-BE49-F238E27FC236}">
                  <a16:creationId xmlns:a16="http://schemas.microsoft.com/office/drawing/2014/main" id="{7DF880A6-2AA2-1D6D-F5D5-F70F8DA6C76F}"/>
                </a:ext>
              </a:extLst>
            </p:cNvPr>
            <p:cNvSpPr/>
            <p:nvPr/>
          </p:nvSpPr>
          <p:spPr>
            <a:xfrm>
              <a:off x="122320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5" name="object 1837">
              <a:extLst>
                <a:ext uri="{FF2B5EF4-FFF2-40B4-BE49-F238E27FC236}">
                  <a16:creationId xmlns:a16="http://schemas.microsoft.com/office/drawing/2014/main" id="{25694C14-A546-9937-5A17-86D3A929E6F4}"/>
                </a:ext>
              </a:extLst>
            </p:cNvPr>
            <p:cNvSpPr/>
            <p:nvPr/>
          </p:nvSpPr>
          <p:spPr>
            <a:xfrm>
              <a:off x="122521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6" name="object 1838">
              <a:extLst>
                <a:ext uri="{FF2B5EF4-FFF2-40B4-BE49-F238E27FC236}">
                  <a16:creationId xmlns:a16="http://schemas.microsoft.com/office/drawing/2014/main" id="{DD86C304-DF94-DF87-38D8-14F34E7F879B}"/>
                </a:ext>
              </a:extLst>
            </p:cNvPr>
            <p:cNvSpPr/>
            <p:nvPr/>
          </p:nvSpPr>
          <p:spPr>
            <a:xfrm>
              <a:off x="1227239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7" name="object 1839">
              <a:extLst>
                <a:ext uri="{FF2B5EF4-FFF2-40B4-BE49-F238E27FC236}">
                  <a16:creationId xmlns:a16="http://schemas.microsoft.com/office/drawing/2014/main" id="{CD7619CE-1108-CC01-CDA0-4DCB415F81CE}"/>
                </a:ext>
              </a:extLst>
            </p:cNvPr>
            <p:cNvSpPr/>
            <p:nvPr/>
          </p:nvSpPr>
          <p:spPr>
            <a:xfrm>
              <a:off x="1229258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8" name="object 1840">
              <a:extLst>
                <a:ext uri="{FF2B5EF4-FFF2-40B4-BE49-F238E27FC236}">
                  <a16:creationId xmlns:a16="http://schemas.microsoft.com/office/drawing/2014/main" id="{77E0E5AD-05C1-4DD7-6974-04278F494919}"/>
                </a:ext>
              </a:extLst>
            </p:cNvPr>
            <p:cNvSpPr/>
            <p:nvPr/>
          </p:nvSpPr>
          <p:spPr>
            <a:xfrm>
              <a:off x="123126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9" name="object 1841">
              <a:extLst>
                <a:ext uri="{FF2B5EF4-FFF2-40B4-BE49-F238E27FC236}">
                  <a16:creationId xmlns:a16="http://schemas.microsoft.com/office/drawing/2014/main" id="{B1C3C641-973C-7944-BB6D-BB39BBE4CFD8}"/>
                </a:ext>
              </a:extLst>
            </p:cNvPr>
            <p:cNvSpPr/>
            <p:nvPr/>
          </p:nvSpPr>
          <p:spPr>
            <a:xfrm>
              <a:off x="1233284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0" name="object 1842">
              <a:extLst>
                <a:ext uri="{FF2B5EF4-FFF2-40B4-BE49-F238E27FC236}">
                  <a16:creationId xmlns:a16="http://schemas.microsoft.com/office/drawing/2014/main" id="{1D043A7B-79DD-6C32-7DBB-2608B74FA851}"/>
                </a:ext>
              </a:extLst>
            </p:cNvPr>
            <p:cNvSpPr/>
            <p:nvPr/>
          </p:nvSpPr>
          <p:spPr>
            <a:xfrm>
              <a:off x="123530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1" name="object 1843">
              <a:extLst>
                <a:ext uri="{FF2B5EF4-FFF2-40B4-BE49-F238E27FC236}">
                  <a16:creationId xmlns:a16="http://schemas.microsoft.com/office/drawing/2014/main" id="{F1897B70-4FB9-14A8-6669-3499131451D2}"/>
                </a:ext>
              </a:extLst>
            </p:cNvPr>
            <p:cNvSpPr/>
            <p:nvPr/>
          </p:nvSpPr>
          <p:spPr>
            <a:xfrm>
              <a:off x="1237310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2" name="object 1844">
              <a:extLst>
                <a:ext uri="{FF2B5EF4-FFF2-40B4-BE49-F238E27FC236}">
                  <a16:creationId xmlns:a16="http://schemas.microsoft.com/office/drawing/2014/main" id="{2C267D67-A935-5BB9-E554-B4FB21DFC47B}"/>
                </a:ext>
              </a:extLst>
            </p:cNvPr>
            <p:cNvSpPr/>
            <p:nvPr/>
          </p:nvSpPr>
          <p:spPr>
            <a:xfrm>
              <a:off x="1239329" y="3747744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2019" y="3495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close/>
                </a:path>
                <a:path w="4444" h="35560">
                  <a:moveTo>
                    <a:pt x="4038" y="34950"/>
                  </a:moveTo>
                  <a:lnTo>
                    <a:pt x="4025" y="0"/>
                  </a:lnTo>
                  <a:lnTo>
                    <a:pt x="2019" y="0"/>
                  </a:lnTo>
                  <a:lnTo>
                    <a:pt x="2019" y="34950"/>
                  </a:lnTo>
                  <a:lnTo>
                    <a:pt x="4038" y="3495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3" name="object 1845">
              <a:extLst>
                <a:ext uri="{FF2B5EF4-FFF2-40B4-BE49-F238E27FC236}">
                  <a16:creationId xmlns:a16="http://schemas.microsoft.com/office/drawing/2014/main" id="{90EBCC79-64D6-41BA-B1E3-2DC76FF161EB}"/>
                </a:ext>
              </a:extLst>
            </p:cNvPr>
            <p:cNvSpPr/>
            <p:nvPr/>
          </p:nvSpPr>
          <p:spPr>
            <a:xfrm>
              <a:off x="1243355" y="3747744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4" name="object 1846">
              <a:extLst>
                <a:ext uri="{FF2B5EF4-FFF2-40B4-BE49-F238E27FC236}">
                  <a16:creationId xmlns:a16="http://schemas.microsoft.com/office/drawing/2014/main" id="{6FA190E6-BCE1-2BC1-2EA2-2E330A39E521}"/>
                </a:ext>
              </a:extLst>
            </p:cNvPr>
            <p:cNvSpPr/>
            <p:nvPr/>
          </p:nvSpPr>
          <p:spPr>
            <a:xfrm>
              <a:off x="1247394" y="3747744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45" y="0"/>
                  </a:moveTo>
                  <a:lnTo>
                    <a:pt x="6045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6045" y="3495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5" name="object 1847">
              <a:extLst>
                <a:ext uri="{FF2B5EF4-FFF2-40B4-BE49-F238E27FC236}">
                  <a16:creationId xmlns:a16="http://schemas.microsoft.com/office/drawing/2014/main" id="{B2C72641-EFFC-A9AA-787D-3841CBD8E2A4}"/>
                </a:ext>
              </a:extLst>
            </p:cNvPr>
            <p:cNvSpPr/>
            <p:nvPr/>
          </p:nvSpPr>
          <p:spPr>
            <a:xfrm>
              <a:off x="1253439" y="3747744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06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6" name="object 1848">
              <a:extLst>
                <a:ext uri="{FF2B5EF4-FFF2-40B4-BE49-F238E27FC236}">
                  <a16:creationId xmlns:a16="http://schemas.microsoft.com/office/drawing/2014/main" id="{537B31E3-4757-DBEC-EBFC-5B4C654E5DC4}"/>
                </a:ext>
              </a:extLst>
            </p:cNvPr>
            <p:cNvSpPr/>
            <p:nvPr/>
          </p:nvSpPr>
          <p:spPr>
            <a:xfrm>
              <a:off x="1257452" y="3747744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7" name="object 1849">
              <a:extLst>
                <a:ext uri="{FF2B5EF4-FFF2-40B4-BE49-F238E27FC236}">
                  <a16:creationId xmlns:a16="http://schemas.microsoft.com/office/drawing/2014/main" id="{D96247A8-BECB-2208-41F5-4DEA33E79E32}"/>
                </a:ext>
              </a:extLst>
            </p:cNvPr>
            <p:cNvSpPr/>
            <p:nvPr/>
          </p:nvSpPr>
          <p:spPr>
            <a:xfrm>
              <a:off x="1261503" y="3747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8" name="object 1850">
              <a:extLst>
                <a:ext uri="{FF2B5EF4-FFF2-40B4-BE49-F238E27FC236}">
                  <a16:creationId xmlns:a16="http://schemas.microsoft.com/office/drawing/2014/main" id="{19A37EBB-3152-8D2F-E8E4-1D89F576902E}"/>
                </a:ext>
              </a:extLst>
            </p:cNvPr>
            <p:cNvSpPr/>
            <p:nvPr/>
          </p:nvSpPr>
          <p:spPr>
            <a:xfrm>
              <a:off x="1263497" y="3747744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70" y="0"/>
                  </a:moveTo>
                  <a:lnTo>
                    <a:pt x="4051" y="0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38" y="34950"/>
                  </a:lnTo>
                  <a:lnTo>
                    <a:pt x="6070" y="34950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9" name="object 1851">
              <a:extLst>
                <a:ext uri="{FF2B5EF4-FFF2-40B4-BE49-F238E27FC236}">
                  <a16:creationId xmlns:a16="http://schemas.microsoft.com/office/drawing/2014/main" id="{F246A8D5-75DA-F797-724E-1655B8B3D73C}"/>
                </a:ext>
              </a:extLst>
            </p:cNvPr>
            <p:cNvSpPr/>
            <p:nvPr/>
          </p:nvSpPr>
          <p:spPr>
            <a:xfrm>
              <a:off x="1269542" y="3747744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0" name="object 1852">
              <a:extLst>
                <a:ext uri="{FF2B5EF4-FFF2-40B4-BE49-F238E27FC236}">
                  <a16:creationId xmlns:a16="http://schemas.microsoft.com/office/drawing/2014/main" id="{077290E5-C170-1C8E-BBD8-454969A1D214}"/>
                </a:ext>
              </a:extLst>
            </p:cNvPr>
            <p:cNvSpPr/>
            <p:nvPr/>
          </p:nvSpPr>
          <p:spPr>
            <a:xfrm>
              <a:off x="1273581" y="3747744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57" y="5816"/>
                  </a:moveTo>
                  <a:lnTo>
                    <a:pt x="4038" y="3797"/>
                  </a:lnTo>
                  <a:lnTo>
                    <a:pt x="2032" y="1803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41" y="34950"/>
                  </a:lnTo>
                  <a:lnTo>
                    <a:pt x="2032" y="33172"/>
                  </a:lnTo>
                  <a:lnTo>
                    <a:pt x="4038" y="31153"/>
                  </a:lnTo>
                  <a:lnTo>
                    <a:pt x="6057" y="29133"/>
                  </a:lnTo>
                  <a:lnTo>
                    <a:pt x="6057" y="5816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1" name="object 1853">
              <a:extLst>
                <a:ext uri="{FF2B5EF4-FFF2-40B4-BE49-F238E27FC236}">
                  <a16:creationId xmlns:a16="http://schemas.microsoft.com/office/drawing/2014/main" id="{53CA0CB6-44F3-CB39-4F97-835C2703A88D}"/>
                </a:ext>
              </a:extLst>
            </p:cNvPr>
            <p:cNvSpPr/>
            <p:nvPr/>
          </p:nvSpPr>
          <p:spPr>
            <a:xfrm>
              <a:off x="1279639" y="3753561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19" y="2019"/>
                  </a:moveTo>
                  <a:lnTo>
                    <a:pt x="0" y="0"/>
                  </a:lnTo>
                  <a:lnTo>
                    <a:pt x="0" y="23317"/>
                  </a:lnTo>
                  <a:lnTo>
                    <a:pt x="2006" y="21310"/>
                  </a:lnTo>
                  <a:lnTo>
                    <a:pt x="2019" y="2019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2" name="object 1854">
              <a:extLst>
                <a:ext uri="{FF2B5EF4-FFF2-40B4-BE49-F238E27FC236}">
                  <a16:creationId xmlns:a16="http://schemas.microsoft.com/office/drawing/2014/main" id="{611650A3-A0D4-3C7C-8BF8-C02761A0040F}"/>
                </a:ext>
              </a:extLst>
            </p:cNvPr>
            <p:cNvSpPr/>
            <p:nvPr/>
          </p:nvSpPr>
          <p:spPr>
            <a:xfrm>
              <a:off x="906792" y="3822913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06" y="0"/>
                  </a:moveTo>
                  <a:lnTo>
                    <a:pt x="0" y="2009"/>
                  </a:lnTo>
                  <a:lnTo>
                    <a:pt x="0" y="21275"/>
                  </a:lnTo>
                  <a:lnTo>
                    <a:pt x="2006" y="23282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3" name="object 1855">
              <a:extLst>
                <a:ext uri="{FF2B5EF4-FFF2-40B4-BE49-F238E27FC236}">
                  <a16:creationId xmlns:a16="http://schemas.microsoft.com/office/drawing/2014/main" id="{A6C4A0F1-F547-C1A1-178B-FE1264AB93AA}"/>
                </a:ext>
              </a:extLst>
            </p:cNvPr>
            <p:cNvSpPr/>
            <p:nvPr/>
          </p:nvSpPr>
          <p:spPr>
            <a:xfrm>
              <a:off x="908799" y="3820890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019" y="0"/>
                  </a:moveTo>
                  <a:lnTo>
                    <a:pt x="0" y="2022"/>
                  </a:lnTo>
                  <a:lnTo>
                    <a:pt x="0" y="25304"/>
                  </a:lnTo>
                  <a:lnTo>
                    <a:pt x="2019" y="2732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4" name="object 1856">
              <a:extLst>
                <a:ext uri="{FF2B5EF4-FFF2-40B4-BE49-F238E27FC236}">
                  <a16:creationId xmlns:a16="http://schemas.microsoft.com/office/drawing/2014/main" id="{B134B394-9D24-0CB9-EB58-68156C2DA5C9}"/>
                </a:ext>
              </a:extLst>
            </p:cNvPr>
            <p:cNvSpPr/>
            <p:nvPr/>
          </p:nvSpPr>
          <p:spPr>
            <a:xfrm>
              <a:off x="910818" y="3818867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019" y="0"/>
                  </a:moveTo>
                  <a:lnTo>
                    <a:pt x="0" y="2022"/>
                  </a:lnTo>
                  <a:lnTo>
                    <a:pt x="0" y="29346"/>
                  </a:lnTo>
                  <a:lnTo>
                    <a:pt x="2019" y="3136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5" name="object 1857">
              <a:extLst>
                <a:ext uri="{FF2B5EF4-FFF2-40B4-BE49-F238E27FC236}">
                  <a16:creationId xmlns:a16="http://schemas.microsoft.com/office/drawing/2014/main" id="{147EF7CE-11B9-75E4-B81B-C9653FC43F81}"/>
                </a:ext>
              </a:extLst>
            </p:cNvPr>
            <p:cNvSpPr/>
            <p:nvPr/>
          </p:nvSpPr>
          <p:spPr>
            <a:xfrm>
              <a:off x="912837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1790" y="0"/>
                  </a:lnTo>
                  <a:lnTo>
                    <a:pt x="0" y="1793"/>
                  </a:lnTo>
                  <a:lnTo>
                    <a:pt x="0" y="33159"/>
                  </a:lnTo>
                  <a:lnTo>
                    <a:pt x="179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6" name="object 1858">
              <a:extLst>
                <a:ext uri="{FF2B5EF4-FFF2-40B4-BE49-F238E27FC236}">
                  <a16:creationId xmlns:a16="http://schemas.microsoft.com/office/drawing/2014/main" id="{57AF6E15-65DB-310F-D6ED-C555E893ABD5}"/>
                </a:ext>
              </a:extLst>
            </p:cNvPr>
            <p:cNvSpPr/>
            <p:nvPr/>
          </p:nvSpPr>
          <p:spPr>
            <a:xfrm>
              <a:off x="9148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7" name="object 1859">
              <a:extLst>
                <a:ext uri="{FF2B5EF4-FFF2-40B4-BE49-F238E27FC236}">
                  <a16:creationId xmlns:a16="http://schemas.microsoft.com/office/drawing/2014/main" id="{6F930BD1-C01A-C04B-AD1E-2F30B74E4609}"/>
                </a:ext>
              </a:extLst>
            </p:cNvPr>
            <p:cNvSpPr/>
            <p:nvPr/>
          </p:nvSpPr>
          <p:spPr>
            <a:xfrm>
              <a:off x="91686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8" name="object 1860">
              <a:extLst>
                <a:ext uri="{FF2B5EF4-FFF2-40B4-BE49-F238E27FC236}">
                  <a16:creationId xmlns:a16="http://schemas.microsoft.com/office/drawing/2014/main" id="{7323CF78-CD8E-8E33-D6D7-9F1781D2FB15}"/>
                </a:ext>
              </a:extLst>
            </p:cNvPr>
            <p:cNvSpPr/>
            <p:nvPr/>
          </p:nvSpPr>
          <p:spPr>
            <a:xfrm>
              <a:off x="9188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9" name="object 1861">
              <a:extLst>
                <a:ext uri="{FF2B5EF4-FFF2-40B4-BE49-F238E27FC236}">
                  <a16:creationId xmlns:a16="http://schemas.microsoft.com/office/drawing/2014/main" id="{DA6C2AEA-1A79-F93F-D08C-FCE630983EF1}"/>
                </a:ext>
              </a:extLst>
            </p:cNvPr>
            <p:cNvSpPr/>
            <p:nvPr/>
          </p:nvSpPr>
          <p:spPr>
            <a:xfrm>
              <a:off x="92088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0" name="object 1862">
              <a:extLst>
                <a:ext uri="{FF2B5EF4-FFF2-40B4-BE49-F238E27FC236}">
                  <a16:creationId xmlns:a16="http://schemas.microsoft.com/office/drawing/2014/main" id="{45507A02-7A1D-D138-07B2-93647628E176}"/>
                </a:ext>
              </a:extLst>
            </p:cNvPr>
            <p:cNvSpPr/>
            <p:nvPr/>
          </p:nvSpPr>
          <p:spPr>
            <a:xfrm>
              <a:off x="92290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1" name="object 1863">
              <a:extLst>
                <a:ext uri="{FF2B5EF4-FFF2-40B4-BE49-F238E27FC236}">
                  <a16:creationId xmlns:a16="http://schemas.microsoft.com/office/drawing/2014/main" id="{5766EA66-8D49-D658-A2BF-79A3DE5E9DBB}"/>
                </a:ext>
              </a:extLst>
            </p:cNvPr>
            <p:cNvSpPr/>
            <p:nvPr/>
          </p:nvSpPr>
          <p:spPr>
            <a:xfrm>
              <a:off x="9249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2" name="object 1864">
              <a:extLst>
                <a:ext uri="{FF2B5EF4-FFF2-40B4-BE49-F238E27FC236}">
                  <a16:creationId xmlns:a16="http://schemas.microsoft.com/office/drawing/2014/main" id="{AFCC1FB3-26D9-55BE-EE0B-1D730C4492A5}"/>
                </a:ext>
              </a:extLst>
            </p:cNvPr>
            <p:cNvSpPr/>
            <p:nvPr/>
          </p:nvSpPr>
          <p:spPr>
            <a:xfrm>
              <a:off x="92693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3" name="object 1865">
              <a:extLst>
                <a:ext uri="{FF2B5EF4-FFF2-40B4-BE49-F238E27FC236}">
                  <a16:creationId xmlns:a16="http://schemas.microsoft.com/office/drawing/2014/main" id="{D6A89C7E-08D6-6ADF-B913-608F598A0E96}"/>
                </a:ext>
              </a:extLst>
            </p:cNvPr>
            <p:cNvSpPr/>
            <p:nvPr/>
          </p:nvSpPr>
          <p:spPr>
            <a:xfrm>
              <a:off x="9289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4" name="object 1866">
              <a:extLst>
                <a:ext uri="{FF2B5EF4-FFF2-40B4-BE49-F238E27FC236}">
                  <a16:creationId xmlns:a16="http://schemas.microsoft.com/office/drawing/2014/main" id="{C3A8D1AA-B1DD-E520-B0E9-E7BE9276ABD4}"/>
                </a:ext>
              </a:extLst>
            </p:cNvPr>
            <p:cNvSpPr/>
            <p:nvPr/>
          </p:nvSpPr>
          <p:spPr>
            <a:xfrm>
              <a:off x="9309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5" name="object 1867">
              <a:extLst>
                <a:ext uri="{FF2B5EF4-FFF2-40B4-BE49-F238E27FC236}">
                  <a16:creationId xmlns:a16="http://schemas.microsoft.com/office/drawing/2014/main" id="{B5F8B119-E00D-C6FE-A4F2-97F8CB790896}"/>
                </a:ext>
              </a:extLst>
            </p:cNvPr>
            <p:cNvSpPr/>
            <p:nvPr/>
          </p:nvSpPr>
          <p:spPr>
            <a:xfrm>
              <a:off x="93298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6" name="object 1868">
              <a:extLst>
                <a:ext uri="{FF2B5EF4-FFF2-40B4-BE49-F238E27FC236}">
                  <a16:creationId xmlns:a16="http://schemas.microsoft.com/office/drawing/2014/main" id="{23EC7C66-4272-CB64-F276-C227BC95B0E4}"/>
                </a:ext>
              </a:extLst>
            </p:cNvPr>
            <p:cNvSpPr/>
            <p:nvPr/>
          </p:nvSpPr>
          <p:spPr>
            <a:xfrm>
              <a:off x="9349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7" name="object 1869">
              <a:extLst>
                <a:ext uri="{FF2B5EF4-FFF2-40B4-BE49-F238E27FC236}">
                  <a16:creationId xmlns:a16="http://schemas.microsoft.com/office/drawing/2014/main" id="{88F09929-4911-8E0A-2C5D-5A497F4FB73E}"/>
                </a:ext>
              </a:extLst>
            </p:cNvPr>
            <p:cNvSpPr/>
            <p:nvPr/>
          </p:nvSpPr>
          <p:spPr>
            <a:xfrm>
              <a:off x="93701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8" name="object 1870">
              <a:extLst>
                <a:ext uri="{FF2B5EF4-FFF2-40B4-BE49-F238E27FC236}">
                  <a16:creationId xmlns:a16="http://schemas.microsoft.com/office/drawing/2014/main" id="{E413EC79-FAF2-1183-6D61-C2E5397C3560}"/>
                </a:ext>
              </a:extLst>
            </p:cNvPr>
            <p:cNvSpPr/>
            <p:nvPr/>
          </p:nvSpPr>
          <p:spPr>
            <a:xfrm>
              <a:off x="939037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9" name="object 1871">
              <a:extLst>
                <a:ext uri="{FF2B5EF4-FFF2-40B4-BE49-F238E27FC236}">
                  <a16:creationId xmlns:a16="http://schemas.microsoft.com/office/drawing/2014/main" id="{63CEAFAB-3630-2300-E860-0B9270FAEBDF}"/>
                </a:ext>
              </a:extLst>
            </p:cNvPr>
            <p:cNvSpPr/>
            <p:nvPr/>
          </p:nvSpPr>
          <p:spPr>
            <a:xfrm>
              <a:off x="9410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0" name="object 1872">
              <a:extLst>
                <a:ext uri="{FF2B5EF4-FFF2-40B4-BE49-F238E27FC236}">
                  <a16:creationId xmlns:a16="http://schemas.microsoft.com/office/drawing/2014/main" id="{13E69CFA-D1F1-1C88-CAA8-273B0B0ADDB8}"/>
                </a:ext>
              </a:extLst>
            </p:cNvPr>
            <p:cNvSpPr/>
            <p:nvPr/>
          </p:nvSpPr>
          <p:spPr>
            <a:xfrm>
              <a:off x="94306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1" name="object 1873">
              <a:extLst>
                <a:ext uri="{FF2B5EF4-FFF2-40B4-BE49-F238E27FC236}">
                  <a16:creationId xmlns:a16="http://schemas.microsoft.com/office/drawing/2014/main" id="{BD840B08-4A93-A5D3-7D9D-B96975FAD011}"/>
                </a:ext>
              </a:extLst>
            </p:cNvPr>
            <p:cNvSpPr/>
            <p:nvPr/>
          </p:nvSpPr>
          <p:spPr>
            <a:xfrm>
              <a:off x="9450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2" name="object 1874">
              <a:extLst>
                <a:ext uri="{FF2B5EF4-FFF2-40B4-BE49-F238E27FC236}">
                  <a16:creationId xmlns:a16="http://schemas.microsoft.com/office/drawing/2014/main" id="{453A217E-8AED-A67E-7A0D-4043092F1FB3}"/>
                </a:ext>
              </a:extLst>
            </p:cNvPr>
            <p:cNvSpPr/>
            <p:nvPr/>
          </p:nvSpPr>
          <p:spPr>
            <a:xfrm>
              <a:off x="94708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3" name="object 1875">
              <a:extLst>
                <a:ext uri="{FF2B5EF4-FFF2-40B4-BE49-F238E27FC236}">
                  <a16:creationId xmlns:a16="http://schemas.microsoft.com/office/drawing/2014/main" id="{25E462FE-B08C-FF9B-CD2B-18B99A1661E0}"/>
                </a:ext>
              </a:extLst>
            </p:cNvPr>
            <p:cNvSpPr/>
            <p:nvPr/>
          </p:nvSpPr>
          <p:spPr>
            <a:xfrm>
              <a:off x="9491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4" name="object 1876">
              <a:extLst>
                <a:ext uri="{FF2B5EF4-FFF2-40B4-BE49-F238E27FC236}">
                  <a16:creationId xmlns:a16="http://schemas.microsoft.com/office/drawing/2014/main" id="{E897F1CA-CE5A-50C8-39B8-6BD3D3F7960F}"/>
                </a:ext>
              </a:extLst>
            </p:cNvPr>
            <p:cNvSpPr/>
            <p:nvPr/>
          </p:nvSpPr>
          <p:spPr>
            <a:xfrm>
              <a:off x="9511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5" name="object 1877">
              <a:extLst>
                <a:ext uri="{FF2B5EF4-FFF2-40B4-BE49-F238E27FC236}">
                  <a16:creationId xmlns:a16="http://schemas.microsoft.com/office/drawing/2014/main" id="{AB103921-DA27-D08E-CC1D-F5AA44F708DD}"/>
                </a:ext>
              </a:extLst>
            </p:cNvPr>
            <p:cNvSpPr/>
            <p:nvPr/>
          </p:nvSpPr>
          <p:spPr>
            <a:xfrm>
              <a:off x="95313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6" name="object 1878">
              <a:extLst>
                <a:ext uri="{FF2B5EF4-FFF2-40B4-BE49-F238E27FC236}">
                  <a16:creationId xmlns:a16="http://schemas.microsoft.com/office/drawing/2014/main" id="{9BE8336A-048A-2670-B8F6-A269C645B225}"/>
                </a:ext>
              </a:extLst>
            </p:cNvPr>
            <p:cNvSpPr/>
            <p:nvPr/>
          </p:nvSpPr>
          <p:spPr>
            <a:xfrm>
              <a:off x="9551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7" name="object 1879">
              <a:extLst>
                <a:ext uri="{FF2B5EF4-FFF2-40B4-BE49-F238E27FC236}">
                  <a16:creationId xmlns:a16="http://schemas.microsoft.com/office/drawing/2014/main" id="{6FD42021-A402-03C0-1FEC-29B7474B543B}"/>
                </a:ext>
              </a:extLst>
            </p:cNvPr>
            <p:cNvSpPr/>
            <p:nvPr/>
          </p:nvSpPr>
          <p:spPr>
            <a:xfrm>
              <a:off x="9571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8" name="object 1880">
              <a:extLst>
                <a:ext uri="{FF2B5EF4-FFF2-40B4-BE49-F238E27FC236}">
                  <a16:creationId xmlns:a16="http://schemas.microsoft.com/office/drawing/2014/main" id="{58C41777-4537-C03A-991B-D14FA7139C5E}"/>
                </a:ext>
              </a:extLst>
            </p:cNvPr>
            <p:cNvSpPr/>
            <p:nvPr/>
          </p:nvSpPr>
          <p:spPr>
            <a:xfrm>
              <a:off x="959192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9" name="object 1881">
              <a:extLst>
                <a:ext uri="{FF2B5EF4-FFF2-40B4-BE49-F238E27FC236}">
                  <a16:creationId xmlns:a16="http://schemas.microsoft.com/office/drawing/2014/main" id="{80E7F56C-D8CC-9EA8-E8E5-BDE23605636B}"/>
                </a:ext>
              </a:extLst>
            </p:cNvPr>
            <p:cNvSpPr/>
            <p:nvPr/>
          </p:nvSpPr>
          <p:spPr>
            <a:xfrm>
              <a:off x="9611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0" name="object 1882">
              <a:extLst>
                <a:ext uri="{FF2B5EF4-FFF2-40B4-BE49-F238E27FC236}">
                  <a16:creationId xmlns:a16="http://schemas.microsoft.com/office/drawing/2014/main" id="{EF059EB2-5AA4-CBD1-7350-30F61EAF0471}"/>
                </a:ext>
              </a:extLst>
            </p:cNvPr>
            <p:cNvSpPr/>
            <p:nvPr/>
          </p:nvSpPr>
          <p:spPr>
            <a:xfrm>
              <a:off x="96321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1" name="object 1883">
              <a:extLst>
                <a:ext uri="{FF2B5EF4-FFF2-40B4-BE49-F238E27FC236}">
                  <a16:creationId xmlns:a16="http://schemas.microsoft.com/office/drawing/2014/main" id="{30C3C9FE-CAE4-0CE1-AC3C-0FF986365B5F}"/>
                </a:ext>
              </a:extLst>
            </p:cNvPr>
            <p:cNvSpPr/>
            <p:nvPr/>
          </p:nvSpPr>
          <p:spPr>
            <a:xfrm>
              <a:off x="9652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2" name="object 1884">
              <a:extLst>
                <a:ext uri="{FF2B5EF4-FFF2-40B4-BE49-F238E27FC236}">
                  <a16:creationId xmlns:a16="http://schemas.microsoft.com/office/drawing/2014/main" id="{6BD8BB9D-5006-974C-F058-33858E7A7A1D}"/>
                </a:ext>
              </a:extLst>
            </p:cNvPr>
            <p:cNvSpPr/>
            <p:nvPr/>
          </p:nvSpPr>
          <p:spPr>
            <a:xfrm>
              <a:off x="9672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3" name="object 1885">
              <a:extLst>
                <a:ext uri="{FF2B5EF4-FFF2-40B4-BE49-F238E27FC236}">
                  <a16:creationId xmlns:a16="http://schemas.microsoft.com/office/drawing/2014/main" id="{22367458-5667-D0ED-FCE6-2DB813348FEC}"/>
                </a:ext>
              </a:extLst>
            </p:cNvPr>
            <p:cNvSpPr/>
            <p:nvPr/>
          </p:nvSpPr>
          <p:spPr>
            <a:xfrm>
              <a:off x="96926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4" name="object 1886">
              <a:extLst>
                <a:ext uri="{FF2B5EF4-FFF2-40B4-BE49-F238E27FC236}">
                  <a16:creationId xmlns:a16="http://schemas.microsoft.com/office/drawing/2014/main" id="{26442063-0750-3290-649B-B86297000A1E}"/>
                </a:ext>
              </a:extLst>
            </p:cNvPr>
            <p:cNvSpPr/>
            <p:nvPr/>
          </p:nvSpPr>
          <p:spPr>
            <a:xfrm>
              <a:off x="9712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5" name="object 1887">
              <a:extLst>
                <a:ext uri="{FF2B5EF4-FFF2-40B4-BE49-F238E27FC236}">
                  <a16:creationId xmlns:a16="http://schemas.microsoft.com/office/drawing/2014/main" id="{2DAABF45-2C81-2484-3134-767B5F1EFBD0}"/>
                </a:ext>
              </a:extLst>
            </p:cNvPr>
            <p:cNvSpPr/>
            <p:nvPr/>
          </p:nvSpPr>
          <p:spPr>
            <a:xfrm>
              <a:off x="97328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6" name="object 1888">
              <a:extLst>
                <a:ext uri="{FF2B5EF4-FFF2-40B4-BE49-F238E27FC236}">
                  <a16:creationId xmlns:a16="http://schemas.microsoft.com/office/drawing/2014/main" id="{7606B2B4-FC8A-0B80-BCB2-26C57C6FCB3C}"/>
                </a:ext>
              </a:extLst>
            </p:cNvPr>
            <p:cNvSpPr/>
            <p:nvPr/>
          </p:nvSpPr>
          <p:spPr>
            <a:xfrm>
              <a:off x="9753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7" name="object 1889">
              <a:extLst>
                <a:ext uri="{FF2B5EF4-FFF2-40B4-BE49-F238E27FC236}">
                  <a16:creationId xmlns:a16="http://schemas.microsoft.com/office/drawing/2014/main" id="{C4AF5D23-D2C2-4063-7186-93807F6662A8}"/>
                </a:ext>
              </a:extLst>
            </p:cNvPr>
            <p:cNvSpPr/>
            <p:nvPr/>
          </p:nvSpPr>
          <p:spPr>
            <a:xfrm>
              <a:off x="9773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8" name="object 1890">
              <a:extLst>
                <a:ext uri="{FF2B5EF4-FFF2-40B4-BE49-F238E27FC236}">
                  <a16:creationId xmlns:a16="http://schemas.microsoft.com/office/drawing/2014/main" id="{736E236D-64AC-9E5C-B293-0A3350E3DC7F}"/>
                </a:ext>
              </a:extLst>
            </p:cNvPr>
            <p:cNvSpPr/>
            <p:nvPr/>
          </p:nvSpPr>
          <p:spPr>
            <a:xfrm>
              <a:off x="97933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9" name="object 1891">
              <a:extLst>
                <a:ext uri="{FF2B5EF4-FFF2-40B4-BE49-F238E27FC236}">
                  <a16:creationId xmlns:a16="http://schemas.microsoft.com/office/drawing/2014/main" id="{E6C3A1EA-3608-F0C9-C666-7F00A0B062E6}"/>
                </a:ext>
              </a:extLst>
            </p:cNvPr>
            <p:cNvSpPr/>
            <p:nvPr/>
          </p:nvSpPr>
          <p:spPr>
            <a:xfrm>
              <a:off x="9813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0" name="object 1892">
              <a:extLst>
                <a:ext uri="{FF2B5EF4-FFF2-40B4-BE49-F238E27FC236}">
                  <a16:creationId xmlns:a16="http://schemas.microsoft.com/office/drawing/2014/main" id="{2535EF1C-6196-C92B-7671-776B40607D76}"/>
                </a:ext>
              </a:extLst>
            </p:cNvPr>
            <p:cNvSpPr/>
            <p:nvPr/>
          </p:nvSpPr>
          <p:spPr>
            <a:xfrm>
              <a:off x="9833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1" name="object 1893">
              <a:extLst>
                <a:ext uri="{FF2B5EF4-FFF2-40B4-BE49-F238E27FC236}">
                  <a16:creationId xmlns:a16="http://schemas.microsoft.com/office/drawing/2014/main" id="{3C79A2AB-512C-7483-87A9-0B374EFDC652}"/>
                </a:ext>
              </a:extLst>
            </p:cNvPr>
            <p:cNvSpPr/>
            <p:nvPr/>
          </p:nvSpPr>
          <p:spPr>
            <a:xfrm>
              <a:off x="985392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2" name="object 1894">
              <a:extLst>
                <a:ext uri="{FF2B5EF4-FFF2-40B4-BE49-F238E27FC236}">
                  <a16:creationId xmlns:a16="http://schemas.microsoft.com/office/drawing/2014/main" id="{4888A500-14B6-D6E2-F63C-47B32F8C5D63}"/>
                </a:ext>
              </a:extLst>
            </p:cNvPr>
            <p:cNvSpPr/>
            <p:nvPr/>
          </p:nvSpPr>
          <p:spPr>
            <a:xfrm>
              <a:off x="9873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3" name="object 1895">
              <a:extLst>
                <a:ext uri="{FF2B5EF4-FFF2-40B4-BE49-F238E27FC236}">
                  <a16:creationId xmlns:a16="http://schemas.microsoft.com/office/drawing/2014/main" id="{7F0738DA-0344-713C-15C3-B5325A883AC9}"/>
                </a:ext>
              </a:extLst>
            </p:cNvPr>
            <p:cNvSpPr/>
            <p:nvPr/>
          </p:nvSpPr>
          <p:spPr>
            <a:xfrm>
              <a:off x="98941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4" name="object 1896">
              <a:extLst>
                <a:ext uri="{FF2B5EF4-FFF2-40B4-BE49-F238E27FC236}">
                  <a16:creationId xmlns:a16="http://schemas.microsoft.com/office/drawing/2014/main" id="{DD3ABF5E-FC0A-5ECF-F0A0-D42F22A54F43}"/>
                </a:ext>
              </a:extLst>
            </p:cNvPr>
            <p:cNvSpPr/>
            <p:nvPr/>
          </p:nvSpPr>
          <p:spPr>
            <a:xfrm>
              <a:off x="9914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5" name="object 1897">
              <a:extLst>
                <a:ext uri="{FF2B5EF4-FFF2-40B4-BE49-F238E27FC236}">
                  <a16:creationId xmlns:a16="http://schemas.microsoft.com/office/drawing/2014/main" id="{12C1B67E-C097-1AE1-24C2-C55009CD7B2E}"/>
                </a:ext>
              </a:extLst>
            </p:cNvPr>
            <p:cNvSpPr/>
            <p:nvPr/>
          </p:nvSpPr>
          <p:spPr>
            <a:xfrm>
              <a:off x="9934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6" name="object 1898">
              <a:extLst>
                <a:ext uri="{FF2B5EF4-FFF2-40B4-BE49-F238E27FC236}">
                  <a16:creationId xmlns:a16="http://schemas.microsoft.com/office/drawing/2014/main" id="{A225AC22-BEEE-A1B6-96B9-9568D3ECE085}"/>
                </a:ext>
              </a:extLst>
            </p:cNvPr>
            <p:cNvSpPr/>
            <p:nvPr/>
          </p:nvSpPr>
          <p:spPr>
            <a:xfrm>
              <a:off x="9954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7" name="object 1899">
              <a:extLst>
                <a:ext uri="{FF2B5EF4-FFF2-40B4-BE49-F238E27FC236}">
                  <a16:creationId xmlns:a16="http://schemas.microsoft.com/office/drawing/2014/main" id="{C1811C03-6679-06F2-5551-5C86D11A21B2}"/>
                </a:ext>
              </a:extLst>
            </p:cNvPr>
            <p:cNvSpPr/>
            <p:nvPr/>
          </p:nvSpPr>
          <p:spPr>
            <a:xfrm>
              <a:off x="9974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8" name="object 1900">
              <a:extLst>
                <a:ext uri="{FF2B5EF4-FFF2-40B4-BE49-F238E27FC236}">
                  <a16:creationId xmlns:a16="http://schemas.microsoft.com/office/drawing/2014/main" id="{38CD04F5-017C-A42A-1E03-523549664410}"/>
                </a:ext>
              </a:extLst>
            </p:cNvPr>
            <p:cNvSpPr/>
            <p:nvPr/>
          </p:nvSpPr>
          <p:spPr>
            <a:xfrm>
              <a:off x="99948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9" name="object 1901">
              <a:extLst>
                <a:ext uri="{FF2B5EF4-FFF2-40B4-BE49-F238E27FC236}">
                  <a16:creationId xmlns:a16="http://schemas.microsoft.com/office/drawing/2014/main" id="{6286173F-D883-D5E2-4075-61B0D4010AFD}"/>
                </a:ext>
              </a:extLst>
            </p:cNvPr>
            <p:cNvSpPr/>
            <p:nvPr/>
          </p:nvSpPr>
          <p:spPr>
            <a:xfrm>
              <a:off x="10015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0" name="object 1902">
              <a:extLst>
                <a:ext uri="{FF2B5EF4-FFF2-40B4-BE49-F238E27FC236}">
                  <a16:creationId xmlns:a16="http://schemas.microsoft.com/office/drawing/2014/main" id="{B0A80F09-A7C9-AC1C-9676-4686895845A2}"/>
                </a:ext>
              </a:extLst>
            </p:cNvPr>
            <p:cNvSpPr/>
            <p:nvPr/>
          </p:nvSpPr>
          <p:spPr>
            <a:xfrm>
              <a:off x="10035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1" name="object 1903">
              <a:extLst>
                <a:ext uri="{FF2B5EF4-FFF2-40B4-BE49-F238E27FC236}">
                  <a16:creationId xmlns:a16="http://schemas.microsoft.com/office/drawing/2014/main" id="{BA67D245-8B43-AEC9-AE5C-FBE61A4D7957}"/>
                </a:ext>
              </a:extLst>
            </p:cNvPr>
            <p:cNvSpPr/>
            <p:nvPr/>
          </p:nvSpPr>
          <p:spPr>
            <a:xfrm>
              <a:off x="100553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2" name="object 1904">
              <a:extLst>
                <a:ext uri="{FF2B5EF4-FFF2-40B4-BE49-F238E27FC236}">
                  <a16:creationId xmlns:a16="http://schemas.microsoft.com/office/drawing/2014/main" id="{9C0266A3-F3F3-4F89-A4F1-7A311FD0E64A}"/>
                </a:ext>
              </a:extLst>
            </p:cNvPr>
            <p:cNvSpPr/>
            <p:nvPr/>
          </p:nvSpPr>
          <p:spPr>
            <a:xfrm>
              <a:off x="10075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3" name="object 1905">
              <a:extLst>
                <a:ext uri="{FF2B5EF4-FFF2-40B4-BE49-F238E27FC236}">
                  <a16:creationId xmlns:a16="http://schemas.microsoft.com/office/drawing/2014/main" id="{F77F1F1F-61AB-2C96-C8D3-19E7A25A553B}"/>
                </a:ext>
              </a:extLst>
            </p:cNvPr>
            <p:cNvSpPr/>
            <p:nvPr/>
          </p:nvSpPr>
          <p:spPr>
            <a:xfrm>
              <a:off x="10095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4" name="object 1906">
              <a:extLst>
                <a:ext uri="{FF2B5EF4-FFF2-40B4-BE49-F238E27FC236}">
                  <a16:creationId xmlns:a16="http://schemas.microsoft.com/office/drawing/2014/main" id="{592C6DA2-853F-83B7-35A4-80F1174EBABB}"/>
                </a:ext>
              </a:extLst>
            </p:cNvPr>
            <p:cNvSpPr/>
            <p:nvPr/>
          </p:nvSpPr>
          <p:spPr>
            <a:xfrm>
              <a:off x="10115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5" name="object 1907">
              <a:extLst>
                <a:ext uri="{FF2B5EF4-FFF2-40B4-BE49-F238E27FC236}">
                  <a16:creationId xmlns:a16="http://schemas.microsoft.com/office/drawing/2014/main" id="{E2D3F207-0AF8-F7D6-4496-18D732F51FF1}"/>
                </a:ext>
              </a:extLst>
            </p:cNvPr>
            <p:cNvSpPr/>
            <p:nvPr/>
          </p:nvSpPr>
          <p:spPr>
            <a:xfrm>
              <a:off x="10135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6" name="object 1908">
              <a:extLst>
                <a:ext uri="{FF2B5EF4-FFF2-40B4-BE49-F238E27FC236}">
                  <a16:creationId xmlns:a16="http://schemas.microsoft.com/office/drawing/2014/main" id="{DDB2E3FC-E9D3-1BF4-B49A-05ABFBD8F83B}"/>
                </a:ext>
              </a:extLst>
            </p:cNvPr>
            <p:cNvSpPr/>
            <p:nvPr/>
          </p:nvSpPr>
          <p:spPr>
            <a:xfrm>
              <a:off x="101561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7" name="object 1909">
              <a:extLst>
                <a:ext uri="{FF2B5EF4-FFF2-40B4-BE49-F238E27FC236}">
                  <a16:creationId xmlns:a16="http://schemas.microsoft.com/office/drawing/2014/main" id="{EC15E15F-4088-174C-DD9D-D4A811645527}"/>
                </a:ext>
              </a:extLst>
            </p:cNvPr>
            <p:cNvSpPr/>
            <p:nvPr/>
          </p:nvSpPr>
          <p:spPr>
            <a:xfrm>
              <a:off x="10176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8" name="object 1910">
              <a:extLst>
                <a:ext uri="{FF2B5EF4-FFF2-40B4-BE49-F238E27FC236}">
                  <a16:creationId xmlns:a16="http://schemas.microsoft.com/office/drawing/2014/main" id="{96A263AF-DEDA-1E93-DDAA-A35D99F30F4C}"/>
                </a:ext>
              </a:extLst>
            </p:cNvPr>
            <p:cNvSpPr/>
            <p:nvPr/>
          </p:nvSpPr>
          <p:spPr>
            <a:xfrm>
              <a:off x="10196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9" name="object 1911">
              <a:extLst>
                <a:ext uri="{FF2B5EF4-FFF2-40B4-BE49-F238E27FC236}">
                  <a16:creationId xmlns:a16="http://schemas.microsoft.com/office/drawing/2014/main" id="{1468A6D8-A261-1BF0-813A-63E85EB7FDD4}"/>
                </a:ext>
              </a:extLst>
            </p:cNvPr>
            <p:cNvSpPr/>
            <p:nvPr/>
          </p:nvSpPr>
          <p:spPr>
            <a:xfrm>
              <a:off x="10216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0" name="object 1912">
              <a:extLst>
                <a:ext uri="{FF2B5EF4-FFF2-40B4-BE49-F238E27FC236}">
                  <a16:creationId xmlns:a16="http://schemas.microsoft.com/office/drawing/2014/main" id="{E1BDD4DC-1BD6-0C24-B148-6ED6866ECF81}"/>
                </a:ext>
              </a:extLst>
            </p:cNvPr>
            <p:cNvSpPr/>
            <p:nvPr/>
          </p:nvSpPr>
          <p:spPr>
            <a:xfrm>
              <a:off x="10236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1" name="object 1913">
              <a:extLst>
                <a:ext uri="{FF2B5EF4-FFF2-40B4-BE49-F238E27FC236}">
                  <a16:creationId xmlns:a16="http://schemas.microsoft.com/office/drawing/2014/main" id="{8609A0F3-1E05-8484-BEBD-207A7E8CF0F0}"/>
                </a:ext>
              </a:extLst>
            </p:cNvPr>
            <p:cNvSpPr/>
            <p:nvPr/>
          </p:nvSpPr>
          <p:spPr>
            <a:xfrm>
              <a:off x="102569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2" name="object 1914">
              <a:extLst>
                <a:ext uri="{FF2B5EF4-FFF2-40B4-BE49-F238E27FC236}">
                  <a16:creationId xmlns:a16="http://schemas.microsoft.com/office/drawing/2014/main" id="{C5FF0C24-2F64-4244-DEED-9536886B05F6}"/>
                </a:ext>
              </a:extLst>
            </p:cNvPr>
            <p:cNvSpPr/>
            <p:nvPr/>
          </p:nvSpPr>
          <p:spPr>
            <a:xfrm>
              <a:off x="10277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3" name="object 1915">
              <a:extLst>
                <a:ext uri="{FF2B5EF4-FFF2-40B4-BE49-F238E27FC236}">
                  <a16:creationId xmlns:a16="http://schemas.microsoft.com/office/drawing/2014/main" id="{3163BEC6-953C-8DDE-3FC9-A427030798F8}"/>
                </a:ext>
              </a:extLst>
            </p:cNvPr>
            <p:cNvSpPr/>
            <p:nvPr/>
          </p:nvSpPr>
          <p:spPr>
            <a:xfrm>
              <a:off x="10297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4" name="object 1916">
              <a:extLst>
                <a:ext uri="{FF2B5EF4-FFF2-40B4-BE49-F238E27FC236}">
                  <a16:creationId xmlns:a16="http://schemas.microsoft.com/office/drawing/2014/main" id="{DADBC5FD-0822-4CBA-2615-1B295FC32234}"/>
                </a:ext>
              </a:extLst>
            </p:cNvPr>
            <p:cNvSpPr/>
            <p:nvPr/>
          </p:nvSpPr>
          <p:spPr>
            <a:xfrm>
              <a:off x="103173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5" name="object 1917">
              <a:extLst>
                <a:ext uri="{FF2B5EF4-FFF2-40B4-BE49-F238E27FC236}">
                  <a16:creationId xmlns:a16="http://schemas.microsoft.com/office/drawing/2014/main" id="{1839108C-776B-2273-540B-52A4FE8F47A4}"/>
                </a:ext>
              </a:extLst>
            </p:cNvPr>
            <p:cNvSpPr/>
            <p:nvPr/>
          </p:nvSpPr>
          <p:spPr>
            <a:xfrm>
              <a:off x="10337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6" name="object 1918">
              <a:extLst>
                <a:ext uri="{FF2B5EF4-FFF2-40B4-BE49-F238E27FC236}">
                  <a16:creationId xmlns:a16="http://schemas.microsoft.com/office/drawing/2014/main" id="{985AE7DB-7557-AA6F-79B3-85BF3ED889C1}"/>
                </a:ext>
              </a:extLst>
            </p:cNvPr>
            <p:cNvSpPr/>
            <p:nvPr/>
          </p:nvSpPr>
          <p:spPr>
            <a:xfrm>
              <a:off x="10357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7" name="object 1919">
              <a:extLst>
                <a:ext uri="{FF2B5EF4-FFF2-40B4-BE49-F238E27FC236}">
                  <a16:creationId xmlns:a16="http://schemas.microsoft.com/office/drawing/2014/main" id="{0CAB0E7F-0EE9-BC63-89E9-1CCE91B933C6}"/>
                </a:ext>
              </a:extLst>
            </p:cNvPr>
            <p:cNvSpPr/>
            <p:nvPr/>
          </p:nvSpPr>
          <p:spPr>
            <a:xfrm>
              <a:off x="10377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8" name="object 1920">
              <a:extLst>
                <a:ext uri="{FF2B5EF4-FFF2-40B4-BE49-F238E27FC236}">
                  <a16:creationId xmlns:a16="http://schemas.microsoft.com/office/drawing/2014/main" id="{20E4CA70-AEA2-4CD7-9D8A-1424D41F8CED}"/>
                </a:ext>
              </a:extLst>
            </p:cNvPr>
            <p:cNvSpPr/>
            <p:nvPr/>
          </p:nvSpPr>
          <p:spPr>
            <a:xfrm>
              <a:off x="10397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9" name="object 1921">
              <a:extLst>
                <a:ext uri="{FF2B5EF4-FFF2-40B4-BE49-F238E27FC236}">
                  <a16:creationId xmlns:a16="http://schemas.microsoft.com/office/drawing/2014/main" id="{B6DCBB88-6BCF-F0D6-562F-638EA2203F0E}"/>
                </a:ext>
              </a:extLst>
            </p:cNvPr>
            <p:cNvSpPr/>
            <p:nvPr/>
          </p:nvSpPr>
          <p:spPr>
            <a:xfrm>
              <a:off x="10418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0" name="object 1922">
              <a:extLst>
                <a:ext uri="{FF2B5EF4-FFF2-40B4-BE49-F238E27FC236}">
                  <a16:creationId xmlns:a16="http://schemas.microsoft.com/office/drawing/2014/main" id="{38FCFA4A-DB83-1BE1-BAEB-04FAF1360950}"/>
                </a:ext>
              </a:extLst>
            </p:cNvPr>
            <p:cNvSpPr/>
            <p:nvPr/>
          </p:nvSpPr>
          <p:spPr>
            <a:xfrm>
              <a:off x="10438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1" name="object 1923">
              <a:extLst>
                <a:ext uri="{FF2B5EF4-FFF2-40B4-BE49-F238E27FC236}">
                  <a16:creationId xmlns:a16="http://schemas.microsoft.com/office/drawing/2014/main" id="{AFE776FB-2AC9-249B-2E63-DA31542A93BF}"/>
                </a:ext>
              </a:extLst>
            </p:cNvPr>
            <p:cNvSpPr/>
            <p:nvPr/>
          </p:nvSpPr>
          <p:spPr>
            <a:xfrm>
              <a:off x="104584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2" name="object 1924">
              <a:extLst>
                <a:ext uri="{FF2B5EF4-FFF2-40B4-BE49-F238E27FC236}">
                  <a16:creationId xmlns:a16="http://schemas.microsoft.com/office/drawing/2014/main" id="{79B4A029-8E40-F4AD-702F-39970178BAFF}"/>
                </a:ext>
              </a:extLst>
            </p:cNvPr>
            <p:cNvSpPr/>
            <p:nvPr/>
          </p:nvSpPr>
          <p:spPr>
            <a:xfrm>
              <a:off x="10478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3" name="object 1925">
              <a:extLst>
                <a:ext uri="{FF2B5EF4-FFF2-40B4-BE49-F238E27FC236}">
                  <a16:creationId xmlns:a16="http://schemas.microsoft.com/office/drawing/2014/main" id="{473DB9DF-A1D9-B47F-6A94-1233110232E4}"/>
                </a:ext>
              </a:extLst>
            </p:cNvPr>
            <p:cNvSpPr/>
            <p:nvPr/>
          </p:nvSpPr>
          <p:spPr>
            <a:xfrm>
              <a:off x="10498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4" name="object 1926">
              <a:extLst>
                <a:ext uri="{FF2B5EF4-FFF2-40B4-BE49-F238E27FC236}">
                  <a16:creationId xmlns:a16="http://schemas.microsoft.com/office/drawing/2014/main" id="{81A8FCF5-E083-3B3A-DF56-CF0FF6C9E5BB}"/>
                </a:ext>
              </a:extLst>
            </p:cNvPr>
            <p:cNvSpPr/>
            <p:nvPr/>
          </p:nvSpPr>
          <p:spPr>
            <a:xfrm>
              <a:off x="105189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5" name="object 1927">
              <a:extLst>
                <a:ext uri="{FF2B5EF4-FFF2-40B4-BE49-F238E27FC236}">
                  <a16:creationId xmlns:a16="http://schemas.microsoft.com/office/drawing/2014/main" id="{DAAB8363-BBCC-1E59-7288-197575AB038A}"/>
                </a:ext>
              </a:extLst>
            </p:cNvPr>
            <p:cNvSpPr/>
            <p:nvPr/>
          </p:nvSpPr>
          <p:spPr>
            <a:xfrm>
              <a:off x="10539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6" name="object 1928">
              <a:extLst>
                <a:ext uri="{FF2B5EF4-FFF2-40B4-BE49-F238E27FC236}">
                  <a16:creationId xmlns:a16="http://schemas.microsoft.com/office/drawing/2014/main" id="{1C0C6138-D221-1CF0-525A-C27E52468FB9}"/>
                </a:ext>
              </a:extLst>
            </p:cNvPr>
            <p:cNvSpPr/>
            <p:nvPr/>
          </p:nvSpPr>
          <p:spPr>
            <a:xfrm>
              <a:off x="10559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7" name="object 1929">
              <a:extLst>
                <a:ext uri="{FF2B5EF4-FFF2-40B4-BE49-F238E27FC236}">
                  <a16:creationId xmlns:a16="http://schemas.microsoft.com/office/drawing/2014/main" id="{3F6CA4CB-BC43-F86A-AA9F-000AC6EF423F}"/>
                </a:ext>
              </a:extLst>
            </p:cNvPr>
            <p:cNvSpPr/>
            <p:nvPr/>
          </p:nvSpPr>
          <p:spPr>
            <a:xfrm>
              <a:off x="10579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8" name="object 1930">
              <a:extLst>
                <a:ext uri="{FF2B5EF4-FFF2-40B4-BE49-F238E27FC236}">
                  <a16:creationId xmlns:a16="http://schemas.microsoft.com/office/drawing/2014/main" id="{06C21247-E895-7EF7-6F1D-3BC1C1601AA6}"/>
                </a:ext>
              </a:extLst>
            </p:cNvPr>
            <p:cNvSpPr/>
            <p:nvPr/>
          </p:nvSpPr>
          <p:spPr>
            <a:xfrm>
              <a:off x="10599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9" name="object 1931">
              <a:extLst>
                <a:ext uri="{FF2B5EF4-FFF2-40B4-BE49-F238E27FC236}">
                  <a16:creationId xmlns:a16="http://schemas.microsoft.com/office/drawing/2014/main" id="{CED4DCAE-570D-9F93-2C0D-83DEE5B3C888}"/>
                </a:ext>
              </a:extLst>
            </p:cNvPr>
            <p:cNvSpPr/>
            <p:nvPr/>
          </p:nvSpPr>
          <p:spPr>
            <a:xfrm>
              <a:off x="106197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0" name="object 1932">
              <a:extLst>
                <a:ext uri="{FF2B5EF4-FFF2-40B4-BE49-F238E27FC236}">
                  <a16:creationId xmlns:a16="http://schemas.microsoft.com/office/drawing/2014/main" id="{762A3AA8-77CC-2126-43BD-D3D33D6A7C5D}"/>
                </a:ext>
              </a:extLst>
            </p:cNvPr>
            <p:cNvSpPr/>
            <p:nvPr/>
          </p:nvSpPr>
          <p:spPr>
            <a:xfrm>
              <a:off x="10639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1" name="object 1933">
              <a:extLst>
                <a:ext uri="{FF2B5EF4-FFF2-40B4-BE49-F238E27FC236}">
                  <a16:creationId xmlns:a16="http://schemas.microsoft.com/office/drawing/2014/main" id="{2557574B-D067-83A0-23A8-405B07693117}"/>
                </a:ext>
              </a:extLst>
            </p:cNvPr>
            <p:cNvSpPr/>
            <p:nvPr/>
          </p:nvSpPr>
          <p:spPr>
            <a:xfrm>
              <a:off x="106599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2" name="object 1934">
              <a:extLst>
                <a:ext uri="{FF2B5EF4-FFF2-40B4-BE49-F238E27FC236}">
                  <a16:creationId xmlns:a16="http://schemas.microsoft.com/office/drawing/2014/main" id="{285FA5D6-5ECC-1531-045A-4EC512B473A8}"/>
                </a:ext>
              </a:extLst>
            </p:cNvPr>
            <p:cNvSpPr/>
            <p:nvPr/>
          </p:nvSpPr>
          <p:spPr>
            <a:xfrm>
              <a:off x="10680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3" name="object 1935">
              <a:extLst>
                <a:ext uri="{FF2B5EF4-FFF2-40B4-BE49-F238E27FC236}">
                  <a16:creationId xmlns:a16="http://schemas.microsoft.com/office/drawing/2014/main" id="{B02F521D-3570-63F1-00B5-50825237727D}"/>
                </a:ext>
              </a:extLst>
            </p:cNvPr>
            <p:cNvSpPr/>
            <p:nvPr/>
          </p:nvSpPr>
          <p:spPr>
            <a:xfrm>
              <a:off x="10700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4" name="object 1936">
              <a:extLst>
                <a:ext uri="{FF2B5EF4-FFF2-40B4-BE49-F238E27FC236}">
                  <a16:creationId xmlns:a16="http://schemas.microsoft.com/office/drawing/2014/main" id="{9EA11C12-EB31-2DD7-E172-7241AAC97E43}"/>
                </a:ext>
              </a:extLst>
            </p:cNvPr>
            <p:cNvSpPr/>
            <p:nvPr/>
          </p:nvSpPr>
          <p:spPr>
            <a:xfrm>
              <a:off x="10720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5" name="object 1937">
              <a:extLst>
                <a:ext uri="{FF2B5EF4-FFF2-40B4-BE49-F238E27FC236}">
                  <a16:creationId xmlns:a16="http://schemas.microsoft.com/office/drawing/2014/main" id="{3367B76B-8186-1316-010F-0E7D87839B61}"/>
                </a:ext>
              </a:extLst>
            </p:cNvPr>
            <p:cNvSpPr/>
            <p:nvPr/>
          </p:nvSpPr>
          <p:spPr>
            <a:xfrm>
              <a:off x="10740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6" name="object 1938">
              <a:extLst>
                <a:ext uri="{FF2B5EF4-FFF2-40B4-BE49-F238E27FC236}">
                  <a16:creationId xmlns:a16="http://schemas.microsoft.com/office/drawing/2014/main" id="{A071ECAF-237C-9091-E759-6EC0C245942D}"/>
                </a:ext>
              </a:extLst>
            </p:cNvPr>
            <p:cNvSpPr/>
            <p:nvPr/>
          </p:nvSpPr>
          <p:spPr>
            <a:xfrm>
              <a:off x="10760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7" name="object 1939">
              <a:extLst>
                <a:ext uri="{FF2B5EF4-FFF2-40B4-BE49-F238E27FC236}">
                  <a16:creationId xmlns:a16="http://schemas.microsoft.com/office/drawing/2014/main" id="{4E53B61E-529A-7A61-17AF-7190B6A28F80}"/>
                </a:ext>
              </a:extLst>
            </p:cNvPr>
            <p:cNvSpPr/>
            <p:nvPr/>
          </p:nvSpPr>
          <p:spPr>
            <a:xfrm>
              <a:off x="107809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8" name="object 1940">
              <a:extLst>
                <a:ext uri="{FF2B5EF4-FFF2-40B4-BE49-F238E27FC236}">
                  <a16:creationId xmlns:a16="http://schemas.microsoft.com/office/drawing/2014/main" id="{B5748502-DA31-E401-71C0-2A3AB622F063}"/>
                </a:ext>
              </a:extLst>
            </p:cNvPr>
            <p:cNvSpPr/>
            <p:nvPr/>
          </p:nvSpPr>
          <p:spPr>
            <a:xfrm>
              <a:off x="10801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9" name="object 1941">
              <a:extLst>
                <a:ext uri="{FF2B5EF4-FFF2-40B4-BE49-F238E27FC236}">
                  <a16:creationId xmlns:a16="http://schemas.microsoft.com/office/drawing/2014/main" id="{0EBAB508-1439-BE2C-1DB4-2EFBCB4FD707}"/>
                </a:ext>
              </a:extLst>
            </p:cNvPr>
            <p:cNvSpPr/>
            <p:nvPr/>
          </p:nvSpPr>
          <p:spPr>
            <a:xfrm>
              <a:off x="108212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0" name="object 1942">
              <a:extLst>
                <a:ext uri="{FF2B5EF4-FFF2-40B4-BE49-F238E27FC236}">
                  <a16:creationId xmlns:a16="http://schemas.microsoft.com/office/drawing/2014/main" id="{5AE622FB-0C2B-ADE9-71DF-AEC10D076936}"/>
                </a:ext>
              </a:extLst>
            </p:cNvPr>
            <p:cNvSpPr/>
            <p:nvPr/>
          </p:nvSpPr>
          <p:spPr>
            <a:xfrm>
              <a:off x="10841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1" name="object 1943">
              <a:extLst>
                <a:ext uri="{FF2B5EF4-FFF2-40B4-BE49-F238E27FC236}">
                  <a16:creationId xmlns:a16="http://schemas.microsoft.com/office/drawing/2014/main" id="{BA24E21C-C77C-68E2-6F3D-0D9AB2908661}"/>
                </a:ext>
              </a:extLst>
            </p:cNvPr>
            <p:cNvSpPr/>
            <p:nvPr/>
          </p:nvSpPr>
          <p:spPr>
            <a:xfrm>
              <a:off x="10861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2" name="object 1944">
              <a:extLst>
                <a:ext uri="{FF2B5EF4-FFF2-40B4-BE49-F238E27FC236}">
                  <a16:creationId xmlns:a16="http://schemas.microsoft.com/office/drawing/2014/main" id="{18A5A93A-C7C6-DECB-E7C6-7F6708F430E6}"/>
                </a:ext>
              </a:extLst>
            </p:cNvPr>
            <p:cNvSpPr/>
            <p:nvPr/>
          </p:nvSpPr>
          <p:spPr>
            <a:xfrm>
              <a:off x="10881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3" name="object 1945">
              <a:extLst>
                <a:ext uri="{FF2B5EF4-FFF2-40B4-BE49-F238E27FC236}">
                  <a16:creationId xmlns:a16="http://schemas.microsoft.com/office/drawing/2014/main" id="{BD029AE4-0669-63BC-33F1-335E30A652D1}"/>
                </a:ext>
              </a:extLst>
            </p:cNvPr>
            <p:cNvSpPr/>
            <p:nvPr/>
          </p:nvSpPr>
          <p:spPr>
            <a:xfrm>
              <a:off x="10901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4" name="object 1946">
              <a:extLst>
                <a:ext uri="{FF2B5EF4-FFF2-40B4-BE49-F238E27FC236}">
                  <a16:creationId xmlns:a16="http://schemas.microsoft.com/office/drawing/2014/main" id="{AB921A13-2AD1-BFB0-8393-6D6613040CDF}"/>
                </a:ext>
              </a:extLst>
            </p:cNvPr>
            <p:cNvSpPr/>
            <p:nvPr/>
          </p:nvSpPr>
          <p:spPr>
            <a:xfrm>
              <a:off x="10922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5" name="object 1947">
              <a:extLst>
                <a:ext uri="{FF2B5EF4-FFF2-40B4-BE49-F238E27FC236}">
                  <a16:creationId xmlns:a16="http://schemas.microsoft.com/office/drawing/2014/main" id="{AA0FB71B-3111-A462-A8B1-B0AA31B85609}"/>
                </a:ext>
              </a:extLst>
            </p:cNvPr>
            <p:cNvSpPr/>
            <p:nvPr/>
          </p:nvSpPr>
          <p:spPr>
            <a:xfrm>
              <a:off x="10942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6" name="object 1948">
              <a:extLst>
                <a:ext uri="{FF2B5EF4-FFF2-40B4-BE49-F238E27FC236}">
                  <a16:creationId xmlns:a16="http://schemas.microsoft.com/office/drawing/2014/main" id="{9DAE7F99-E2B5-1406-5A0E-348F66D2C23E}"/>
                </a:ext>
              </a:extLst>
            </p:cNvPr>
            <p:cNvSpPr/>
            <p:nvPr/>
          </p:nvSpPr>
          <p:spPr>
            <a:xfrm>
              <a:off x="10962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7" name="object 1949">
              <a:extLst>
                <a:ext uri="{FF2B5EF4-FFF2-40B4-BE49-F238E27FC236}">
                  <a16:creationId xmlns:a16="http://schemas.microsoft.com/office/drawing/2014/main" id="{CA7BDEA1-896B-5BC9-8486-6A494856E733}"/>
                </a:ext>
              </a:extLst>
            </p:cNvPr>
            <p:cNvSpPr/>
            <p:nvPr/>
          </p:nvSpPr>
          <p:spPr>
            <a:xfrm>
              <a:off x="10982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8" name="object 1950">
              <a:extLst>
                <a:ext uri="{FF2B5EF4-FFF2-40B4-BE49-F238E27FC236}">
                  <a16:creationId xmlns:a16="http://schemas.microsoft.com/office/drawing/2014/main" id="{D9E154A8-C648-E8C7-EAA6-178E4B9A48C3}"/>
                </a:ext>
              </a:extLst>
            </p:cNvPr>
            <p:cNvSpPr/>
            <p:nvPr/>
          </p:nvSpPr>
          <p:spPr>
            <a:xfrm>
              <a:off x="11002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9" name="object 1951">
              <a:extLst>
                <a:ext uri="{FF2B5EF4-FFF2-40B4-BE49-F238E27FC236}">
                  <a16:creationId xmlns:a16="http://schemas.microsoft.com/office/drawing/2014/main" id="{8B845D68-AF4A-B481-1450-5CCF822B1659}"/>
                </a:ext>
              </a:extLst>
            </p:cNvPr>
            <p:cNvSpPr/>
            <p:nvPr/>
          </p:nvSpPr>
          <p:spPr>
            <a:xfrm>
              <a:off x="11022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0" name="object 1952">
              <a:extLst>
                <a:ext uri="{FF2B5EF4-FFF2-40B4-BE49-F238E27FC236}">
                  <a16:creationId xmlns:a16="http://schemas.microsoft.com/office/drawing/2014/main" id="{4B579ED1-8A7B-4764-8BA2-845E7BCDBE79}"/>
                </a:ext>
              </a:extLst>
            </p:cNvPr>
            <p:cNvSpPr/>
            <p:nvPr/>
          </p:nvSpPr>
          <p:spPr>
            <a:xfrm>
              <a:off x="110429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1" name="object 1953">
              <a:extLst>
                <a:ext uri="{FF2B5EF4-FFF2-40B4-BE49-F238E27FC236}">
                  <a16:creationId xmlns:a16="http://schemas.microsoft.com/office/drawing/2014/main" id="{F2A19829-D7A1-7456-027C-E0A5BFE9CFCE}"/>
                </a:ext>
              </a:extLst>
            </p:cNvPr>
            <p:cNvSpPr/>
            <p:nvPr/>
          </p:nvSpPr>
          <p:spPr>
            <a:xfrm>
              <a:off x="11063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2" name="object 1954">
              <a:extLst>
                <a:ext uri="{FF2B5EF4-FFF2-40B4-BE49-F238E27FC236}">
                  <a16:creationId xmlns:a16="http://schemas.microsoft.com/office/drawing/2014/main" id="{CD6F242F-30C1-44C0-4F54-C460C57AE350}"/>
                </a:ext>
              </a:extLst>
            </p:cNvPr>
            <p:cNvSpPr/>
            <p:nvPr/>
          </p:nvSpPr>
          <p:spPr>
            <a:xfrm>
              <a:off x="110832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3" name="object 1955">
              <a:extLst>
                <a:ext uri="{FF2B5EF4-FFF2-40B4-BE49-F238E27FC236}">
                  <a16:creationId xmlns:a16="http://schemas.microsoft.com/office/drawing/2014/main" id="{5730A6E1-B8A6-0009-422A-8362906211BD}"/>
                </a:ext>
              </a:extLst>
            </p:cNvPr>
            <p:cNvSpPr/>
            <p:nvPr/>
          </p:nvSpPr>
          <p:spPr>
            <a:xfrm>
              <a:off x="11103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4" name="object 1956">
              <a:extLst>
                <a:ext uri="{FF2B5EF4-FFF2-40B4-BE49-F238E27FC236}">
                  <a16:creationId xmlns:a16="http://schemas.microsoft.com/office/drawing/2014/main" id="{71DA5907-52A9-D0DA-DF5E-5C7A0AED4AA3}"/>
                </a:ext>
              </a:extLst>
            </p:cNvPr>
            <p:cNvSpPr/>
            <p:nvPr/>
          </p:nvSpPr>
          <p:spPr>
            <a:xfrm>
              <a:off x="11123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5" name="object 1957">
              <a:extLst>
                <a:ext uri="{FF2B5EF4-FFF2-40B4-BE49-F238E27FC236}">
                  <a16:creationId xmlns:a16="http://schemas.microsoft.com/office/drawing/2014/main" id="{7366D70E-90A3-8DEB-9D63-F40F8E4166FB}"/>
                </a:ext>
              </a:extLst>
            </p:cNvPr>
            <p:cNvSpPr/>
            <p:nvPr/>
          </p:nvSpPr>
          <p:spPr>
            <a:xfrm>
              <a:off x="11143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6" name="object 1958">
              <a:extLst>
                <a:ext uri="{FF2B5EF4-FFF2-40B4-BE49-F238E27FC236}">
                  <a16:creationId xmlns:a16="http://schemas.microsoft.com/office/drawing/2014/main" id="{3D012FA1-78DA-4555-EC8D-A03F1A6F11B9}"/>
                </a:ext>
              </a:extLst>
            </p:cNvPr>
            <p:cNvSpPr/>
            <p:nvPr/>
          </p:nvSpPr>
          <p:spPr>
            <a:xfrm>
              <a:off x="11163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7" name="object 1959">
              <a:extLst>
                <a:ext uri="{FF2B5EF4-FFF2-40B4-BE49-F238E27FC236}">
                  <a16:creationId xmlns:a16="http://schemas.microsoft.com/office/drawing/2014/main" id="{98149F9A-8FA3-AFDA-7C4E-C44006A8E6B6}"/>
                </a:ext>
              </a:extLst>
            </p:cNvPr>
            <p:cNvSpPr/>
            <p:nvPr/>
          </p:nvSpPr>
          <p:spPr>
            <a:xfrm>
              <a:off x="11184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8" name="object 1960">
              <a:extLst>
                <a:ext uri="{FF2B5EF4-FFF2-40B4-BE49-F238E27FC236}">
                  <a16:creationId xmlns:a16="http://schemas.microsoft.com/office/drawing/2014/main" id="{C813B2C4-49E8-DF3F-D1BA-CF4D7691F4C5}"/>
                </a:ext>
              </a:extLst>
            </p:cNvPr>
            <p:cNvSpPr/>
            <p:nvPr/>
          </p:nvSpPr>
          <p:spPr>
            <a:xfrm>
              <a:off x="11204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9" name="object 1961">
              <a:extLst>
                <a:ext uri="{FF2B5EF4-FFF2-40B4-BE49-F238E27FC236}">
                  <a16:creationId xmlns:a16="http://schemas.microsoft.com/office/drawing/2014/main" id="{35FB3C54-3118-1E01-04D8-F727F9DDAF52}"/>
                </a:ext>
              </a:extLst>
            </p:cNvPr>
            <p:cNvSpPr/>
            <p:nvPr/>
          </p:nvSpPr>
          <p:spPr>
            <a:xfrm>
              <a:off x="11224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0" name="object 1962">
              <a:extLst>
                <a:ext uri="{FF2B5EF4-FFF2-40B4-BE49-F238E27FC236}">
                  <a16:creationId xmlns:a16="http://schemas.microsoft.com/office/drawing/2014/main" id="{06F638EE-0096-B503-6566-35B2E44188C7}"/>
                </a:ext>
              </a:extLst>
            </p:cNvPr>
            <p:cNvSpPr/>
            <p:nvPr/>
          </p:nvSpPr>
          <p:spPr>
            <a:xfrm>
              <a:off x="11244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1" name="object 1963">
              <a:extLst>
                <a:ext uri="{FF2B5EF4-FFF2-40B4-BE49-F238E27FC236}">
                  <a16:creationId xmlns:a16="http://schemas.microsoft.com/office/drawing/2014/main" id="{6D6B7636-D79F-00A6-0F97-47E1CF1B9F6B}"/>
                </a:ext>
              </a:extLst>
            </p:cNvPr>
            <p:cNvSpPr/>
            <p:nvPr/>
          </p:nvSpPr>
          <p:spPr>
            <a:xfrm>
              <a:off x="11264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2" name="object 1964">
              <a:extLst>
                <a:ext uri="{FF2B5EF4-FFF2-40B4-BE49-F238E27FC236}">
                  <a16:creationId xmlns:a16="http://schemas.microsoft.com/office/drawing/2014/main" id="{C7975C3E-2792-BE50-2698-F54D3609E89B}"/>
                </a:ext>
              </a:extLst>
            </p:cNvPr>
            <p:cNvSpPr/>
            <p:nvPr/>
          </p:nvSpPr>
          <p:spPr>
            <a:xfrm>
              <a:off x="11284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3" name="object 1965">
              <a:extLst>
                <a:ext uri="{FF2B5EF4-FFF2-40B4-BE49-F238E27FC236}">
                  <a16:creationId xmlns:a16="http://schemas.microsoft.com/office/drawing/2014/main" id="{7AD50F6C-D41B-B42E-0545-F0DE5FE2EE5F}"/>
                </a:ext>
              </a:extLst>
            </p:cNvPr>
            <p:cNvSpPr/>
            <p:nvPr/>
          </p:nvSpPr>
          <p:spPr>
            <a:xfrm>
              <a:off x="113049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4" name="object 1966">
              <a:extLst>
                <a:ext uri="{FF2B5EF4-FFF2-40B4-BE49-F238E27FC236}">
                  <a16:creationId xmlns:a16="http://schemas.microsoft.com/office/drawing/2014/main" id="{87AD47B0-0BE0-6072-E429-B3760E361586}"/>
                </a:ext>
              </a:extLst>
            </p:cNvPr>
            <p:cNvSpPr/>
            <p:nvPr/>
          </p:nvSpPr>
          <p:spPr>
            <a:xfrm>
              <a:off x="11325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5" name="object 1967">
              <a:extLst>
                <a:ext uri="{FF2B5EF4-FFF2-40B4-BE49-F238E27FC236}">
                  <a16:creationId xmlns:a16="http://schemas.microsoft.com/office/drawing/2014/main" id="{7E461683-353D-DFD0-95E4-3CE2E2D73D97}"/>
                </a:ext>
              </a:extLst>
            </p:cNvPr>
            <p:cNvSpPr/>
            <p:nvPr/>
          </p:nvSpPr>
          <p:spPr>
            <a:xfrm>
              <a:off x="113452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6" name="object 1968">
              <a:extLst>
                <a:ext uri="{FF2B5EF4-FFF2-40B4-BE49-F238E27FC236}">
                  <a16:creationId xmlns:a16="http://schemas.microsoft.com/office/drawing/2014/main" id="{68C7CC65-33E0-D0A1-0BB1-CB67B7DD3290}"/>
                </a:ext>
              </a:extLst>
            </p:cNvPr>
            <p:cNvSpPr/>
            <p:nvPr/>
          </p:nvSpPr>
          <p:spPr>
            <a:xfrm>
              <a:off x="11365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7" name="object 1969">
              <a:extLst>
                <a:ext uri="{FF2B5EF4-FFF2-40B4-BE49-F238E27FC236}">
                  <a16:creationId xmlns:a16="http://schemas.microsoft.com/office/drawing/2014/main" id="{68ADC598-F8F7-4EB3-8DA7-5749AE1B9974}"/>
                </a:ext>
              </a:extLst>
            </p:cNvPr>
            <p:cNvSpPr/>
            <p:nvPr/>
          </p:nvSpPr>
          <p:spPr>
            <a:xfrm>
              <a:off x="113855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8" name="object 1970">
              <a:extLst>
                <a:ext uri="{FF2B5EF4-FFF2-40B4-BE49-F238E27FC236}">
                  <a16:creationId xmlns:a16="http://schemas.microsoft.com/office/drawing/2014/main" id="{F6CBD3E5-296D-BC98-1748-35B428679411}"/>
                </a:ext>
              </a:extLst>
            </p:cNvPr>
            <p:cNvSpPr/>
            <p:nvPr/>
          </p:nvSpPr>
          <p:spPr>
            <a:xfrm>
              <a:off x="11405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9" name="object 1971">
              <a:extLst>
                <a:ext uri="{FF2B5EF4-FFF2-40B4-BE49-F238E27FC236}">
                  <a16:creationId xmlns:a16="http://schemas.microsoft.com/office/drawing/2014/main" id="{6810FEBF-C7B2-BA93-C494-44101D002237}"/>
                </a:ext>
              </a:extLst>
            </p:cNvPr>
            <p:cNvSpPr/>
            <p:nvPr/>
          </p:nvSpPr>
          <p:spPr>
            <a:xfrm>
              <a:off x="11425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0" name="object 1972">
              <a:extLst>
                <a:ext uri="{FF2B5EF4-FFF2-40B4-BE49-F238E27FC236}">
                  <a16:creationId xmlns:a16="http://schemas.microsoft.com/office/drawing/2014/main" id="{F0174EAC-C825-44E9-7624-FD5BF29C7E4B}"/>
                </a:ext>
              </a:extLst>
            </p:cNvPr>
            <p:cNvSpPr/>
            <p:nvPr/>
          </p:nvSpPr>
          <p:spPr>
            <a:xfrm>
              <a:off x="11446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1" name="object 1973">
              <a:extLst>
                <a:ext uri="{FF2B5EF4-FFF2-40B4-BE49-F238E27FC236}">
                  <a16:creationId xmlns:a16="http://schemas.microsoft.com/office/drawing/2014/main" id="{7D964116-20DA-6008-5348-795A502BE0BB}"/>
                </a:ext>
              </a:extLst>
            </p:cNvPr>
            <p:cNvSpPr/>
            <p:nvPr/>
          </p:nvSpPr>
          <p:spPr>
            <a:xfrm>
              <a:off x="11466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2" name="object 1974">
              <a:extLst>
                <a:ext uri="{FF2B5EF4-FFF2-40B4-BE49-F238E27FC236}">
                  <a16:creationId xmlns:a16="http://schemas.microsoft.com/office/drawing/2014/main" id="{0D15CF60-BA12-F1EE-5B7D-8EBA4DBE9692}"/>
                </a:ext>
              </a:extLst>
            </p:cNvPr>
            <p:cNvSpPr/>
            <p:nvPr/>
          </p:nvSpPr>
          <p:spPr>
            <a:xfrm>
              <a:off x="11486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3" name="object 1975">
              <a:extLst>
                <a:ext uri="{FF2B5EF4-FFF2-40B4-BE49-F238E27FC236}">
                  <a16:creationId xmlns:a16="http://schemas.microsoft.com/office/drawing/2014/main" id="{772CC1D1-FA1A-0A30-8357-CE8F4830F545}"/>
                </a:ext>
              </a:extLst>
            </p:cNvPr>
            <p:cNvSpPr/>
            <p:nvPr/>
          </p:nvSpPr>
          <p:spPr>
            <a:xfrm>
              <a:off x="11506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4" name="object 1976">
              <a:extLst>
                <a:ext uri="{FF2B5EF4-FFF2-40B4-BE49-F238E27FC236}">
                  <a16:creationId xmlns:a16="http://schemas.microsoft.com/office/drawing/2014/main" id="{268F13CB-CD27-7571-C28E-48FD1EFFA932}"/>
                </a:ext>
              </a:extLst>
            </p:cNvPr>
            <p:cNvSpPr/>
            <p:nvPr/>
          </p:nvSpPr>
          <p:spPr>
            <a:xfrm>
              <a:off x="11526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5" name="object 1977">
              <a:extLst>
                <a:ext uri="{FF2B5EF4-FFF2-40B4-BE49-F238E27FC236}">
                  <a16:creationId xmlns:a16="http://schemas.microsoft.com/office/drawing/2014/main" id="{876FB924-2249-1D0F-D8D4-0CA29FFD4ADB}"/>
                </a:ext>
              </a:extLst>
            </p:cNvPr>
            <p:cNvSpPr/>
            <p:nvPr/>
          </p:nvSpPr>
          <p:spPr>
            <a:xfrm>
              <a:off x="115468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6" name="object 1978">
              <a:extLst>
                <a:ext uri="{FF2B5EF4-FFF2-40B4-BE49-F238E27FC236}">
                  <a16:creationId xmlns:a16="http://schemas.microsoft.com/office/drawing/2014/main" id="{F4699CE6-D77D-FCD1-466C-7287092878D0}"/>
                </a:ext>
              </a:extLst>
            </p:cNvPr>
            <p:cNvSpPr/>
            <p:nvPr/>
          </p:nvSpPr>
          <p:spPr>
            <a:xfrm>
              <a:off x="115670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7" name="object 1979">
              <a:extLst>
                <a:ext uri="{FF2B5EF4-FFF2-40B4-BE49-F238E27FC236}">
                  <a16:creationId xmlns:a16="http://schemas.microsoft.com/office/drawing/2014/main" id="{D30CF664-482C-F411-2D12-4F05D7D20E2C}"/>
                </a:ext>
              </a:extLst>
            </p:cNvPr>
            <p:cNvSpPr/>
            <p:nvPr/>
          </p:nvSpPr>
          <p:spPr>
            <a:xfrm>
              <a:off x="11587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8" name="object 1980">
              <a:extLst>
                <a:ext uri="{FF2B5EF4-FFF2-40B4-BE49-F238E27FC236}">
                  <a16:creationId xmlns:a16="http://schemas.microsoft.com/office/drawing/2014/main" id="{EBCCC633-2895-849B-4697-2730A08E2063}"/>
                </a:ext>
              </a:extLst>
            </p:cNvPr>
            <p:cNvSpPr/>
            <p:nvPr/>
          </p:nvSpPr>
          <p:spPr>
            <a:xfrm>
              <a:off x="116072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9" name="object 1981">
              <a:extLst>
                <a:ext uri="{FF2B5EF4-FFF2-40B4-BE49-F238E27FC236}">
                  <a16:creationId xmlns:a16="http://schemas.microsoft.com/office/drawing/2014/main" id="{C114F4DA-9F64-55EE-405E-82F172659264}"/>
                </a:ext>
              </a:extLst>
            </p:cNvPr>
            <p:cNvSpPr/>
            <p:nvPr/>
          </p:nvSpPr>
          <p:spPr>
            <a:xfrm>
              <a:off x="11627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0" name="object 1982">
              <a:extLst>
                <a:ext uri="{FF2B5EF4-FFF2-40B4-BE49-F238E27FC236}">
                  <a16:creationId xmlns:a16="http://schemas.microsoft.com/office/drawing/2014/main" id="{6BD5F4B8-EBFC-C450-3D39-EBD73252A19F}"/>
                </a:ext>
              </a:extLst>
            </p:cNvPr>
            <p:cNvSpPr/>
            <p:nvPr/>
          </p:nvSpPr>
          <p:spPr>
            <a:xfrm>
              <a:off x="116475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1" name="object 1983">
              <a:extLst>
                <a:ext uri="{FF2B5EF4-FFF2-40B4-BE49-F238E27FC236}">
                  <a16:creationId xmlns:a16="http://schemas.microsoft.com/office/drawing/2014/main" id="{1C02DE8A-D860-5273-BB61-C306A3B8EE5D}"/>
                </a:ext>
              </a:extLst>
            </p:cNvPr>
            <p:cNvSpPr/>
            <p:nvPr/>
          </p:nvSpPr>
          <p:spPr>
            <a:xfrm>
              <a:off x="11667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2" name="object 1984">
              <a:extLst>
                <a:ext uri="{FF2B5EF4-FFF2-40B4-BE49-F238E27FC236}">
                  <a16:creationId xmlns:a16="http://schemas.microsoft.com/office/drawing/2014/main" id="{22DB36EB-9F7A-B8ED-6E05-1C6BD042C9D9}"/>
                </a:ext>
              </a:extLst>
            </p:cNvPr>
            <p:cNvSpPr/>
            <p:nvPr/>
          </p:nvSpPr>
          <p:spPr>
            <a:xfrm>
              <a:off x="11687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3" name="object 1985">
              <a:extLst>
                <a:ext uri="{FF2B5EF4-FFF2-40B4-BE49-F238E27FC236}">
                  <a16:creationId xmlns:a16="http://schemas.microsoft.com/office/drawing/2014/main" id="{84693BD7-8CB1-122B-6306-7E174AEAB2E6}"/>
                </a:ext>
              </a:extLst>
            </p:cNvPr>
            <p:cNvSpPr/>
            <p:nvPr/>
          </p:nvSpPr>
          <p:spPr>
            <a:xfrm>
              <a:off x="11708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4" name="object 1986">
              <a:extLst>
                <a:ext uri="{FF2B5EF4-FFF2-40B4-BE49-F238E27FC236}">
                  <a16:creationId xmlns:a16="http://schemas.microsoft.com/office/drawing/2014/main" id="{C9B89100-DC6E-DE74-31DE-2B762CB20C93}"/>
                </a:ext>
              </a:extLst>
            </p:cNvPr>
            <p:cNvSpPr/>
            <p:nvPr/>
          </p:nvSpPr>
          <p:spPr>
            <a:xfrm>
              <a:off x="11728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5" name="object 1987">
              <a:extLst>
                <a:ext uri="{FF2B5EF4-FFF2-40B4-BE49-F238E27FC236}">
                  <a16:creationId xmlns:a16="http://schemas.microsoft.com/office/drawing/2014/main" id="{70369CB7-71F6-E0AE-9189-37AB51BA50AB}"/>
                </a:ext>
              </a:extLst>
            </p:cNvPr>
            <p:cNvSpPr/>
            <p:nvPr/>
          </p:nvSpPr>
          <p:spPr>
            <a:xfrm>
              <a:off x="11748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6" name="object 1988">
              <a:extLst>
                <a:ext uri="{FF2B5EF4-FFF2-40B4-BE49-F238E27FC236}">
                  <a16:creationId xmlns:a16="http://schemas.microsoft.com/office/drawing/2014/main" id="{D6339CD5-75CF-02B7-7C55-F01C7AED8A24}"/>
                </a:ext>
              </a:extLst>
            </p:cNvPr>
            <p:cNvSpPr/>
            <p:nvPr/>
          </p:nvSpPr>
          <p:spPr>
            <a:xfrm>
              <a:off x="11768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7" name="object 1989">
              <a:extLst>
                <a:ext uri="{FF2B5EF4-FFF2-40B4-BE49-F238E27FC236}">
                  <a16:creationId xmlns:a16="http://schemas.microsoft.com/office/drawing/2014/main" id="{7E4116AC-1EBB-8311-BF1F-EBF2A32CDBD4}"/>
                </a:ext>
              </a:extLst>
            </p:cNvPr>
            <p:cNvSpPr/>
            <p:nvPr/>
          </p:nvSpPr>
          <p:spPr>
            <a:xfrm>
              <a:off x="11788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8" name="object 1990">
              <a:extLst>
                <a:ext uri="{FF2B5EF4-FFF2-40B4-BE49-F238E27FC236}">
                  <a16:creationId xmlns:a16="http://schemas.microsoft.com/office/drawing/2014/main" id="{F3FCF4B9-F1DB-602D-26EC-F38051D6DD7C}"/>
                </a:ext>
              </a:extLst>
            </p:cNvPr>
            <p:cNvSpPr/>
            <p:nvPr/>
          </p:nvSpPr>
          <p:spPr>
            <a:xfrm>
              <a:off x="118088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9" name="object 1991">
              <a:extLst>
                <a:ext uri="{FF2B5EF4-FFF2-40B4-BE49-F238E27FC236}">
                  <a16:creationId xmlns:a16="http://schemas.microsoft.com/office/drawing/2014/main" id="{6EE1BE89-3B16-1461-62CE-AC5BD0A6B728}"/>
                </a:ext>
              </a:extLst>
            </p:cNvPr>
            <p:cNvSpPr/>
            <p:nvPr/>
          </p:nvSpPr>
          <p:spPr>
            <a:xfrm>
              <a:off x="118290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0" name="object 1992">
              <a:extLst>
                <a:ext uri="{FF2B5EF4-FFF2-40B4-BE49-F238E27FC236}">
                  <a16:creationId xmlns:a16="http://schemas.microsoft.com/office/drawing/2014/main" id="{152878D9-887A-BCB6-EDD8-38F8AB04657B}"/>
                </a:ext>
              </a:extLst>
            </p:cNvPr>
            <p:cNvSpPr/>
            <p:nvPr/>
          </p:nvSpPr>
          <p:spPr>
            <a:xfrm>
              <a:off x="118490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1" name="object 1993">
              <a:extLst>
                <a:ext uri="{FF2B5EF4-FFF2-40B4-BE49-F238E27FC236}">
                  <a16:creationId xmlns:a16="http://schemas.microsoft.com/office/drawing/2014/main" id="{DB2153BE-AF69-FA67-24FE-861D2DA0C7B8}"/>
                </a:ext>
              </a:extLst>
            </p:cNvPr>
            <p:cNvSpPr/>
            <p:nvPr/>
          </p:nvSpPr>
          <p:spPr>
            <a:xfrm>
              <a:off x="118692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2" name="object 1994">
              <a:extLst>
                <a:ext uri="{FF2B5EF4-FFF2-40B4-BE49-F238E27FC236}">
                  <a16:creationId xmlns:a16="http://schemas.microsoft.com/office/drawing/2014/main" id="{676AB52B-C6AE-E3BB-8FF8-CAC5DFDB7991}"/>
                </a:ext>
              </a:extLst>
            </p:cNvPr>
            <p:cNvSpPr/>
            <p:nvPr/>
          </p:nvSpPr>
          <p:spPr>
            <a:xfrm>
              <a:off x="11889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3" name="object 1995">
              <a:extLst>
                <a:ext uri="{FF2B5EF4-FFF2-40B4-BE49-F238E27FC236}">
                  <a16:creationId xmlns:a16="http://schemas.microsoft.com/office/drawing/2014/main" id="{7431DF9C-A670-BF5B-DC58-D427C77939FF}"/>
                </a:ext>
              </a:extLst>
            </p:cNvPr>
            <p:cNvSpPr/>
            <p:nvPr/>
          </p:nvSpPr>
          <p:spPr>
            <a:xfrm>
              <a:off x="119095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4" name="object 1996">
              <a:extLst>
                <a:ext uri="{FF2B5EF4-FFF2-40B4-BE49-F238E27FC236}">
                  <a16:creationId xmlns:a16="http://schemas.microsoft.com/office/drawing/2014/main" id="{B96245D0-6009-44A5-1F3B-E4AE1DC50C00}"/>
                </a:ext>
              </a:extLst>
            </p:cNvPr>
            <p:cNvSpPr/>
            <p:nvPr/>
          </p:nvSpPr>
          <p:spPr>
            <a:xfrm>
              <a:off x="11929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5" name="object 1997">
              <a:extLst>
                <a:ext uri="{FF2B5EF4-FFF2-40B4-BE49-F238E27FC236}">
                  <a16:creationId xmlns:a16="http://schemas.microsoft.com/office/drawing/2014/main" id="{6FE35339-9DCD-913D-96C1-18D22CE55B87}"/>
                </a:ext>
              </a:extLst>
            </p:cNvPr>
            <p:cNvSpPr/>
            <p:nvPr/>
          </p:nvSpPr>
          <p:spPr>
            <a:xfrm>
              <a:off x="11949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6" name="object 1998">
              <a:extLst>
                <a:ext uri="{FF2B5EF4-FFF2-40B4-BE49-F238E27FC236}">
                  <a16:creationId xmlns:a16="http://schemas.microsoft.com/office/drawing/2014/main" id="{1DD63AF8-ACC6-E797-1B15-312A6DABEC6B}"/>
                </a:ext>
              </a:extLst>
            </p:cNvPr>
            <p:cNvSpPr/>
            <p:nvPr/>
          </p:nvSpPr>
          <p:spPr>
            <a:xfrm>
              <a:off x="11970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7" name="object 1999">
              <a:extLst>
                <a:ext uri="{FF2B5EF4-FFF2-40B4-BE49-F238E27FC236}">
                  <a16:creationId xmlns:a16="http://schemas.microsoft.com/office/drawing/2014/main" id="{CD7FB6D3-347A-BB75-7038-984A188B1787}"/>
                </a:ext>
              </a:extLst>
            </p:cNvPr>
            <p:cNvSpPr/>
            <p:nvPr/>
          </p:nvSpPr>
          <p:spPr>
            <a:xfrm>
              <a:off x="11990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8" name="object 2000">
              <a:extLst>
                <a:ext uri="{FF2B5EF4-FFF2-40B4-BE49-F238E27FC236}">
                  <a16:creationId xmlns:a16="http://schemas.microsoft.com/office/drawing/2014/main" id="{4602372E-6B36-DDE8-DB90-A6D016D6957C}"/>
                </a:ext>
              </a:extLst>
            </p:cNvPr>
            <p:cNvSpPr/>
            <p:nvPr/>
          </p:nvSpPr>
          <p:spPr>
            <a:xfrm>
              <a:off x="120103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9" name="object 2001">
              <a:extLst>
                <a:ext uri="{FF2B5EF4-FFF2-40B4-BE49-F238E27FC236}">
                  <a16:creationId xmlns:a16="http://schemas.microsoft.com/office/drawing/2014/main" id="{C5024CA4-4DF8-193A-482D-857FEDE92780}"/>
                </a:ext>
              </a:extLst>
            </p:cNvPr>
            <p:cNvSpPr/>
            <p:nvPr/>
          </p:nvSpPr>
          <p:spPr>
            <a:xfrm>
              <a:off x="120304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0" name="object 2002">
              <a:extLst>
                <a:ext uri="{FF2B5EF4-FFF2-40B4-BE49-F238E27FC236}">
                  <a16:creationId xmlns:a16="http://schemas.microsoft.com/office/drawing/2014/main" id="{AFE6ACAC-18D4-51DD-578A-36B78B28C683}"/>
                </a:ext>
              </a:extLst>
            </p:cNvPr>
            <p:cNvSpPr/>
            <p:nvPr/>
          </p:nvSpPr>
          <p:spPr>
            <a:xfrm>
              <a:off x="12050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1" name="object 2003">
              <a:extLst>
                <a:ext uri="{FF2B5EF4-FFF2-40B4-BE49-F238E27FC236}">
                  <a16:creationId xmlns:a16="http://schemas.microsoft.com/office/drawing/2014/main" id="{B18F640A-835A-95A6-2A38-204A9A8F38DC}"/>
                </a:ext>
              </a:extLst>
            </p:cNvPr>
            <p:cNvSpPr/>
            <p:nvPr/>
          </p:nvSpPr>
          <p:spPr>
            <a:xfrm>
              <a:off x="120708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2" name="object 2004">
              <a:extLst>
                <a:ext uri="{FF2B5EF4-FFF2-40B4-BE49-F238E27FC236}">
                  <a16:creationId xmlns:a16="http://schemas.microsoft.com/office/drawing/2014/main" id="{B24B413D-46B1-1DD6-DD85-7B51ED1C26AB}"/>
                </a:ext>
              </a:extLst>
            </p:cNvPr>
            <p:cNvSpPr/>
            <p:nvPr/>
          </p:nvSpPr>
          <p:spPr>
            <a:xfrm>
              <a:off x="120910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3" name="object 2005">
              <a:extLst>
                <a:ext uri="{FF2B5EF4-FFF2-40B4-BE49-F238E27FC236}">
                  <a16:creationId xmlns:a16="http://schemas.microsoft.com/office/drawing/2014/main" id="{D1CE83C6-5B44-9246-DB09-12247E9F90E7}"/>
                </a:ext>
              </a:extLst>
            </p:cNvPr>
            <p:cNvSpPr/>
            <p:nvPr/>
          </p:nvSpPr>
          <p:spPr>
            <a:xfrm>
              <a:off x="121111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4" name="object 2006">
              <a:extLst>
                <a:ext uri="{FF2B5EF4-FFF2-40B4-BE49-F238E27FC236}">
                  <a16:creationId xmlns:a16="http://schemas.microsoft.com/office/drawing/2014/main" id="{389EB6D3-D36E-F95C-2190-F53357AE47B8}"/>
                </a:ext>
              </a:extLst>
            </p:cNvPr>
            <p:cNvSpPr/>
            <p:nvPr/>
          </p:nvSpPr>
          <p:spPr>
            <a:xfrm>
              <a:off x="121312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5" name="object 2007">
              <a:extLst>
                <a:ext uri="{FF2B5EF4-FFF2-40B4-BE49-F238E27FC236}">
                  <a16:creationId xmlns:a16="http://schemas.microsoft.com/office/drawing/2014/main" id="{4E6E0E6D-21BE-5637-7E0F-8F44D0752BDC}"/>
                </a:ext>
              </a:extLst>
            </p:cNvPr>
            <p:cNvSpPr/>
            <p:nvPr/>
          </p:nvSpPr>
          <p:spPr>
            <a:xfrm>
              <a:off x="121514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6" name="object 2008">
              <a:extLst>
                <a:ext uri="{FF2B5EF4-FFF2-40B4-BE49-F238E27FC236}">
                  <a16:creationId xmlns:a16="http://schemas.microsoft.com/office/drawing/2014/main" id="{B4AD55EA-09F8-B25D-B643-6F3C8D724EB9}"/>
                </a:ext>
              </a:extLst>
            </p:cNvPr>
            <p:cNvSpPr/>
            <p:nvPr/>
          </p:nvSpPr>
          <p:spPr>
            <a:xfrm>
              <a:off x="1217155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7" name="object 2009">
              <a:extLst>
                <a:ext uri="{FF2B5EF4-FFF2-40B4-BE49-F238E27FC236}">
                  <a16:creationId xmlns:a16="http://schemas.microsoft.com/office/drawing/2014/main" id="{F6ADE5AF-3DAB-2A18-B43D-F73845F0117C}"/>
                </a:ext>
              </a:extLst>
            </p:cNvPr>
            <p:cNvSpPr/>
            <p:nvPr/>
          </p:nvSpPr>
          <p:spPr>
            <a:xfrm>
              <a:off x="121917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8" name="object 2010">
              <a:extLst>
                <a:ext uri="{FF2B5EF4-FFF2-40B4-BE49-F238E27FC236}">
                  <a16:creationId xmlns:a16="http://schemas.microsoft.com/office/drawing/2014/main" id="{9B7EB8CF-5C03-B179-F4D9-7D69BD0FF7DE}"/>
                </a:ext>
              </a:extLst>
            </p:cNvPr>
            <p:cNvSpPr/>
            <p:nvPr/>
          </p:nvSpPr>
          <p:spPr>
            <a:xfrm>
              <a:off x="122119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9" name="object 2011">
              <a:extLst>
                <a:ext uri="{FF2B5EF4-FFF2-40B4-BE49-F238E27FC236}">
                  <a16:creationId xmlns:a16="http://schemas.microsoft.com/office/drawing/2014/main" id="{F5E41768-022B-9DD9-C393-8989238CC7F3}"/>
                </a:ext>
              </a:extLst>
            </p:cNvPr>
            <p:cNvSpPr/>
            <p:nvPr/>
          </p:nvSpPr>
          <p:spPr>
            <a:xfrm>
              <a:off x="122320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0" name="object 2012">
              <a:extLst>
                <a:ext uri="{FF2B5EF4-FFF2-40B4-BE49-F238E27FC236}">
                  <a16:creationId xmlns:a16="http://schemas.microsoft.com/office/drawing/2014/main" id="{987CACF9-6A28-EE85-9A40-D3899461D963}"/>
                </a:ext>
              </a:extLst>
            </p:cNvPr>
            <p:cNvSpPr/>
            <p:nvPr/>
          </p:nvSpPr>
          <p:spPr>
            <a:xfrm>
              <a:off x="122521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1" name="object 2013">
              <a:extLst>
                <a:ext uri="{FF2B5EF4-FFF2-40B4-BE49-F238E27FC236}">
                  <a16:creationId xmlns:a16="http://schemas.microsoft.com/office/drawing/2014/main" id="{9909492F-5026-84EC-AF07-8326E479DD26}"/>
                </a:ext>
              </a:extLst>
            </p:cNvPr>
            <p:cNvSpPr/>
            <p:nvPr/>
          </p:nvSpPr>
          <p:spPr>
            <a:xfrm>
              <a:off x="1227239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2" name="object 2014">
              <a:extLst>
                <a:ext uri="{FF2B5EF4-FFF2-40B4-BE49-F238E27FC236}">
                  <a16:creationId xmlns:a16="http://schemas.microsoft.com/office/drawing/2014/main" id="{843BEC32-1B71-205C-EECA-EED2A146961E}"/>
                </a:ext>
              </a:extLst>
            </p:cNvPr>
            <p:cNvSpPr/>
            <p:nvPr/>
          </p:nvSpPr>
          <p:spPr>
            <a:xfrm>
              <a:off x="1229258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3" name="object 2015">
              <a:extLst>
                <a:ext uri="{FF2B5EF4-FFF2-40B4-BE49-F238E27FC236}">
                  <a16:creationId xmlns:a16="http://schemas.microsoft.com/office/drawing/2014/main" id="{BD211CEB-1DEF-C223-B210-0B146BE20D49}"/>
                </a:ext>
              </a:extLst>
            </p:cNvPr>
            <p:cNvSpPr/>
            <p:nvPr/>
          </p:nvSpPr>
          <p:spPr>
            <a:xfrm>
              <a:off x="123126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4" name="object 2016">
              <a:extLst>
                <a:ext uri="{FF2B5EF4-FFF2-40B4-BE49-F238E27FC236}">
                  <a16:creationId xmlns:a16="http://schemas.microsoft.com/office/drawing/2014/main" id="{8B500971-1C35-B944-FBD2-A1D7B60BCF5D}"/>
                </a:ext>
              </a:extLst>
            </p:cNvPr>
            <p:cNvSpPr/>
            <p:nvPr/>
          </p:nvSpPr>
          <p:spPr>
            <a:xfrm>
              <a:off x="1233284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5" name="object 2017">
              <a:extLst>
                <a:ext uri="{FF2B5EF4-FFF2-40B4-BE49-F238E27FC236}">
                  <a16:creationId xmlns:a16="http://schemas.microsoft.com/office/drawing/2014/main" id="{424DA450-16AA-0BAE-3C2C-0E698D6143FE}"/>
                </a:ext>
              </a:extLst>
            </p:cNvPr>
            <p:cNvSpPr/>
            <p:nvPr/>
          </p:nvSpPr>
          <p:spPr>
            <a:xfrm>
              <a:off x="123530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6" name="object 2018">
              <a:extLst>
                <a:ext uri="{FF2B5EF4-FFF2-40B4-BE49-F238E27FC236}">
                  <a16:creationId xmlns:a16="http://schemas.microsoft.com/office/drawing/2014/main" id="{DF36A01E-A212-4740-6D32-F4A0B3F59ED0}"/>
                </a:ext>
              </a:extLst>
            </p:cNvPr>
            <p:cNvSpPr/>
            <p:nvPr/>
          </p:nvSpPr>
          <p:spPr>
            <a:xfrm>
              <a:off x="1237310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7" name="object 2019">
              <a:extLst>
                <a:ext uri="{FF2B5EF4-FFF2-40B4-BE49-F238E27FC236}">
                  <a16:creationId xmlns:a16="http://schemas.microsoft.com/office/drawing/2014/main" id="{92D49EFA-5A17-3A7C-62B4-CE501F017220}"/>
                </a:ext>
              </a:extLst>
            </p:cNvPr>
            <p:cNvSpPr/>
            <p:nvPr/>
          </p:nvSpPr>
          <p:spPr>
            <a:xfrm>
              <a:off x="1239329" y="381707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8" name="object 2020">
              <a:extLst>
                <a:ext uri="{FF2B5EF4-FFF2-40B4-BE49-F238E27FC236}">
                  <a16:creationId xmlns:a16="http://schemas.microsoft.com/office/drawing/2014/main" id="{1F1A7DB2-B3F0-3216-DC42-799B3DF88F0E}"/>
                </a:ext>
              </a:extLst>
            </p:cNvPr>
            <p:cNvSpPr/>
            <p:nvPr/>
          </p:nvSpPr>
          <p:spPr>
            <a:xfrm>
              <a:off x="1243355" y="381707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9" name="object 2021">
              <a:extLst>
                <a:ext uri="{FF2B5EF4-FFF2-40B4-BE49-F238E27FC236}">
                  <a16:creationId xmlns:a16="http://schemas.microsoft.com/office/drawing/2014/main" id="{309D0117-618F-578E-D1A2-80EBDA275168}"/>
                </a:ext>
              </a:extLst>
            </p:cNvPr>
            <p:cNvSpPr/>
            <p:nvPr/>
          </p:nvSpPr>
          <p:spPr>
            <a:xfrm>
              <a:off x="1247394" y="381707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45" y="0"/>
                  </a:moveTo>
                  <a:lnTo>
                    <a:pt x="6045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6045" y="3495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0" name="object 2022">
              <a:extLst>
                <a:ext uri="{FF2B5EF4-FFF2-40B4-BE49-F238E27FC236}">
                  <a16:creationId xmlns:a16="http://schemas.microsoft.com/office/drawing/2014/main" id="{6E4997EA-0627-C387-B42A-8A0837B4BE30}"/>
                </a:ext>
              </a:extLst>
            </p:cNvPr>
            <p:cNvSpPr/>
            <p:nvPr/>
          </p:nvSpPr>
          <p:spPr>
            <a:xfrm>
              <a:off x="1253439" y="381707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06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1" name="object 2023">
              <a:extLst>
                <a:ext uri="{FF2B5EF4-FFF2-40B4-BE49-F238E27FC236}">
                  <a16:creationId xmlns:a16="http://schemas.microsoft.com/office/drawing/2014/main" id="{506FEF5E-E6CE-B876-B13D-2DB9EE63130E}"/>
                </a:ext>
              </a:extLst>
            </p:cNvPr>
            <p:cNvSpPr/>
            <p:nvPr/>
          </p:nvSpPr>
          <p:spPr>
            <a:xfrm>
              <a:off x="1257452" y="381707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2" name="object 2024">
              <a:extLst>
                <a:ext uri="{FF2B5EF4-FFF2-40B4-BE49-F238E27FC236}">
                  <a16:creationId xmlns:a16="http://schemas.microsoft.com/office/drawing/2014/main" id="{AE80B718-E3FE-22DC-3A58-772E9F382A5D}"/>
                </a:ext>
              </a:extLst>
            </p:cNvPr>
            <p:cNvSpPr/>
            <p:nvPr/>
          </p:nvSpPr>
          <p:spPr>
            <a:xfrm>
              <a:off x="1261503" y="381707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3" name="object 2025">
              <a:extLst>
                <a:ext uri="{FF2B5EF4-FFF2-40B4-BE49-F238E27FC236}">
                  <a16:creationId xmlns:a16="http://schemas.microsoft.com/office/drawing/2014/main" id="{2E9206F2-90FD-16E6-32D2-12933112E1F3}"/>
                </a:ext>
              </a:extLst>
            </p:cNvPr>
            <p:cNvSpPr/>
            <p:nvPr/>
          </p:nvSpPr>
          <p:spPr>
            <a:xfrm>
              <a:off x="1263497" y="381707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70" y="0"/>
                  </a:moveTo>
                  <a:lnTo>
                    <a:pt x="4051" y="0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38" y="34950"/>
                  </a:lnTo>
                  <a:lnTo>
                    <a:pt x="6070" y="34950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4" name="object 2026">
              <a:extLst>
                <a:ext uri="{FF2B5EF4-FFF2-40B4-BE49-F238E27FC236}">
                  <a16:creationId xmlns:a16="http://schemas.microsoft.com/office/drawing/2014/main" id="{0F853120-71BC-FB93-B598-8EEA91EC25F2}"/>
                </a:ext>
              </a:extLst>
            </p:cNvPr>
            <p:cNvSpPr/>
            <p:nvPr/>
          </p:nvSpPr>
          <p:spPr>
            <a:xfrm>
              <a:off x="1269542" y="381707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5" name="object 2027">
              <a:extLst>
                <a:ext uri="{FF2B5EF4-FFF2-40B4-BE49-F238E27FC236}">
                  <a16:creationId xmlns:a16="http://schemas.microsoft.com/office/drawing/2014/main" id="{B41CEF81-FAE4-00B7-1A55-8A52344FBE8B}"/>
                </a:ext>
              </a:extLst>
            </p:cNvPr>
            <p:cNvSpPr/>
            <p:nvPr/>
          </p:nvSpPr>
          <p:spPr>
            <a:xfrm>
              <a:off x="1273581" y="381707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57" y="5829"/>
                  </a:moveTo>
                  <a:lnTo>
                    <a:pt x="4038" y="3810"/>
                  </a:lnTo>
                  <a:lnTo>
                    <a:pt x="2032" y="1816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41" y="34950"/>
                  </a:lnTo>
                  <a:lnTo>
                    <a:pt x="2032" y="33159"/>
                  </a:lnTo>
                  <a:lnTo>
                    <a:pt x="4038" y="31153"/>
                  </a:lnTo>
                  <a:lnTo>
                    <a:pt x="6057" y="29133"/>
                  </a:lnTo>
                  <a:lnTo>
                    <a:pt x="6057" y="5829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6" name="object 2028">
              <a:extLst>
                <a:ext uri="{FF2B5EF4-FFF2-40B4-BE49-F238E27FC236}">
                  <a16:creationId xmlns:a16="http://schemas.microsoft.com/office/drawing/2014/main" id="{58853098-6953-072E-DF83-C1214B7A5D83}"/>
                </a:ext>
              </a:extLst>
            </p:cNvPr>
            <p:cNvSpPr/>
            <p:nvPr/>
          </p:nvSpPr>
          <p:spPr>
            <a:xfrm>
              <a:off x="1279639" y="3822903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19" y="2019"/>
                  </a:moveTo>
                  <a:lnTo>
                    <a:pt x="0" y="0"/>
                  </a:lnTo>
                  <a:lnTo>
                    <a:pt x="0" y="23304"/>
                  </a:lnTo>
                  <a:lnTo>
                    <a:pt x="2006" y="21297"/>
                  </a:lnTo>
                  <a:lnTo>
                    <a:pt x="2019" y="2019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7" name="object 2029">
              <a:extLst>
                <a:ext uri="{FF2B5EF4-FFF2-40B4-BE49-F238E27FC236}">
                  <a16:creationId xmlns:a16="http://schemas.microsoft.com/office/drawing/2014/main" id="{E6D59840-7B4E-77BE-0EAB-4BCFBAED151A}"/>
                </a:ext>
              </a:extLst>
            </p:cNvPr>
            <p:cNvSpPr/>
            <p:nvPr/>
          </p:nvSpPr>
          <p:spPr>
            <a:xfrm>
              <a:off x="906792" y="3892232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06" y="0"/>
                  </a:moveTo>
                  <a:lnTo>
                    <a:pt x="0" y="2006"/>
                  </a:lnTo>
                  <a:lnTo>
                    <a:pt x="0" y="21272"/>
                  </a:lnTo>
                  <a:lnTo>
                    <a:pt x="2006" y="23282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8" name="object 2030">
              <a:extLst>
                <a:ext uri="{FF2B5EF4-FFF2-40B4-BE49-F238E27FC236}">
                  <a16:creationId xmlns:a16="http://schemas.microsoft.com/office/drawing/2014/main" id="{305DC8E7-617E-17CA-D713-C6713CFA353A}"/>
                </a:ext>
              </a:extLst>
            </p:cNvPr>
            <p:cNvSpPr/>
            <p:nvPr/>
          </p:nvSpPr>
          <p:spPr>
            <a:xfrm>
              <a:off x="908799" y="3890213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019" y="0"/>
                  </a:moveTo>
                  <a:lnTo>
                    <a:pt x="0" y="2019"/>
                  </a:lnTo>
                  <a:lnTo>
                    <a:pt x="0" y="25301"/>
                  </a:lnTo>
                  <a:lnTo>
                    <a:pt x="2019" y="2732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9" name="object 2031">
              <a:extLst>
                <a:ext uri="{FF2B5EF4-FFF2-40B4-BE49-F238E27FC236}">
                  <a16:creationId xmlns:a16="http://schemas.microsoft.com/office/drawing/2014/main" id="{5863B6C4-B41E-BF1F-52DC-AA6CAF1753BA}"/>
                </a:ext>
              </a:extLst>
            </p:cNvPr>
            <p:cNvSpPr/>
            <p:nvPr/>
          </p:nvSpPr>
          <p:spPr>
            <a:xfrm>
              <a:off x="910818" y="3888194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019" y="0"/>
                  </a:moveTo>
                  <a:lnTo>
                    <a:pt x="0" y="2019"/>
                  </a:lnTo>
                  <a:lnTo>
                    <a:pt x="0" y="29343"/>
                  </a:lnTo>
                  <a:lnTo>
                    <a:pt x="2019" y="3136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0" name="object 2032">
              <a:extLst>
                <a:ext uri="{FF2B5EF4-FFF2-40B4-BE49-F238E27FC236}">
                  <a16:creationId xmlns:a16="http://schemas.microsoft.com/office/drawing/2014/main" id="{F9E9B821-0D50-D85C-1571-6C5073183B7A}"/>
                </a:ext>
              </a:extLst>
            </p:cNvPr>
            <p:cNvSpPr/>
            <p:nvPr/>
          </p:nvSpPr>
          <p:spPr>
            <a:xfrm>
              <a:off x="912837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1790" y="0"/>
                  </a:lnTo>
                  <a:lnTo>
                    <a:pt x="0" y="1790"/>
                  </a:lnTo>
                  <a:lnTo>
                    <a:pt x="0" y="33156"/>
                  </a:lnTo>
                  <a:lnTo>
                    <a:pt x="179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1" name="object 2033">
              <a:extLst>
                <a:ext uri="{FF2B5EF4-FFF2-40B4-BE49-F238E27FC236}">
                  <a16:creationId xmlns:a16="http://schemas.microsoft.com/office/drawing/2014/main" id="{5456442C-4E64-D776-0C47-CDA012210D63}"/>
                </a:ext>
              </a:extLst>
            </p:cNvPr>
            <p:cNvSpPr/>
            <p:nvPr/>
          </p:nvSpPr>
          <p:spPr>
            <a:xfrm>
              <a:off x="9148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2" name="object 2034">
              <a:extLst>
                <a:ext uri="{FF2B5EF4-FFF2-40B4-BE49-F238E27FC236}">
                  <a16:creationId xmlns:a16="http://schemas.microsoft.com/office/drawing/2014/main" id="{293A3CAB-4688-F556-7E9C-FA3A6CFF3C01}"/>
                </a:ext>
              </a:extLst>
            </p:cNvPr>
            <p:cNvSpPr/>
            <p:nvPr/>
          </p:nvSpPr>
          <p:spPr>
            <a:xfrm>
              <a:off x="91686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3" name="object 2035">
              <a:extLst>
                <a:ext uri="{FF2B5EF4-FFF2-40B4-BE49-F238E27FC236}">
                  <a16:creationId xmlns:a16="http://schemas.microsoft.com/office/drawing/2014/main" id="{9DA3BF69-B6B1-2460-C1E5-03F0CD532AE9}"/>
                </a:ext>
              </a:extLst>
            </p:cNvPr>
            <p:cNvSpPr/>
            <p:nvPr/>
          </p:nvSpPr>
          <p:spPr>
            <a:xfrm>
              <a:off x="9188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4" name="object 2036">
              <a:extLst>
                <a:ext uri="{FF2B5EF4-FFF2-40B4-BE49-F238E27FC236}">
                  <a16:creationId xmlns:a16="http://schemas.microsoft.com/office/drawing/2014/main" id="{D139F6C9-1ED0-B773-A718-3C6B6BC4DC4D}"/>
                </a:ext>
              </a:extLst>
            </p:cNvPr>
            <p:cNvSpPr/>
            <p:nvPr/>
          </p:nvSpPr>
          <p:spPr>
            <a:xfrm>
              <a:off x="92088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5" name="object 2037">
              <a:extLst>
                <a:ext uri="{FF2B5EF4-FFF2-40B4-BE49-F238E27FC236}">
                  <a16:creationId xmlns:a16="http://schemas.microsoft.com/office/drawing/2014/main" id="{D6391F52-7B58-B508-48F8-1A28D86C765E}"/>
                </a:ext>
              </a:extLst>
            </p:cNvPr>
            <p:cNvSpPr/>
            <p:nvPr/>
          </p:nvSpPr>
          <p:spPr>
            <a:xfrm>
              <a:off x="92290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6" name="object 2038">
              <a:extLst>
                <a:ext uri="{FF2B5EF4-FFF2-40B4-BE49-F238E27FC236}">
                  <a16:creationId xmlns:a16="http://schemas.microsoft.com/office/drawing/2014/main" id="{526E050F-F62E-21B3-D6E4-F373BFEAB5C1}"/>
                </a:ext>
              </a:extLst>
            </p:cNvPr>
            <p:cNvSpPr/>
            <p:nvPr/>
          </p:nvSpPr>
          <p:spPr>
            <a:xfrm>
              <a:off x="9249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7" name="object 2039">
              <a:extLst>
                <a:ext uri="{FF2B5EF4-FFF2-40B4-BE49-F238E27FC236}">
                  <a16:creationId xmlns:a16="http://schemas.microsoft.com/office/drawing/2014/main" id="{62D82BDB-8E18-B091-194C-908D682CA113}"/>
                </a:ext>
              </a:extLst>
            </p:cNvPr>
            <p:cNvSpPr/>
            <p:nvPr/>
          </p:nvSpPr>
          <p:spPr>
            <a:xfrm>
              <a:off x="92693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8" name="object 2040">
              <a:extLst>
                <a:ext uri="{FF2B5EF4-FFF2-40B4-BE49-F238E27FC236}">
                  <a16:creationId xmlns:a16="http://schemas.microsoft.com/office/drawing/2014/main" id="{1E7ECF66-077A-2131-76A6-FE6B6179D0A6}"/>
                </a:ext>
              </a:extLst>
            </p:cNvPr>
            <p:cNvSpPr/>
            <p:nvPr/>
          </p:nvSpPr>
          <p:spPr>
            <a:xfrm>
              <a:off x="9289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9" name="object 2041">
              <a:extLst>
                <a:ext uri="{FF2B5EF4-FFF2-40B4-BE49-F238E27FC236}">
                  <a16:creationId xmlns:a16="http://schemas.microsoft.com/office/drawing/2014/main" id="{FB5F1889-7C5D-0904-E397-0914B45A4DDF}"/>
                </a:ext>
              </a:extLst>
            </p:cNvPr>
            <p:cNvSpPr/>
            <p:nvPr/>
          </p:nvSpPr>
          <p:spPr>
            <a:xfrm>
              <a:off x="9309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0" name="object 2042">
              <a:extLst>
                <a:ext uri="{FF2B5EF4-FFF2-40B4-BE49-F238E27FC236}">
                  <a16:creationId xmlns:a16="http://schemas.microsoft.com/office/drawing/2014/main" id="{3DDC1B3F-2EF2-0E5E-AD73-E96445ACEDD9}"/>
                </a:ext>
              </a:extLst>
            </p:cNvPr>
            <p:cNvSpPr/>
            <p:nvPr/>
          </p:nvSpPr>
          <p:spPr>
            <a:xfrm>
              <a:off x="93298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1" name="object 2043">
              <a:extLst>
                <a:ext uri="{FF2B5EF4-FFF2-40B4-BE49-F238E27FC236}">
                  <a16:creationId xmlns:a16="http://schemas.microsoft.com/office/drawing/2014/main" id="{798F0C13-6810-00F5-D6D7-B9AAAFD5086E}"/>
                </a:ext>
              </a:extLst>
            </p:cNvPr>
            <p:cNvSpPr/>
            <p:nvPr/>
          </p:nvSpPr>
          <p:spPr>
            <a:xfrm>
              <a:off x="9349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2" name="object 2044">
              <a:extLst>
                <a:ext uri="{FF2B5EF4-FFF2-40B4-BE49-F238E27FC236}">
                  <a16:creationId xmlns:a16="http://schemas.microsoft.com/office/drawing/2014/main" id="{2EB69F58-32A8-3601-7180-01860B7CF472}"/>
                </a:ext>
              </a:extLst>
            </p:cNvPr>
            <p:cNvSpPr/>
            <p:nvPr/>
          </p:nvSpPr>
          <p:spPr>
            <a:xfrm>
              <a:off x="93701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3" name="object 2045">
              <a:extLst>
                <a:ext uri="{FF2B5EF4-FFF2-40B4-BE49-F238E27FC236}">
                  <a16:creationId xmlns:a16="http://schemas.microsoft.com/office/drawing/2014/main" id="{E67B6C36-1EAC-8718-0FB9-F31085C131C3}"/>
                </a:ext>
              </a:extLst>
            </p:cNvPr>
            <p:cNvSpPr/>
            <p:nvPr/>
          </p:nvSpPr>
          <p:spPr>
            <a:xfrm>
              <a:off x="939037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4" name="object 2046">
              <a:extLst>
                <a:ext uri="{FF2B5EF4-FFF2-40B4-BE49-F238E27FC236}">
                  <a16:creationId xmlns:a16="http://schemas.microsoft.com/office/drawing/2014/main" id="{9AF87BFD-9FD9-8B64-37DF-A2425779C5F1}"/>
                </a:ext>
              </a:extLst>
            </p:cNvPr>
            <p:cNvSpPr/>
            <p:nvPr/>
          </p:nvSpPr>
          <p:spPr>
            <a:xfrm>
              <a:off x="9410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5" name="object 2047">
              <a:extLst>
                <a:ext uri="{FF2B5EF4-FFF2-40B4-BE49-F238E27FC236}">
                  <a16:creationId xmlns:a16="http://schemas.microsoft.com/office/drawing/2014/main" id="{67035102-2B3A-F0DB-0722-DC82E82D5B10}"/>
                </a:ext>
              </a:extLst>
            </p:cNvPr>
            <p:cNvSpPr/>
            <p:nvPr/>
          </p:nvSpPr>
          <p:spPr>
            <a:xfrm>
              <a:off x="94306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6" name="object 2048">
              <a:extLst>
                <a:ext uri="{FF2B5EF4-FFF2-40B4-BE49-F238E27FC236}">
                  <a16:creationId xmlns:a16="http://schemas.microsoft.com/office/drawing/2014/main" id="{B54C68AA-C9D0-6D77-8D99-6BC8A5BCFD30}"/>
                </a:ext>
              </a:extLst>
            </p:cNvPr>
            <p:cNvSpPr/>
            <p:nvPr/>
          </p:nvSpPr>
          <p:spPr>
            <a:xfrm>
              <a:off x="9450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7" name="object 2049">
              <a:extLst>
                <a:ext uri="{FF2B5EF4-FFF2-40B4-BE49-F238E27FC236}">
                  <a16:creationId xmlns:a16="http://schemas.microsoft.com/office/drawing/2014/main" id="{1F8FCEE3-6D8E-67D5-5E67-9844B1F0F194}"/>
                </a:ext>
              </a:extLst>
            </p:cNvPr>
            <p:cNvSpPr/>
            <p:nvPr/>
          </p:nvSpPr>
          <p:spPr>
            <a:xfrm>
              <a:off x="94708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8" name="object 2050">
              <a:extLst>
                <a:ext uri="{FF2B5EF4-FFF2-40B4-BE49-F238E27FC236}">
                  <a16:creationId xmlns:a16="http://schemas.microsoft.com/office/drawing/2014/main" id="{B81EE27E-6798-6788-D63F-35102B894469}"/>
                </a:ext>
              </a:extLst>
            </p:cNvPr>
            <p:cNvSpPr/>
            <p:nvPr/>
          </p:nvSpPr>
          <p:spPr>
            <a:xfrm>
              <a:off x="9491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9" name="object 2051">
              <a:extLst>
                <a:ext uri="{FF2B5EF4-FFF2-40B4-BE49-F238E27FC236}">
                  <a16:creationId xmlns:a16="http://schemas.microsoft.com/office/drawing/2014/main" id="{04E1C2E1-ADBC-64E5-C92E-8A9D6A7665FB}"/>
                </a:ext>
              </a:extLst>
            </p:cNvPr>
            <p:cNvSpPr/>
            <p:nvPr/>
          </p:nvSpPr>
          <p:spPr>
            <a:xfrm>
              <a:off x="9511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0" name="object 2052">
              <a:extLst>
                <a:ext uri="{FF2B5EF4-FFF2-40B4-BE49-F238E27FC236}">
                  <a16:creationId xmlns:a16="http://schemas.microsoft.com/office/drawing/2014/main" id="{CDEA5D51-DF21-6183-0BF6-18F32CF510AE}"/>
                </a:ext>
              </a:extLst>
            </p:cNvPr>
            <p:cNvSpPr/>
            <p:nvPr/>
          </p:nvSpPr>
          <p:spPr>
            <a:xfrm>
              <a:off x="95313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1" name="object 2053">
              <a:extLst>
                <a:ext uri="{FF2B5EF4-FFF2-40B4-BE49-F238E27FC236}">
                  <a16:creationId xmlns:a16="http://schemas.microsoft.com/office/drawing/2014/main" id="{F8825C65-01D2-6B9F-D2BC-61F3B5B8003E}"/>
                </a:ext>
              </a:extLst>
            </p:cNvPr>
            <p:cNvSpPr/>
            <p:nvPr/>
          </p:nvSpPr>
          <p:spPr>
            <a:xfrm>
              <a:off x="9551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2" name="object 2054">
              <a:extLst>
                <a:ext uri="{FF2B5EF4-FFF2-40B4-BE49-F238E27FC236}">
                  <a16:creationId xmlns:a16="http://schemas.microsoft.com/office/drawing/2014/main" id="{32DC7FEA-967A-92CB-699D-C8F6FD2E631E}"/>
                </a:ext>
              </a:extLst>
            </p:cNvPr>
            <p:cNvSpPr/>
            <p:nvPr/>
          </p:nvSpPr>
          <p:spPr>
            <a:xfrm>
              <a:off x="9571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3" name="object 2055">
              <a:extLst>
                <a:ext uri="{FF2B5EF4-FFF2-40B4-BE49-F238E27FC236}">
                  <a16:creationId xmlns:a16="http://schemas.microsoft.com/office/drawing/2014/main" id="{5FF90D71-2EB5-5EB0-D2D2-09838FA06556}"/>
                </a:ext>
              </a:extLst>
            </p:cNvPr>
            <p:cNvSpPr/>
            <p:nvPr/>
          </p:nvSpPr>
          <p:spPr>
            <a:xfrm>
              <a:off x="959192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4" name="object 2056">
              <a:extLst>
                <a:ext uri="{FF2B5EF4-FFF2-40B4-BE49-F238E27FC236}">
                  <a16:creationId xmlns:a16="http://schemas.microsoft.com/office/drawing/2014/main" id="{20034C12-BDD8-728C-F1AD-0D4C0C990215}"/>
                </a:ext>
              </a:extLst>
            </p:cNvPr>
            <p:cNvSpPr/>
            <p:nvPr/>
          </p:nvSpPr>
          <p:spPr>
            <a:xfrm>
              <a:off x="9611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5" name="object 2057">
              <a:extLst>
                <a:ext uri="{FF2B5EF4-FFF2-40B4-BE49-F238E27FC236}">
                  <a16:creationId xmlns:a16="http://schemas.microsoft.com/office/drawing/2014/main" id="{D3AEA1F9-2D33-C6D0-5DBD-D522C2E82FAA}"/>
                </a:ext>
              </a:extLst>
            </p:cNvPr>
            <p:cNvSpPr/>
            <p:nvPr/>
          </p:nvSpPr>
          <p:spPr>
            <a:xfrm>
              <a:off x="96321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6" name="object 2058">
              <a:extLst>
                <a:ext uri="{FF2B5EF4-FFF2-40B4-BE49-F238E27FC236}">
                  <a16:creationId xmlns:a16="http://schemas.microsoft.com/office/drawing/2014/main" id="{F6B6AA7F-1680-BD17-11A9-02C6C9B6B6A6}"/>
                </a:ext>
              </a:extLst>
            </p:cNvPr>
            <p:cNvSpPr/>
            <p:nvPr/>
          </p:nvSpPr>
          <p:spPr>
            <a:xfrm>
              <a:off x="9652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7" name="object 2059">
              <a:extLst>
                <a:ext uri="{FF2B5EF4-FFF2-40B4-BE49-F238E27FC236}">
                  <a16:creationId xmlns:a16="http://schemas.microsoft.com/office/drawing/2014/main" id="{6AD99940-9309-1A11-B698-67EE37D2E113}"/>
                </a:ext>
              </a:extLst>
            </p:cNvPr>
            <p:cNvSpPr/>
            <p:nvPr/>
          </p:nvSpPr>
          <p:spPr>
            <a:xfrm>
              <a:off x="9672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8" name="object 2060">
              <a:extLst>
                <a:ext uri="{FF2B5EF4-FFF2-40B4-BE49-F238E27FC236}">
                  <a16:creationId xmlns:a16="http://schemas.microsoft.com/office/drawing/2014/main" id="{DA73D462-98C7-E7DC-3059-2FA0D882CB50}"/>
                </a:ext>
              </a:extLst>
            </p:cNvPr>
            <p:cNvSpPr/>
            <p:nvPr/>
          </p:nvSpPr>
          <p:spPr>
            <a:xfrm>
              <a:off x="96926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9" name="object 2061">
              <a:extLst>
                <a:ext uri="{FF2B5EF4-FFF2-40B4-BE49-F238E27FC236}">
                  <a16:creationId xmlns:a16="http://schemas.microsoft.com/office/drawing/2014/main" id="{D59FEFB2-33FE-0FE3-793A-3EB52D6D53F1}"/>
                </a:ext>
              </a:extLst>
            </p:cNvPr>
            <p:cNvSpPr/>
            <p:nvPr/>
          </p:nvSpPr>
          <p:spPr>
            <a:xfrm>
              <a:off x="9712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0" name="object 2062">
              <a:extLst>
                <a:ext uri="{FF2B5EF4-FFF2-40B4-BE49-F238E27FC236}">
                  <a16:creationId xmlns:a16="http://schemas.microsoft.com/office/drawing/2014/main" id="{051C33D4-3A07-C77B-5FC1-6E9E2FFC836A}"/>
                </a:ext>
              </a:extLst>
            </p:cNvPr>
            <p:cNvSpPr/>
            <p:nvPr/>
          </p:nvSpPr>
          <p:spPr>
            <a:xfrm>
              <a:off x="97328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1" name="object 2063">
              <a:extLst>
                <a:ext uri="{FF2B5EF4-FFF2-40B4-BE49-F238E27FC236}">
                  <a16:creationId xmlns:a16="http://schemas.microsoft.com/office/drawing/2014/main" id="{2135D871-650D-8B0A-14C2-D08EC117FAED}"/>
                </a:ext>
              </a:extLst>
            </p:cNvPr>
            <p:cNvSpPr/>
            <p:nvPr/>
          </p:nvSpPr>
          <p:spPr>
            <a:xfrm>
              <a:off x="9753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2" name="object 2064">
              <a:extLst>
                <a:ext uri="{FF2B5EF4-FFF2-40B4-BE49-F238E27FC236}">
                  <a16:creationId xmlns:a16="http://schemas.microsoft.com/office/drawing/2014/main" id="{1FD55B82-47A8-5596-6892-6BDE142C8A0D}"/>
                </a:ext>
              </a:extLst>
            </p:cNvPr>
            <p:cNvSpPr/>
            <p:nvPr/>
          </p:nvSpPr>
          <p:spPr>
            <a:xfrm>
              <a:off x="9773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3" name="object 2065">
              <a:extLst>
                <a:ext uri="{FF2B5EF4-FFF2-40B4-BE49-F238E27FC236}">
                  <a16:creationId xmlns:a16="http://schemas.microsoft.com/office/drawing/2014/main" id="{A9C37189-0520-4FAF-F666-7B1816E1BFC7}"/>
                </a:ext>
              </a:extLst>
            </p:cNvPr>
            <p:cNvSpPr/>
            <p:nvPr/>
          </p:nvSpPr>
          <p:spPr>
            <a:xfrm>
              <a:off x="97933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4" name="object 2066">
              <a:extLst>
                <a:ext uri="{FF2B5EF4-FFF2-40B4-BE49-F238E27FC236}">
                  <a16:creationId xmlns:a16="http://schemas.microsoft.com/office/drawing/2014/main" id="{028B3977-10E2-F97C-E2C1-0CEA859ACC65}"/>
                </a:ext>
              </a:extLst>
            </p:cNvPr>
            <p:cNvSpPr/>
            <p:nvPr/>
          </p:nvSpPr>
          <p:spPr>
            <a:xfrm>
              <a:off x="9813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5" name="object 2067">
              <a:extLst>
                <a:ext uri="{FF2B5EF4-FFF2-40B4-BE49-F238E27FC236}">
                  <a16:creationId xmlns:a16="http://schemas.microsoft.com/office/drawing/2014/main" id="{E117EB5F-9818-1728-40CC-94DF56CA0381}"/>
                </a:ext>
              </a:extLst>
            </p:cNvPr>
            <p:cNvSpPr/>
            <p:nvPr/>
          </p:nvSpPr>
          <p:spPr>
            <a:xfrm>
              <a:off x="9833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6" name="object 2068">
              <a:extLst>
                <a:ext uri="{FF2B5EF4-FFF2-40B4-BE49-F238E27FC236}">
                  <a16:creationId xmlns:a16="http://schemas.microsoft.com/office/drawing/2014/main" id="{1BAD4E5A-864B-7DBD-69AE-BCBC4B80F37C}"/>
                </a:ext>
              </a:extLst>
            </p:cNvPr>
            <p:cNvSpPr/>
            <p:nvPr/>
          </p:nvSpPr>
          <p:spPr>
            <a:xfrm>
              <a:off x="985392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7" name="object 2069">
              <a:extLst>
                <a:ext uri="{FF2B5EF4-FFF2-40B4-BE49-F238E27FC236}">
                  <a16:creationId xmlns:a16="http://schemas.microsoft.com/office/drawing/2014/main" id="{D91083D8-19A5-6A77-DAFA-325FEBA1B924}"/>
                </a:ext>
              </a:extLst>
            </p:cNvPr>
            <p:cNvSpPr/>
            <p:nvPr/>
          </p:nvSpPr>
          <p:spPr>
            <a:xfrm>
              <a:off x="9873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8" name="object 2070">
              <a:extLst>
                <a:ext uri="{FF2B5EF4-FFF2-40B4-BE49-F238E27FC236}">
                  <a16:creationId xmlns:a16="http://schemas.microsoft.com/office/drawing/2014/main" id="{671279A5-FAB2-5DCF-20CB-4D7CF8770569}"/>
                </a:ext>
              </a:extLst>
            </p:cNvPr>
            <p:cNvSpPr/>
            <p:nvPr/>
          </p:nvSpPr>
          <p:spPr>
            <a:xfrm>
              <a:off x="98941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9" name="object 2071">
              <a:extLst>
                <a:ext uri="{FF2B5EF4-FFF2-40B4-BE49-F238E27FC236}">
                  <a16:creationId xmlns:a16="http://schemas.microsoft.com/office/drawing/2014/main" id="{C82D2248-51CA-B54E-6AF3-9B43F961D82C}"/>
                </a:ext>
              </a:extLst>
            </p:cNvPr>
            <p:cNvSpPr/>
            <p:nvPr/>
          </p:nvSpPr>
          <p:spPr>
            <a:xfrm>
              <a:off x="9914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0" name="object 2072">
              <a:extLst>
                <a:ext uri="{FF2B5EF4-FFF2-40B4-BE49-F238E27FC236}">
                  <a16:creationId xmlns:a16="http://schemas.microsoft.com/office/drawing/2014/main" id="{B8035940-F020-EE24-F5F9-66193C9911B5}"/>
                </a:ext>
              </a:extLst>
            </p:cNvPr>
            <p:cNvSpPr/>
            <p:nvPr/>
          </p:nvSpPr>
          <p:spPr>
            <a:xfrm>
              <a:off x="9934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1" name="object 2073">
              <a:extLst>
                <a:ext uri="{FF2B5EF4-FFF2-40B4-BE49-F238E27FC236}">
                  <a16:creationId xmlns:a16="http://schemas.microsoft.com/office/drawing/2014/main" id="{587BF77E-11B9-D711-35DB-289F1B2168A6}"/>
                </a:ext>
              </a:extLst>
            </p:cNvPr>
            <p:cNvSpPr/>
            <p:nvPr/>
          </p:nvSpPr>
          <p:spPr>
            <a:xfrm>
              <a:off x="9954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2" name="object 2074">
              <a:extLst>
                <a:ext uri="{FF2B5EF4-FFF2-40B4-BE49-F238E27FC236}">
                  <a16:creationId xmlns:a16="http://schemas.microsoft.com/office/drawing/2014/main" id="{FE1D7F2B-DD40-20DC-DAF4-37B51E4C10E1}"/>
                </a:ext>
              </a:extLst>
            </p:cNvPr>
            <p:cNvSpPr/>
            <p:nvPr/>
          </p:nvSpPr>
          <p:spPr>
            <a:xfrm>
              <a:off x="9974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3" name="object 2075">
              <a:extLst>
                <a:ext uri="{FF2B5EF4-FFF2-40B4-BE49-F238E27FC236}">
                  <a16:creationId xmlns:a16="http://schemas.microsoft.com/office/drawing/2014/main" id="{8CFC091D-B863-4310-9DC4-C000BA08A90D}"/>
                </a:ext>
              </a:extLst>
            </p:cNvPr>
            <p:cNvSpPr/>
            <p:nvPr/>
          </p:nvSpPr>
          <p:spPr>
            <a:xfrm>
              <a:off x="99948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4" name="object 2076">
              <a:extLst>
                <a:ext uri="{FF2B5EF4-FFF2-40B4-BE49-F238E27FC236}">
                  <a16:creationId xmlns:a16="http://schemas.microsoft.com/office/drawing/2014/main" id="{462B1C6B-B277-CA86-D35C-AEB913B04100}"/>
                </a:ext>
              </a:extLst>
            </p:cNvPr>
            <p:cNvSpPr/>
            <p:nvPr/>
          </p:nvSpPr>
          <p:spPr>
            <a:xfrm>
              <a:off x="10015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5" name="object 2077">
              <a:extLst>
                <a:ext uri="{FF2B5EF4-FFF2-40B4-BE49-F238E27FC236}">
                  <a16:creationId xmlns:a16="http://schemas.microsoft.com/office/drawing/2014/main" id="{B02D1AFB-3CAC-E20C-C4F2-9A6E250D54A6}"/>
                </a:ext>
              </a:extLst>
            </p:cNvPr>
            <p:cNvSpPr/>
            <p:nvPr/>
          </p:nvSpPr>
          <p:spPr>
            <a:xfrm>
              <a:off x="10035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6" name="object 2078">
              <a:extLst>
                <a:ext uri="{FF2B5EF4-FFF2-40B4-BE49-F238E27FC236}">
                  <a16:creationId xmlns:a16="http://schemas.microsoft.com/office/drawing/2014/main" id="{D35D0132-E611-0434-EE53-C42E730FA2D7}"/>
                </a:ext>
              </a:extLst>
            </p:cNvPr>
            <p:cNvSpPr/>
            <p:nvPr/>
          </p:nvSpPr>
          <p:spPr>
            <a:xfrm>
              <a:off x="100553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7" name="object 2079">
              <a:extLst>
                <a:ext uri="{FF2B5EF4-FFF2-40B4-BE49-F238E27FC236}">
                  <a16:creationId xmlns:a16="http://schemas.microsoft.com/office/drawing/2014/main" id="{5E167957-6479-320D-19BA-1801E0657033}"/>
                </a:ext>
              </a:extLst>
            </p:cNvPr>
            <p:cNvSpPr/>
            <p:nvPr/>
          </p:nvSpPr>
          <p:spPr>
            <a:xfrm>
              <a:off x="10075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8" name="object 2080">
              <a:extLst>
                <a:ext uri="{FF2B5EF4-FFF2-40B4-BE49-F238E27FC236}">
                  <a16:creationId xmlns:a16="http://schemas.microsoft.com/office/drawing/2014/main" id="{52479508-497E-CB3B-850C-58268E347CF3}"/>
                </a:ext>
              </a:extLst>
            </p:cNvPr>
            <p:cNvSpPr/>
            <p:nvPr/>
          </p:nvSpPr>
          <p:spPr>
            <a:xfrm>
              <a:off x="10095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9" name="object 2081">
              <a:extLst>
                <a:ext uri="{FF2B5EF4-FFF2-40B4-BE49-F238E27FC236}">
                  <a16:creationId xmlns:a16="http://schemas.microsoft.com/office/drawing/2014/main" id="{61B96DAB-B566-1523-0970-48ECD2AA933D}"/>
                </a:ext>
              </a:extLst>
            </p:cNvPr>
            <p:cNvSpPr/>
            <p:nvPr/>
          </p:nvSpPr>
          <p:spPr>
            <a:xfrm>
              <a:off x="10115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0" name="object 2082">
              <a:extLst>
                <a:ext uri="{FF2B5EF4-FFF2-40B4-BE49-F238E27FC236}">
                  <a16:creationId xmlns:a16="http://schemas.microsoft.com/office/drawing/2014/main" id="{353AC540-86FF-2D86-0E81-9407140276ED}"/>
                </a:ext>
              </a:extLst>
            </p:cNvPr>
            <p:cNvSpPr/>
            <p:nvPr/>
          </p:nvSpPr>
          <p:spPr>
            <a:xfrm>
              <a:off x="10135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1" name="object 2083">
              <a:extLst>
                <a:ext uri="{FF2B5EF4-FFF2-40B4-BE49-F238E27FC236}">
                  <a16:creationId xmlns:a16="http://schemas.microsoft.com/office/drawing/2014/main" id="{F7CEFB2F-C089-216E-B9B9-4E9C8449EAED}"/>
                </a:ext>
              </a:extLst>
            </p:cNvPr>
            <p:cNvSpPr/>
            <p:nvPr/>
          </p:nvSpPr>
          <p:spPr>
            <a:xfrm>
              <a:off x="101561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2" name="object 2084">
              <a:extLst>
                <a:ext uri="{FF2B5EF4-FFF2-40B4-BE49-F238E27FC236}">
                  <a16:creationId xmlns:a16="http://schemas.microsoft.com/office/drawing/2014/main" id="{1EC60557-D93E-C7C7-23C0-193C5F3D89DA}"/>
                </a:ext>
              </a:extLst>
            </p:cNvPr>
            <p:cNvSpPr/>
            <p:nvPr/>
          </p:nvSpPr>
          <p:spPr>
            <a:xfrm>
              <a:off x="10176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3" name="object 2085">
              <a:extLst>
                <a:ext uri="{FF2B5EF4-FFF2-40B4-BE49-F238E27FC236}">
                  <a16:creationId xmlns:a16="http://schemas.microsoft.com/office/drawing/2014/main" id="{34D44920-808C-DBDE-B82B-1D7B7A6CB5FF}"/>
                </a:ext>
              </a:extLst>
            </p:cNvPr>
            <p:cNvSpPr/>
            <p:nvPr/>
          </p:nvSpPr>
          <p:spPr>
            <a:xfrm>
              <a:off x="10196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4" name="object 2086">
              <a:extLst>
                <a:ext uri="{FF2B5EF4-FFF2-40B4-BE49-F238E27FC236}">
                  <a16:creationId xmlns:a16="http://schemas.microsoft.com/office/drawing/2014/main" id="{327B248E-AFFA-3F7D-800D-D0FCBB643625}"/>
                </a:ext>
              </a:extLst>
            </p:cNvPr>
            <p:cNvSpPr/>
            <p:nvPr/>
          </p:nvSpPr>
          <p:spPr>
            <a:xfrm>
              <a:off x="10216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5" name="object 2087">
              <a:extLst>
                <a:ext uri="{FF2B5EF4-FFF2-40B4-BE49-F238E27FC236}">
                  <a16:creationId xmlns:a16="http://schemas.microsoft.com/office/drawing/2014/main" id="{34066F61-5DBC-BE4E-A1DB-754AEF3D03E0}"/>
                </a:ext>
              </a:extLst>
            </p:cNvPr>
            <p:cNvSpPr/>
            <p:nvPr/>
          </p:nvSpPr>
          <p:spPr>
            <a:xfrm>
              <a:off x="10236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6" name="object 2088">
              <a:extLst>
                <a:ext uri="{FF2B5EF4-FFF2-40B4-BE49-F238E27FC236}">
                  <a16:creationId xmlns:a16="http://schemas.microsoft.com/office/drawing/2014/main" id="{ACEF8752-07E5-DA2F-43F4-579882E24A6F}"/>
                </a:ext>
              </a:extLst>
            </p:cNvPr>
            <p:cNvSpPr/>
            <p:nvPr/>
          </p:nvSpPr>
          <p:spPr>
            <a:xfrm>
              <a:off x="102569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7" name="object 2089">
              <a:extLst>
                <a:ext uri="{FF2B5EF4-FFF2-40B4-BE49-F238E27FC236}">
                  <a16:creationId xmlns:a16="http://schemas.microsoft.com/office/drawing/2014/main" id="{D0705F95-B900-42AB-660B-4AA91340C943}"/>
                </a:ext>
              </a:extLst>
            </p:cNvPr>
            <p:cNvSpPr/>
            <p:nvPr/>
          </p:nvSpPr>
          <p:spPr>
            <a:xfrm>
              <a:off x="10277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8" name="object 2090">
              <a:extLst>
                <a:ext uri="{FF2B5EF4-FFF2-40B4-BE49-F238E27FC236}">
                  <a16:creationId xmlns:a16="http://schemas.microsoft.com/office/drawing/2014/main" id="{403C07D7-3B09-3357-F6C9-3B0ABBAEDE66}"/>
                </a:ext>
              </a:extLst>
            </p:cNvPr>
            <p:cNvSpPr/>
            <p:nvPr/>
          </p:nvSpPr>
          <p:spPr>
            <a:xfrm>
              <a:off x="10297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9" name="object 2091">
              <a:extLst>
                <a:ext uri="{FF2B5EF4-FFF2-40B4-BE49-F238E27FC236}">
                  <a16:creationId xmlns:a16="http://schemas.microsoft.com/office/drawing/2014/main" id="{424FEA33-F550-CDBF-1A4F-0DB1916639E7}"/>
                </a:ext>
              </a:extLst>
            </p:cNvPr>
            <p:cNvSpPr/>
            <p:nvPr/>
          </p:nvSpPr>
          <p:spPr>
            <a:xfrm>
              <a:off x="103173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0" name="object 2092">
              <a:extLst>
                <a:ext uri="{FF2B5EF4-FFF2-40B4-BE49-F238E27FC236}">
                  <a16:creationId xmlns:a16="http://schemas.microsoft.com/office/drawing/2014/main" id="{9F8A2C18-8A4D-5AB7-69EC-A86482A97DC6}"/>
                </a:ext>
              </a:extLst>
            </p:cNvPr>
            <p:cNvSpPr/>
            <p:nvPr/>
          </p:nvSpPr>
          <p:spPr>
            <a:xfrm>
              <a:off x="10337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1" name="object 2093">
              <a:extLst>
                <a:ext uri="{FF2B5EF4-FFF2-40B4-BE49-F238E27FC236}">
                  <a16:creationId xmlns:a16="http://schemas.microsoft.com/office/drawing/2014/main" id="{4A67B8CF-5F7E-90F0-6001-7ABD9F37048E}"/>
                </a:ext>
              </a:extLst>
            </p:cNvPr>
            <p:cNvSpPr/>
            <p:nvPr/>
          </p:nvSpPr>
          <p:spPr>
            <a:xfrm>
              <a:off x="10357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2" name="object 2094">
              <a:extLst>
                <a:ext uri="{FF2B5EF4-FFF2-40B4-BE49-F238E27FC236}">
                  <a16:creationId xmlns:a16="http://schemas.microsoft.com/office/drawing/2014/main" id="{982AF3A6-6EAC-AF57-0D2D-8747A88E9ED9}"/>
                </a:ext>
              </a:extLst>
            </p:cNvPr>
            <p:cNvSpPr/>
            <p:nvPr/>
          </p:nvSpPr>
          <p:spPr>
            <a:xfrm>
              <a:off x="10377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3" name="object 2095">
              <a:extLst>
                <a:ext uri="{FF2B5EF4-FFF2-40B4-BE49-F238E27FC236}">
                  <a16:creationId xmlns:a16="http://schemas.microsoft.com/office/drawing/2014/main" id="{1FEC1B3E-786F-7E6A-3D7C-BC79CE7E04F9}"/>
                </a:ext>
              </a:extLst>
            </p:cNvPr>
            <p:cNvSpPr/>
            <p:nvPr/>
          </p:nvSpPr>
          <p:spPr>
            <a:xfrm>
              <a:off x="10397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4" name="object 2096">
              <a:extLst>
                <a:ext uri="{FF2B5EF4-FFF2-40B4-BE49-F238E27FC236}">
                  <a16:creationId xmlns:a16="http://schemas.microsoft.com/office/drawing/2014/main" id="{D7325792-F2A9-CFEC-4096-9B2FABD2FED5}"/>
                </a:ext>
              </a:extLst>
            </p:cNvPr>
            <p:cNvSpPr/>
            <p:nvPr/>
          </p:nvSpPr>
          <p:spPr>
            <a:xfrm>
              <a:off x="10418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5" name="object 2097">
              <a:extLst>
                <a:ext uri="{FF2B5EF4-FFF2-40B4-BE49-F238E27FC236}">
                  <a16:creationId xmlns:a16="http://schemas.microsoft.com/office/drawing/2014/main" id="{AE9EA92D-F81A-314B-A5FA-97E847E0C255}"/>
                </a:ext>
              </a:extLst>
            </p:cNvPr>
            <p:cNvSpPr/>
            <p:nvPr/>
          </p:nvSpPr>
          <p:spPr>
            <a:xfrm>
              <a:off x="10438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6" name="object 2098">
              <a:extLst>
                <a:ext uri="{FF2B5EF4-FFF2-40B4-BE49-F238E27FC236}">
                  <a16:creationId xmlns:a16="http://schemas.microsoft.com/office/drawing/2014/main" id="{DB0830E3-18EA-6A8B-B69C-2A49958D3AB1}"/>
                </a:ext>
              </a:extLst>
            </p:cNvPr>
            <p:cNvSpPr/>
            <p:nvPr/>
          </p:nvSpPr>
          <p:spPr>
            <a:xfrm>
              <a:off x="104584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7" name="object 2099">
              <a:extLst>
                <a:ext uri="{FF2B5EF4-FFF2-40B4-BE49-F238E27FC236}">
                  <a16:creationId xmlns:a16="http://schemas.microsoft.com/office/drawing/2014/main" id="{66B921E1-19FB-7C71-04B4-49420F829560}"/>
                </a:ext>
              </a:extLst>
            </p:cNvPr>
            <p:cNvSpPr/>
            <p:nvPr/>
          </p:nvSpPr>
          <p:spPr>
            <a:xfrm>
              <a:off x="10478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8" name="object 2100">
              <a:extLst>
                <a:ext uri="{FF2B5EF4-FFF2-40B4-BE49-F238E27FC236}">
                  <a16:creationId xmlns:a16="http://schemas.microsoft.com/office/drawing/2014/main" id="{5A774C6C-1DAC-E38F-205F-29A31203E676}"/>
                </a:ext>
              </a:extLst>
            </p:cNvPr>
            <p:cNvSpPr/>
            <p:nvPr/>
          </p:nvSpPr>
          <p:spPr>
            <a:xfrm>
              <a:off x="10498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9" name="object 2101">
              <a:extLst>
                <a:ext uri="{FF2B5EF4-FFF2-40B4-BE49-F238E27FC236}">
                  <a16:creationId xmlns:a16="http://schemas.microsoft.com/office/drawing/2014/main" id="{B8191B45-D3B8-03A3-9A7A-FC65070B9F14}"/>
                </a:ext>
              </a:extLst>
            </p:cNvPr>
            <p:cNvSpPr/>
            <p:nvPr/>
          </p:nvSpPr>
          <p:spPr>
            <a:xfrm>
              <a:off x="105189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0" name="object 2102">
              <a:extLst>
                <a:ext uri="{FF2B5EF4-FFF2-40B4-BE49-F238E27FC236}">
                  <a16:creationId xmlns:a16="http://schemas.microsoft.com/office/drawing/2014/main" id="{EF59F135-C472-5CA1-A586-3025F2A7F7A1}"/>
                </a:ext>
              </a:extLst>
            </p:cNvPr>
            <p:cNvSpPr/>
            <p:nvPr/>
          </p:nvSpPr>
          <p:spPr>
            <a:xfrm>
              <a:off x="10539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1" name="object 2103">
              <a:extLst>
                <a:ext uri="{FF2B5EF4-FFF2-40B4-BE49-F238E27FC236}">
                  <a16:creationId xmlns:a16="http://schemas.microsoft.com/office/drawing/2014/main" id="{77DFC286-A64A-F369-27A2-78784A6BD9D5}"/>
                </a:ext>
              </a:extLst>
            </p:cNvPr>
            <p:cNvSpPr/>
            <p:nvPr/>
          </p:nvSpPr>
          <p:spPr>
            <a:xfrm>
              <a:off x="10559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2" name="object 2104">
              <a:extLst>
                <a:ext uri="{FF2B5EF4-FFF2-40B4-BE49-F238E27FC236}">
                  <a16:creationId xmlns:a16="http://schemas.microsoft.com/office/drawing/2014/main" id="{1295328D-A88F-370D-701F-28A7764DB9D7}"/>
                </a:ext>
              </a:extLst>
            </p:cNvPr>
            <p:cNvSpPr/>
            <p:nvPr/>
          </p:nvSpPr>
          <p:spPr>
            <a:xfrm>
              <a:off x="10579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3" name="object 2105">
              <a:extLst>
                <a:ext uri="{FF2B5EF4-FFF2-40B4-BE49-F238E27FC236}">
                  <a16:creationId xmlns:a16="http://schemas.microsoft.com/office/drawing/2014/main" id="{A6A67DE7-36BF-04EA-BABC-99453FA9D496}"/>
                </a:ext>
              </a:extLst>
            </p:cNvPr>
            <p:cNvSpPr/>
            <p:nvPr/>
          </p:nvSpPr>
          <p:spPr>
            <a:xfrm>
              <a:off x="10599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4" name="object 2106">
              <a:extLst>
                <a:ext uri="{FF2B5EF4-FFF2-40B4-BE49-F238E27FC236}">
                  <a16:creationId xmlns:a16="http://schemas.microsoft.com/office/drawing/2014/main" id="{5E9388D4-63E6-4B2D-D224-A2EF2CFBEB1C}"/>
                </a:ext>
              </a:extLst>
            </p:cNvPr>
            <p:cNvSpPr/>
            <p:nvPr/>
          </p:nvSpPr>
          <p:spPr>
            <a:xfrm>
              <a:off x="106197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5" name="object 2107">
              <a:extLst>
                <a:ext uri="{FF2B5EF4-FFF2-40B4-BE49-F238E27FC236}">
                  <a16:creationId xmlns:a16="http://schemas.microsoft.com/office/drawing/2014/main" id="{1D7DC7DF-A4FA-BAA5-F842-C7B5D991305C}"/>
                </a:ext>
              </a:extLst>
            </p:cNvPr>
            <p:cNvSpPr/>
            <p:nvPr/>
          </p:nvSpPr>
          <p:spPr>
            <a:xfrm>
              <a:off x="10639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6" name="object 2108">
              <a:extLst>
                <a:ext uri="{FF2B5EF4-FFF2-40B4-BE49-F238E27FC236}">
                  <a16:creationId xmlns:a16="http://schemas.microsoft.com/office/drawing/2014/main" id="{2EC387FA-2FA1-B3EA-A309-0791B3610F44}"/>
                </a:ext>
              </a:extLst>
            </p:cNvPr>
            <p:cNvSpPr/>
            <p:nvPr/>
          </p:nvSpPr>
          <p:spPr>
            <a:xfrm>
              <a:off x="106599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7" name="object 2109">
              <a:extLst>
                <a:ext uri="{FF2B5EF4-FFF2-40B4-BE49-F238E27FC236}">
                  <a16:creationId xmlns:a16="http://schemas.microsoft.com/office/drawing/2014/main" id="{A7AC38F5-26F9-BD72-F3C3-D2EC5D53517A}"/>
                </a:ext>
              </a:extLst>
            </p:cNvPr>
            <p:cNvSpPr/>
            <p:nvPr/>
          </p:nvSpPr>
          <p:spPr>
            <a:xfrm>
              <a:off x="10680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8" name="object 2110">
              <a:extLst>
                <a:ext uri="{FF2B5EF4-FFF2-40B4-BE49-F238E27FC236}">
                  <a16:creationId xmlns:a16="http://schemas.microsoft.com/office/drawing/2014/main" id="{8F89E956-0BEA-4C78-45D4-FB9C035C12E0}"/>
                </a:ext>
              </a:extLst>
            </p:cNvPr>
            <p:cNvSpPr/>
            <p:nvPr/>
          </p:nvSpPr>
          <p:spPr>
            <a:xfrm>
              <a:off x="10700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9" name="object 2111">
              <a:extLst>
                <a:ext uri="{FF2B5EF4-FFF2-40B4-BE49-F238E27FC236}">
                  <a16:creationId xmlns:a16="http://schemas.microsoft.com/office/drawing/2014/main" id="{A9B8CC0F-EB03-B7CC-D3D5-5F9A74AF13E9}"/>
                </a:ext>
              </a:extLst>
            </p:cNvPr>
            <p:cNvSpPr/>
            <p:nvPr/>
          </p:nvSpPr>
          <p:spPr>
            <a:xfrm>
              <a:off x="10720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0" name="object 2112">
              <a:extLst>
                <a:ext uri="{FF2B5EF4-FFF2-40B4-BE49-F238E27FC236}">
                  <a16:creationId xmlns:a16="http://schemas.microsoft.com/office/drawing/2014/main" id="{95F51243-6F08-7DBC-7295-71FD655EE869}"/>
                </a:ext>
              </a:extLst>
            </p:cNvPr>
            <p:cNvSpPr/>
            <p:nvPr/>
          </p:nvSpPr>
          <p:spPr>
            <a:xfrm>
              <a:off x="10740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1" name="object 2113">
              <a:extLst>
                <a:ext uri="{FF2B5EF4-FFF2-40B4-BE49-F238E27FC236}">
                  <a16:creationId xmlns:a16="http://schemas.microsoft.com/office/drawing/2014/main" id="{81499681-5FA9-7C93-9DC9-A1739D8C7170}"/>
                </a:ext>
              </a:extLst>
            </p:cNvPr>
            <p:cNvSpPr/>
            <p:nvPr/>
          </p:nvSpPr>
          <p:spPr>
            <a:xfrm>
              <a:off x="10760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2" name="object 2114">
              <a:extLst>
                <a:ext uri="{FF2B5EF4-FFF2-40B4-BE49-F238E27FC236}">
                  <a16:creationId xmlns:a16="http://schemas.microsoft.com/office/drawing/2014/main" id="{66508BA8-9B36-680C-189B-267FAAD53AF6}"/>
                </a:ext>
              </a:extLst>
            </p:cNvPr>
            <p:cNvSpPr/>
            <p:nvPr/>
          </p:nvSpPr>
          <p:spPr>
            <a:xfrm>
              <a:off x="107809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3" name="object 2115">
              <a:extLst>
                <a:ext uri="{FF2B5EF4-FFF2-40B4-BE49-F238E27FC236}">
                  <a16:creationId xmlns:a16="http://schemas.microsoft.com/office/drawing/2014/main" id="{50DD7E95-1563-F0A3-4C57-829EAD9FB4AB}"/>
                </a:ext>
              </a:extLst>
            </p:cNvPr>
            <p:cNvSpPr/>
            <p:nvPr/>
          </p:nvSpPr>
          <p:spPr>
            <a:xfrm>
              <a:off x="10801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4" name="object 2116">
              <a:extLst>
                <a:ext uri="{FF2B5EF4-FFF2-40B4-BE49-F238E27FC236}">
                  <a16:creationId xmlns:a16="http://schemas.microsoft.com/office/drawing/2014/main" id="{2046AEA3-6BEE-D8FE-14C9-B6AB802D14F3}"/>
                </a:ext>
              </a:extLst>
            </p:cNvPr>
            <p:cNvSpPr/>
            <p:nvPr/>
          </p:nvSpPr>
          <p:spPr>
            <a:xfrm>
              <a:off x="108212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5" name="object 2117">
              <a:extLst>
                <a:ext uri="{FF2B5EF4-FFF2-40B4-BE49-F238E27FC236}">
                  <a16:creationId xmlns:a16="http://schemas.microsoft.com/office/drawing/2014/main" id="{3BA03756-6018-A21E-DC51-7FD81A15621A}"/>
                </a:ext>
              </a:extLst>
            </p:cNvPr>
            <p:cNvSpPr/>
            <p:nvPr/>
          </p:nvSpPr>
          <p:spPr>
            <a:xfrm>
              <a:off x="10841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6" name="object 2118">
              <a:extLst>
                <a:ext uri="{FF2B5EF4-FFF2-40B4-BE49-F238E27FC236}">
                  <a16:creationId xmlns:a16="http://schemas.microsoft.com/office/drawing/2014/main" id="{EB5A11CF-91A5-DFFC-F98D-1F694ADCA419}"/>
                </a:ext>
              </a:extLst>
            </p:cNvPr>
            <p:cNvSpPr/>
            <p:nvPr/>
          </p:nvSpPr>
          <p:spPr>
            <a:xfrm>
              <a:off x="10861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7" name="object 2119">
              <a:extLst>
                <a:ext uri="{FF2B5EF4-FFF2-40B4-BE49-F238E27FC236}">
                  <a16:creationId xmlns:a16="http://schemas.microsoft.com/office/drawing/2014/main" id="{AD982D03-1A92-15B5-0201-9F190A26D5BA}"/>
                </a:ext>
              </a:extLst>
            </p:cNvPr>
            <p:cNvSpPr/>
            <p:nvPr/>
          </p:nvSpPr>
          <p:spPr>
            <a:xfrm>
              <a:off x="10881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8" name="object 2120">
              <a:extLst>
                <a:ext uri="{FF2B5EF4-FFF2-40B4-BE49-F238E27FC236}">
                  <a16:creationId xmlns:a16="http://schemas.microsoft.com/office/drawing/2014/main" id="{90658554-EEED-1E6F-3804-E41D8EFF28CC}"/>
                </a:ext>
              </a:extLst>
            </p:cNvPr>
            <p:cNvSpPr/>
            <p:nvPr/>
          </p:nvSpPr>
          <p:spPr>
            <a:xfrm>
              <a:off x="10901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9" name="object 2121">
              <a:extLst>
                <a:ext uri="{FF2B5EF4-FFF2-40B4-BE49-F238E27FC236}">
                  <a16:creationId xmlns:a16="http://schemas.microsoft.com/office/drawing/2014/main" id="{CE0C77E3-80C6-7595-1285-D5A061356DBE}"/>
                </a:ext>
              </a:extLst>
            </p:cNvPr>
            <p:cNvSpPr/>
            <p:nvPr/>
          </p:nvSpPr>
          <p:spPr>
            <a:xfrm>
              <a:off x="10922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0" name="object 2122">
              <a:extLst>
                <a:ext uri="{FF2B5EF4-FFF2-40B4-BE49-F238E27FC236}">
                  <a16:creationId xmlns:a16="http://schemas.microsoft.com/office/drawing/2014/main" id="{20DDD351-6C9B-8382-5DAF-892B24671040}"/>
                </a:ext>
              </a:extLst>
            </p:cNvPr>
            <p:cNvSpPr/>
            <p:nvPr/>
          </p:nvSpPr>
          <p:spPr>
            <a:xfrm>
              <a:off x="10942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1" name="object 2123">
              <a:extLst>
                <a:ext uri="{FF2B5EF4-FFF2-40B4-BE49-F238E27FC236}">
                  <a16:creationId xmlns:a16="http://schemas.microsoft.com/office/drawing/2014/main" id="{A363FDCD-BA45-F3C3-27CE-518B5FCE9FD3}"/>
                </a:ext>
              </a:extLst>
            </p:cNvPr>
            <p:cNvSpPr/>
            <p:nvPr/>
          </p:nvSpPr>
          <p:spPr>
            <a:xfrm>
              <a:off x="10962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2" name="object 2124">
              <a:extLst>
                <a:ext uri="{FF2B5EF4-FFF2-40B4-BE49-F238E27FC236}">
                  <a16:creationId xmlns:a16="http://schemas.microsoft.com/office/drawing/2014/main" id="{5CC15B3C-E5C2-070A-4CC6-2C8049B5C8BD}"/>
                </a:ext>
              </a:extLst>
            </p:cNvPr>
            <p:cNvSpPr/>
            <p:nvPr/>
          </p:nvSpPr>
          <p:spPr>
            <a:xfrm>
              <a:off x="10982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3" name="object 2125">
              <a:extLst>
                <a:ext uri="{FF2B5EF4-FFF2-40B4-BE49-F238E27FC236}">
                  <a16:creationId xmlns:a16="http://schemas.microsoft.com/office/drawing/2014/main" id="{28791906-6084-E2CE-F6F9-F71603829F63}"/>
                </a:ext>
              </a:extLst>
            </p:cNvPr>
            <p:cNvSpPr/>
            <p:nvPr/>
          </p:nvSpPr>
          <p:spPr>
            <a:xfrm>
              <a:off x="11002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4" name="object 2126">
              <a:extLst>
                <a:ext uri="{FF2B5EF4-FFF2-40B4-BE49-F238E27FC236}">
                  <a16:creationId xmlns:a16="http://schemas.microsoft.com/office/drawing/2014/main" id="{0C70D1BF-DD04-D7A9-9562-E0E8A39FDCE2}"/>
                </a:ext>
              </a:extLst>
            </p:cNvPr>
            <p:cNvSpPr/>
            <p:nvPr/>
          </p:nvSpPr>
          <p:spPr>
            <a:xfrm>
              <a:off x="11022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5" name="object 2127">
              <a:extLst>
                <a:ext uri="{FF2B5EF4-FFF2-40B4-BE49-F238E27FC236}">
                  <a16:creationId xmlns:a16="http://schemas.microsoft.com/office/drawing/2014/main" id="{AC69F170-E66E-C751-D948-BBF9859311A9}"/>
                </a:ext>
              </a:extLst>
            </p:cNvPr>
            <p:cNvSpPr/>
            <p:nvPr/>
          </p:nvSpPr>
          <p:spPr>
            <a:xfrm>
              <a:off x="110429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6" name="object 2128">
              <a:extLst>
                <a:ext uri="{FF2B5EF4-FFF2-40B4-BE49-F238E27FC236}">
                  <a16:creationId xmlns:a16="http://schemas.microsoft.com/office/drawing/2014/main" id="{0963BF9C-59E9-2700-EF42-F293CC4D9D16}"/>
                </a:ext>
              </a:extLst>
            </p:cNvPr>
            <p:cNvSpPr/>
            <p:nvPr/>
          </p:nvSpPr>
          <p:spPr>
            <a:xfrm>
              <a:off x="11063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7" name="object 2129">
              <a:extLst>
                <a:ext uri="{FF2B5EF4-FFF2-40B4-BE49-F238E27FC236}">
                  <a16:creationId xmlns:a16="http://schemas.microsoft.com/office/drawing/2014/main" id="{F8F5B669-053D-D728-FFFB-E1062CFC10D1}"/>
                </a:ext>
              </a:extLst>
            </p:cNvPr>
            <p:cNvSpPr/>
            <p:nvPr/>
          </p:nvSpPr>
          <p:spPr>
            <a:xfrm>
              <a:off x="110832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8" name="object 2130">
              <a:extLst>
                <a:ext uri="{FF2B5EF4-FFF2-40B4-BE49-F238E27FC236}">
                  <a16:creationId xmlns:a16="http://schemas.microsoft.com/office/drawing/2014/main" id="{67225118-9F0B-27E7-DB9D-72B42A69700A}"/>
                </a:ext>
              </a:extLst>
            </p:cNvPr>
            <p:cNvSpPr/>
            <p:nvPr/>
          </p:nvSpPr>
          <p:spPr>
            <a:xfrm>
              <a:off x="11103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9" name="object 2131">
              <a:extLst>
                <a:ext uri="{FF2B5EF4-FFF2-40B4-BE49-F238E27FC236}">
                  <a16:creationId xmlns:a16="http://schemas.microsoft.com/office/drawing/2014/main" id="{414D751C-04CD-247D-C527-AD23C09A4A1F}"/>
                </a:ext>
              </a:extLst>
            </p:cNvPr>
            <p:cNvSpPr/>
            <p:nvPr/>
          </p:nvSpPr>
          <p:spPr>
            <a:xfrm>
              <a:off x="11123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0" name="object 2132">
              <a:extLst>
                <a:ext uri="{FF2B5EF4-FFF2-40B4-BE49-F238E27FC236}">
                  <a16:creationId xmlns:a16="http://schemas.microsoft.com/office/drawing/2014/main" id="{B59EBA79-A282-62C3-66B4-AE254E2AC8A0}"/>
                </a:ext>
              </a:extLst>
            </p:cNvPr>
            <p:cNvSpPr/>
            <p:nvPr/>
          </p:nvSpPr>
          <p:spPr>
            <a:xfrm>
              <a:off x="11143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1" name="object 2133">
              <a:extLst>
                <a:ext uri="{FF2B5EF4-FFF2-40B4-BE49-F238E27FC236}">
                  <a16:creationId xmlns:a16="http://schemas.microsoft.com/office/drawing/2014/main" id="{93EC7735-679C-6C10-EB49-9C71938F27A5}"/>
                </a:ext>
              </a:extLst>
            </p:cNvPr>
            <p:cNvSpPr/>
            <p:nvPr/>
          </p:nvSpPr>
          <p:spPr>
            <a:xfrm>
              <a:off x="11163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2" name="object 2134">
              <a:extLst>
                <a:ext uri="{FF2B5EF4-FFF2-40B4-BE49-F238E27FC236}">
                  <a16:creationId xmlns:a16="http://schemas.microsoft.com/office/drawing/2014/main" id="{25EABB89-00BF-FA4E-D7E3-AAEFAB86CBAB}"/>
                </a:ext>
              </a:extLst>
            </p:cNvPr>
            <p:cNvSpPr/>
            <p:nvPr/>
          </p:nvSpPr>
          <p:spPr>
            <a:xfrm>
              <a:off x="11184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3" name="object 2135">
              <a:extLst>
                <a:ext uri="{FF2B5EF4-FFF2-40B4-BE49-F238E27FC236}">
                  <a16:creationId xmlns:a16="http://schemas.microsoft.com/office/drawing/2014/main" id="{20156D79-81DA-0A4D-A553-CEC2F98EC81E}"/>
                </a:ext>
              </a:extLst>
            </p:cNvPr>
            <p:cNvSpPr/>
            <p:nvPr/>
          </p:nvSpPr>
          <p:spPr>
            <a:xfrm>
              <a:off x="11204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4" name="object 2136">
              <a:extLst>
                <a:ext uri="{FF2B5EF4-FFF2-40B4-BE49-F238E27FC236}">
                  <a16:creationId xmlns:a16="http://schemas.microsoft.com/office/drawing/2014/main" id="{683AF583-204D-93B0-F711-525BE7295F27}"/>
                </a:ext>
              </a:extLst>
            </p:cNvPr>
            <p:cNvSpPr/>
            <p:nvPr/>
          </p:nvSpPr>
          <p:spPr>
            <a:xfrm>
              <a:off x="11224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5" name="object 2137">
              <a:extLst>
                <a:ext uri="{FF2B5EF4-FFF2-40B4-BE49-F238E27FC236}">
                  <a16:creationId xmlns:a16="http://schemas.microsoft.com/office/drawing/2014/main" id="{6F9DACCC-23A9-7858-52C9-E10CB46B99BA}"/>
                </a:ext>
              </a:extLst>
            </p:cNvPr>
            <p:cNvSpPr/>
            <p:nvPr/>
          </p:nvSpPr>
          <p:spPr>
            <a:xfrm>
              <a:off x="11244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6" name="object 2138">
              <a:extLst>
                <a:ext uri="{FF2B5EF4-FFF2-40B4-BE49-F238E27FC236}">
                  <a16:creationId xmlns:a16="http://schemas.microsoft.com/office/drawing/2014/main" id="{76F25A11-259E-59C6-1344-DE27E8B11ADB}"/>
                </a:ext>
              </a:extLst>
            </p:cNvPr>
            <p:cNvSpPr/>
            <p:nvPr/>
          </p:nvSpPr>
          <p:spPr>
            <a:xfrm>
              <a:off x="11264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7" name="object 2139">
              <a:extLst>
                <a:ext uri="{FF2B5EF4-FFF2-40B4-BE49-F238E27FC236}">
                  <a16:creationId xmlns:a16="http://schemas.microsoft.com/office/drawing/2014/main" id="{F185CF0D-3BD0-DCAF-46E2-378F2812BF6D}"/>
                </a:ext>
              </a:extLst>
            </p:cNvPr>
            <p:cNvSpPr/>
            <p:nvPr/>
          </p:nvSpPr>
          <p:spPr>
            <a:xfrm>
              <a:off x="11284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8" name="object 2140">
              <a:extLst>
                <a:ext uri="{FF2B5EF4-FFF2-40B4-BE49-F238E27FC236}">
                  <a16:creationId xmlns:a16="http://schemas.microsoft.com/office/drawing/2014/main" id="{8C2BC9D3-E2ED-012B-75AF-8ED329AA205D}"/>
                </a:ext>
              </a:extLst>
            </p:cNvPr>
            <p:cNvSpPr/>
            <p:nvPr/>
          </p:nvSpPr>
          <p:spPr>
            <a:xfrm>
              <a:off x="113049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9" name="object 2141">
              <a:extLst>
                <a:ext uri="{FF2B5EF4-FFF2-40B4-BE49-F238E27FC236}">
                  <a16:creationId xmlns:a16="http://schemas.microsoft.com/office/drawing/2014/main" id="{BD0CA3E7-09A8-67CF-D6B0-EF01641DEA33}"/>
                </a:ext>
              </a:extLst>
            </p:cNvPr>
            <p:cNvSpPr/>
            <p:nvPr/>
          </p:nvSpPr>
          <p:spPr>
            <a:xfrm>
              <a:off x="11325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0" name="object 2142">
              <a:extLst>
                <a:ext uri="{FF2B5EF4-FFF2-40B4-BE49-F238E27FC236}">
                  <a16:creationId xmlns:a16="http://schemas.microsoft.com/office/drawing/2014/main" id="{25F38DB0-358F-5C53-6B37-848E8F73996D}"/>
                </a:ext>
              </a:extLst>
            </p:cNvPr>
            <p:cNvSpPr/>
            <p:nvPr/>
          </p:nvSpPr>
          <p:spPr>
            <a:xfrm>
              <a:off x="113452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1" name="object 2143">
              <a:extLst>
                <a:ext uri="{FF2B5EF4-FFF2-40B4-BE49-F238E27FC236}">
                  <a16:creationId xmlns:a16="http://schemas.microsoft.com/office/drawing/2014/main" id="{3316A095-CE8E-77ED-1DC3-9A995FCEEEEE}"/>
                </a:ext>
              </a:extLst>
            </p:cNvPr>
            <p:cNvSpPr/>
            <p:nvPr/>
          </p:nvSpPr>
          <p:spPr>
            <a:xfrm>
              <a:off x="11365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2" name="object 2144">
              <a:extLst>
                <a:ext uri="{FF2B5EF4-FFF2-40B4-BE49-F238E27FC236}">
                  <a16:creationId xmlns:a16="http://schemas.microsoft.com/office/drawing/2014/main" id="{523E6076-22FC-645F-4650-8FB29950A18D}"/>
                </a:ext>
              </a:extLst>
            </p:cNvPr>
            <p:cNvSpPr/>
            <p:nvPr/>
          </p:nvSpPr>
          <p:spPr>
            <a:xfrm>
              <a:off x="113855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3" name="object 2145">
              <a:extLst>
                <a:ext uri="{FF2B5EF4-FFF2-40B4-BE49-F238E27FC236}">
                  <a16:creationId xmlns:a16="http://schemas.microsoft.com/office/drawing/2014/main" id="{B208E066-97D9-DB12-027C-57CD67C1994D}"/>
                </a:ext>
              </a:extLst>
            </p:cNvPr>
            <p:cNvSpPr/>
            <p:nvPr/>
          </p:nvSpPr>
          <p:spPr>
            <a:xfrm>
              <a:off x="11405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4" name="object 2146">
              <a:extLst>
                <a:ext uri="{FF2B5EF4-FFF2-40B4-BE49-F238E27FC236}">
                  <a16:creationId xmlns:a16="http://schemas.microsoft.com/office/drawing/2014/main" id="{13247858-4C0D-8838-F31C-F6291BB1AEEE}"/>
                </a:ext>
              </a:extLst>
            </p:cNvPr>
            <p:cNvSpPr/>
            <p:nvPr/>
          </p:nvSpPr>
          <p:spPr>
            <a:xfrm>
              <a:off x="11425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5" name="object 2147">
              <a:extLst>
                <a:ext uri="{FF2B5EF4-FFF2-40B4-BE49-F238E27FC236}">
                  <a16:creationId xmlns:a16="http://schemas.microsoft.com/office/drawing/2014/main" id="{461887CF-EBD8-F71E-BE09-92C8774AFD89}"/>
                </a:ext>
              </a:extLst>
            </p:cNvPr>
            <p:cNvSpPr/>
            <p:nvPr/>
          </p:nvSpPr>
          <p:spPr>
            <a:xfrm>
              <a:off x="11446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6" name="object 2148">
              <a:extLst>
                <a:ext uri="{FF2B5EF4-FFF2-40B4-BE49-F238E27FC236}">
                  <a16:creationId xmlns:a16="http://schemas.microsoft.com/office/drawing/2014/main" id="{089D99E8-8688-5847-75BB-FFE5366A156C}"/>
                </a:ext>
              </a:extLst>
            </p:cNvPr>
            <p:cNvSpPr/>
            <p:nvPr/>
          </p:nvSpPr>
          <p:spPr>
            <a:xfrm>
              <a:off x="11466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7" name="object 2149">
              <a:extLst>
                <a:ext uri="{FF2B5EF4-FFF2-40B4-BE49-F238E27FC236}">
                  <a16:creationId xmlns:a16="http://schemas.microsoft.com/office/drawing/2014/main" id="{6ABFE85A-D40D-2F14-71BC-662F23062A2E}"/>
                </a:ext>
              </a:extLst>
            </p:cNvPr>
            <p:cNvSpPr/>
            <p:nvPr/>
          </p:nvSpPr>
          <p:spPr>
            <a:xfrm>
              <a:off x="11486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8" name="object 2150">
              <a:extLst>
                <a:ext uri="{FF2B5EF4-FFF2-40B4-BE49-F238E27FC236}">
                  <a16:creationId xmlns:a16="http://schemas.microsoft.com/office/drawing/2014/main" id="{0DAB5C97-598B-37E6-54D8-180084983367}"/>
                </a:ext>
              </a:extLst>
            </p:cNvPr>
            <p:cNvSpPr/>
            <p:nvPr/>
          </p:nvSpPr>
          <p:spPr>
            <a:xfrm>
              <a:off x="11506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9" name="object 2151">
              <a:extLst>
                <a:ext uri="{FF2B5EF4-FFF2-40B4-BE49-F238E27FC236}">
                  <a16:creationId xmlns:a16="http://schemas.microsoft.com/office/drawing/2014/main" id="{79F64459-0885-73C2-A9B5-8DC2048C191C}"/>
                </a:ext>
              </a:extLst>
            </p:cNvPr>
            <p:cNvSpPr/>
            <p:nvPr/>
          </p:nvSpPr>
          <p:spPr>
            <a:xfrm>
              <a:off x="11526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0" name="object 2152">
              <a:extLst>
                <a:ext uri="{FF2B5EF4-FFF2-40B4-BE49-F238E27FC236}">
                  <a16:creationId xmlns:a16="http://schemas.microsoft.com/office/drawing/2014/main" id="{13CA503F-140E-035C-DDEB-B9063BB04AED}"/>
                </a:ext>
              </a:extLst>
            </p:cNvPr>
            <p:cNvSpPr/>
            <p:nvPr/>
          </p:nvSpPr>
          <p:spPr>
            <a:xfrm>
              <a:off x="115468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1" name="object 2153">
              <a:extLst>
                <a:ext uri="{FF2B5EF4-FFF2-40B4-BE49-F238E27FC236}">
                  <a16:creationId xmlns:a16="http://schemas.microsoft.com/office/drawing/2014/main" id="{47D128C5-EE0E-F700-9019-5FF059EA4FD9}"/>
                </a:ext>
              </a:extLst>
            </p:cNvPr>
            <p:cNvSpPr/>
            <p:nvPr/>
          </p:nvSpPr>
          <p:spPr>
            <a:xfrm>
              <a:off x="115670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2" name="object 2154">
              <a:extLst>
                <a:ext uri="{FF2B5EF4-FFF2-40B4-BE49-F238E27FC236}">
                  <a16:creationId xmlns:a16="http://schemas.microsoft.com/office/drawing/2014/main" id="{F7A12128-7C5B-A311-0CC9-29D53CBD3FEE}"/>
                </a:ext>
              </a:extLst>
            </p:cNvPr>
            <p:cNvSpPr/>
            <p:nvPr/>
          </p:nvSpPr>
          <p:spPr>
            <a:xfrm>
              <a:off x="11587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3" name="object 2155">
              <a:extLst>
                <a:ext uri="{FF2B5EF4-FFF2-40B4-BE49-F238E27FC236}">
                  <a16:creationId xmlns:a16="http://schemas.microsoft.com/office/drawing/2014/main" id="{58046905-F38F-EFDA-CFFC-CEAF3516BF1C}"/>
                </a:ext>
              </a:extLst>
            </p:cNvPr>
            <p:cNvSpPr/>
            <p:nvPr/>
          </p:nvSpPr>
          <p:spPr>
            <a:xfrm>
              <a:off x="116072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4" name="object 2156">
              <a:extLst>
                <a:ext uri="{FF2B5EF4-FFF2-40B4-BE49-F238E27FC236}">
                  <a16:creationId xmlns:a16="http://schemas.microsoft.com/office/drawing/2014/main" id="{829E36FD-AFC3-6B2D-4D69-8141AEC372D4}"/>
                </a:ext>
              </a:extLst>
            </p:cNvPr>
            <p:cNvSpPr/>
            <p:nvPr/>
          </p:nvSpPr>
          <p:spPr>
            <a:xfrm>
              <a:off x="11627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5" name="object 2157">
              <a:extLst>
                <a:ext uri="{FF2B5EF4-FFF2-40B4-BE49-F238E27FC236}">
                  <a16:creationId xmlns:a16="http://schemas.microsoft.com/office/drawing/2014/main" id="{87B0FC55-6E19-9930-362D-E85ECEDE7A85}"/>
                </a:ext>
              </a:extLst>
            </p:cNvPr>
            <p:cNvSpPr/>
            <p:nvPr/>
          </p:nvSpPr>
          <p:spPr>
            <a:xfrm>
              <a:off x="116475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6" name="object 2158">
              <a:extLst>
                <a:ext uri="{FF2B5EF4-FFF2-40B4-BE49-F238E27FC236}">
                  <a16:creationId xmlns:a16="http://schemas.microsoft.com/office/drawing/2014/main" id="{66DFE69A-96EE-219F-754B-017DE3CCD665}"/>
                </a:ext>
              </a:extLst>
            </p:cNvPr>
            <p:cNvSpPr/>
            <p:nvPr/>
          </p:nvSpPr>
          <p:spPr>
            <a:xfrm>
              <a:off x="11667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7" name="object 2159">
              <a:extLst>
                <a:ext uri="{FF2B5EF4-FFF2-40B4-BE49-F238E27FC236}">
                  <a16:creationId xmlns:a16="http://schemas.microsoft.com/office/drawing/2014/main" id="{8E018A44-2927-38D3-0834-C578D8DA347F}"/>
                </a:ext>
              </a:extLst>
            </p:cNvPr>
            <p:cNvSpPr/>
            <p:nvPr/>
          </p:nvSpPr>
          <p:spPr>
            <a:xfrm>
              <a:off x="11687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8" name="object 2160">
              <a:extLst>
                <a:ext uri="{FF2B5EF4-FFF2-40B4-BE49-F238E27FC236}">
                  <a16:creationId xmlns:a16="http://schemas.microsoft.com/office/drawing/2014/main" id="{E33349D5-3E9F-66C7-5554-0538C00ADCEF}"/>
                </a:ext>
              </a:extLst>
            </p:cNvPr>
            <p:cNvSpPr/>
            <p:nvPr/>
          </p:nvSpPr>
          <p:spPr>
            <a:xfrm>
              <a:off x="11708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9" name="object 2161">
              <a:extLst>
                <a:ext uri="{FF2B5EF4-FFF2-40B4-BE49-F238E27FC236}">
                  <a16:creationId xmlns:a16="http://schemas.microsoft.com/office/drawing/2014/main" id="{CDBC5DAB-BA4E-9EA0-B049-8A443C77942D}"/>
                </a:ext>
              </a:extLst>
            </p:cNvPr>
            <p:cNvSpPr/>
            <p:nvPr/>
          </p:nvSpPr>
          <p:spPr>
            <a:xfrm>
              <a:off x="11728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0" name="object 2162">
              <a:extLst>
                <a:ext uri="{FF2B5EF4-FFF2-40B4-BE49-F238E27FC236}">
                  <a16:creationId xmlns:a16="http://schemas.microsoft.com/office/drawing/2014/main" id="{64F91C86-EBD9-2C02-5FE9-E1D7C1EEE510}"/>
                </a:ext>
              </a:extLst>
            </p:cNvPr>
            <p:cNvSpPr/>
            <p:nvPr/>
          </p:nvSpPr>
          <p:spPr>
            <a:xfrm>
              <a:off x="11748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1" name="object 2163">
              <a:extLst>
                <a:ext uri="{FF2B5EF4-FFF2-40B4-BE49-F238E27FC236}">
                  <a16:creationId xmlns:a16="http://schemas.microsoft.com/office/drawing/2014/main" id="{72A7D95A-BFF4-75EA-3B53-9E4DDCA59586}"/>
                </a:ext>
              </a:extLst>
            </p:cNvPr>
            <p:cNvSpPr/>
            <p:nvPr/>
          </p:nvSpPr>
          <p:spPr>
            <a:xfrm>
              <a:off x="11768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2" name="object 2164">
              <a:extLst>
                <a:ext uri="{FF2B5EF4-FFF2-40B4-BE49-F238E27FC236}">
                  <a16:creationId xmlns:a16="http://schemas.microsoft.com/office/drawing/2014/main" id="{E4573DEE-836E-8077-DE55-5917CA4E4E84}"/>
                </a:ext>
              </a:extLst>
            </p:cNvPr>
            <p:cNvSpPr/>
            <p:nvPr/>
          </p:nvSpPr>
          <p:spPr>
            <a:xfrm>
              <a:off x="11788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3" name="object 2165">
              <a:extLst>
                <a:ext uri="{FF2B5EF4-FFF2-40B4-BE49-F238E27FC236}">
                  <a16:creationId xmlns:a16="http://schemas.microsoft.com/office/drawing/2014/main" id="{081C5CB0-AF77-7A0F-1C84-EB7E3B6E87CF}"/>
                </a:ext>
              </a:extLst>
            </p:cNvPr>
            <p:cNvSpPr/>
            <p:nvPr/>
          </p:nvSpPr>
          <p:spPr>
            <a:xfrm>
              <a:off x="118088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4" name="object 2166">
              <a:extLst>
                <a:ext uri="{FF2B5EF4-FFF2-40B4-BE49-F238E27FC236}">
                  <a16:creationId xmlns:a16="http://schemas.microsoft.com/office/drawing/2014/main" id="{37BBAC1C-E557-3931-5D1D-F0AB825ED2D5}"/>
                </a:ext>
              </a:extLst>
            </p:cNvPr>
            <p:cNvSpPr/>
            <p:nvPr/>
          </p:nvSpPr>
          <p:spPr>
            <a:xfrm>
              <a:off x="118290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5" name="object 2167">
              <a:extLst>
                <a:ext uri="{FF2B5EF4-FFF2-40B4-BE49-F238E27FC236}">
                  <a16:creationId xmlns:a16="http://schemas.microsoft.com/office/drawing/2014/main" id="{7F2FFBD8-D66B-B86C-2C9D-65B93223A5C0}"/>
                </a:ext>
              </a:extLst>
            </p:cNvPr>
            <p:cNvSpPr/>
            <p:nvPr/>
          </p:nvSpPr>
          <p:spPr>
            <a:xfrm>
              <a:off x="118490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6" name="object 2168">
              <a:extLst>
                <a:ext uri="{FF2B5EF4-FFF2-40B4-BE49-F238E27FC236}">
                  <a16:creationId xmlns:a16="http://schemas.microsoft.com/office/drawing/2014/main" id="{E90AA743-DD17-3D2C-5A31-C4C366695074}"/>
                </a:ext>
              </a:extLst>
            </p:cNvPr>
            <p:cNvSpPr/>
            <p:nvPr/>
          </p:nvSpPr>
          <p:spPr>
            <a:xfrm>
              <a:off x="118692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7" name="object 2169">
              <a:extLst>
                <a:ext uri="{FF2B5EF4-FFF2-40B4-BE49-F238E27FC236}">
                  <a16:creationId xmlns:a16="http://schemas.microsoft.com/office/drawing/2014/main" id="{33E8FAF7-D1D2-8308-3949-2B33E0EAA0C4}"/>
                </a:ext>
              </a:extLst>
            </p:cNvPr>
            <p:cNvSpPr/>
            <p:nvPr/>
          </p:nvSpPr>
          <p:spPr>
            <a:xfrm>
              <a:off x="11889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8" name="object 2170">
              <a:extLst>
                <a:ext uri="{FF2B5EF4-FFF2-40B4-BE49-F238E27FC236}">
                  <a16:creationId xmlns:a16="http://schemas.microsoft.com/office/drawing/2014/main" id="{00084021-CAA7-4EDE-3021-BDC403BCF4FF}"/>
                </a:ext>
              </a:extLst>
            </p:cNvPr>
            <p:cNvSpPr/>
            <p:nvPr/>
          </p:nvSpPr>
          <p:spPr>
            <a:xfrm>
              <a:off x="119095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9" name="object 2171">
              <a:extLst>
                <a:ext uri="{FF2B5EF4-FFF2-40B4-BE49-F238E27FC236}">
                  <a16:creationId xmlns:a16="http://schemas.microsoft.com/office/drawing/2014/main" id="{592B29D8-0027-9520-9C03-93815242CC55}"/>
                </a:ext>
              </a:extLst>
            </p:cNvPr>
            <p:cNvSpPr/>
            <p:nvPr/>
          </p:nvSpPr>
          <p:spPr>
            <a:xfrm>
              <a:off x="11929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0" name="object 2172">
              <a:extLst>
                <a:ext uri="{FF2B5EF4-FFF2-40B4-BE49-F238E27FC236}">
                  <a16:creationId xmlns:a16="http://schemas.microsoft.com/office/drawing/2014/main" id="{DBF4A1B4-7953-F8C4-1BF7-1C1EF8AF68E7}"/>
                </a:ext>
              </a:extLst>
            </p:cNvPr>
            <p:cNvSpPr/>
            <p:nvPr/>
          </p:nvSpPr>
          <p:spPr>
            <a:xfrm>
              <a:off x="11949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1" name="object 2173">
              <a:extLst>
                <a:ext uri="{FF2B5EF4-FFF2-40B4-BE49-F238E27FC236}">
                  <a16:creationId xmlns:a16="http://schemas.microsoft.com/office/drawing/2014/main" id="{682E4F49-84FC-84AE-5B46-B298293D14A5}"/>
                </a:ext>
              </a:extLst>
            </p:cNvPr>
            <p:cNvSpPr/>
            <p:nvPr/>
          </p:nvSpPr>
          <p:spPr>
            <a:xfrm>
              <a:off x="11970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2" name="object 2174">
              <a:extLst>
                <a:ext uri="{FF2B5EF4-FFF2-40B4-BE49-F238E27FC236}">
                  <a16:creationId xmlns:a16="http://schemas.microsoft.com/office/drawing/2014/main" id="{EC8CBD4E-3801-3F13-E5FE-FB703F95C5EB}"/>
                </a:ext>
              </a:extLst>
            </p:cNvPr>
            <p:cNvSpPr/>
            <p:nvPr/>
          </p:nvSpPr>
          <p:spPr>
            <a:xfrm>
              <a:off x="11990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3" name="object 2175">
              <a:extLst>
                <a:ext uri="{FF2B5EF4-FFF2-40B4-BE49-F238E27FC236}">
                  <a16:creationId xmlns:a16="http://schemas.microsoft.com/office/drawing/2014/main" id="{BA43EEFE-3B9F-8B71-6463-875A7EA0256A}"/>
                </a:ext>
              </a:extLst>
            </p:cNvPr>
            <p:cNvSpPr/>
            <p:nvPr/>
          </p:nvSpPr>
          <p:spPr>
            <a:xfrm>
              <a:off x="120103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4" name="object 2176">
              <a:extLst>
                <a:ext uri="{FF2B5EF4-FFF2-40B4-BE49-F238E27FC236}">
                  <a16:creationId xmlns:a16="http://schemas.microsoft.com/office/drawing/2014/main" id="{4A117D1F-4E0F-3ABB-2D4F-47995A416A48}"/>
                </a:ext>
              </a:extLst>
            </p:cNvPr>
            <p:cNvSpPr/>
            <p:nvPr/>
          </p:nvSpPr>
          <p:spPr>
            <a:xfrm>
              <a:off x="120304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5" name="object 2177">
              <a:extLst>
                <a:ext uri="{FF2B5EF4-FFF2-40B4-BE49-F238E27FC236}">
                  <a16:creationId xmlns:a16="http://schemas.microsoft.com/office/drawing/2014/main" id="{20CF89CC-7E2D-0CE7-CBA4-DC698EE1B29E}"/>
                </a:ext>
              </a:extLst>
            </p:cNvPr>
            <p:cNvSpPr/>
            <p:nvPr/>
          </p:nvSpPr>
          <p:spPr>
            <a:xfrm>
              <a:off x="12050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6" name="object 2178">
              <a:extLst>
                <a:ext uri="{FF2B5EF4-FFF2-40B4-BE49-F238E27FC236}">
                  <a16:creationId xmlns:a16="http://schemas.microsoft.com/office/drawing/2014/main" id="{FA77177D-805F-AEC3-7155-603E687A4C22}"/>
                </a:ext>
              </a:extLst>
            </p:cNvPr>
            <p:cNvSpPr/>
            <p:nvPr/>
          </p:nvSpPr>
          <p:spPr>
            <a:xfrm>
              <a:off x="120708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7" name="object 2179">
              <a:extLst>
                <a:ext uri="{FF2B5EF4-FFF2-40B4-BE49-F238E27FC236}">
                  <a16:creationId xmlns:a16="http://schemas.microsoft.com/office/drawing/2014/main" id="{4256ACE5-A0E4-7772-1046-8D77C03171DB}"/>
                </a:ext>
              </a:extLst>
            </p:cNvPr>
            <p:cNvSpPr/>
            <p:nvPr/>
          </p:nvSpPr>
          <p:spPr>
            <a:xfrm>
              <a:off x="120910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8" name="object 2180">
              <a:extLst>
                <a:ext uri="{FF2B5EF4-FFF2-40B4-BE49-F238E27FC236}">
                  <a16:creationId xmlns:a16="http://schemas.microsoft.com/office/drawing/2014/main" id="{D00DF5AB-B063-639D-FA25-46F7A60A59F9}"/>
                </a:ext>
              </a:extLst>
            </p:cNvPr>
            <p:cNvSpPr/>
            <p:nvPr/>
          </p:nvSpPr>
          <p:spPr>
            <a:xfrm>
              <a:off x="121111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9" name="object 2181">
              <a:extLst>
                <a:ext uri="{FF2B5EF4-FFF2-40B4-BE49-F238E27FC236}">
                  <a16:creationId xmlns:a16="http://schemas.microsoft.com/office/drawing/2014/main" id="{EB648843-C953-34D2-69AB-B0EAC3C18211}"/>
                </a:ext>
              </a:extLst>
            </p:cNvPr>
            <p:cNvSpPr/>
            <p:nvPr/>
          </p:nvSpPr>
          <p:spPr>
            <a:xfrm>
              <a:off x="121312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0" name="object 2182">
              <a:extLst>
                <a:ext uri="{FF2B5EF4-FFF2-40B4-BE49-F238E27FC236}">
                  <a16:creationId xmlns:a16="http://schemas.microsoft.com/office/drawing/2014/main" id="{E7A0B1D7-F45D-9377-5BA9-DE821727D5CF}"/>
                </a:ext>
              </a:extLst>
            </p:cNvPr>
            <p:cNvSpPr/>
            <p:nvPr/>
          </p:nvSpPr>
          <p:spPr>
            <a:xfrm>
              <a:off x="121514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1" name="object 2183">
              <a:extLst>
                <a:ext uri="{FF2B5EF4-FFF2-40B4-BE49-F238E27FC236}">
                  <a16:creationId xmlns:a16="http://schemas.microsoft.com/office/drawing/2014/main" id="{ABBAF6A2-F492-03E2-7BAE-9BAE3F58B2A2}"/>
                </a:ext>
              </a:extLst>
            </p:cNvPr>
            <p:cNvSpPr/>
            <p:nvPr/>
          </p:nvSpPr>
          <p:spPr>
            <a:xfrm>
              <a:off x="1217155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2" name="object 2184">
              <a:extLst>
                <a:ext uri="{FF2B5EF4-FFF2-40B4-BE49-F238E27FC236}">
                  <a16:creationId xmlns:a16="http://schemas.microsoft.com/office/drawing/2014/main" id="{D3D25D1B-AF9F-3D00-52A9-DCF24D4FBF6A}"/>
                </a:ext>
              </a:extLst>
            </p:cNvPr>
            <p:cNvSpPr/>
            <p:nvPr/>
          </p:nvSpPr>
          <p:spPr>
            <a:xfrm>
              <a:off x="121917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3" name="object 2185">
              <a:extLst>
                <a:ext uri="{FF2B5EF4-FFF2-40B4-BE49-F238E27FC236}">
                  <a16:creationId xmlns:a16="http://schemas.microsoft.com/office/drawing/2014/main" id="{9C668AAF-20B9-FE9F-F2B7-8CC389843EF0}"/>
                </a:ext>
              </a:extLst>
            </p:cNvPr>
            <p:cNvSpPr/>
            <p:nvPr/>
          </p:nvSpPr>
          <p:spPr>
            <a:xfrm>
              <a:off x="122119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4" name="object 2186">
              <a:extLst>
                <a:ext uri="{FF2B5EF4-FFF2-40B4-BE49-F238E27FC236}">
                  <a16:creationId xmlns:a16="http://schemas.microsoft.com/office/drawing/2014/main" id="{E2C0438E-18B6-A76C-FD7E-922005D10CF6}"/>
                </a:ext>
              </a:extLst>
            </p:cNvPr>
            <p:cNvSpPr/>
            <p:nvPr/>
          </p:nvSpPr>
          <p:spPr>
            <a:xfrm>
              <a:off x="122320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5" name="object 2187">
              <a:extLst>
                <a:ext uri="{FF2B5EF4-FFF2-40B4-BE49-F238E27FC236}">
                  <a16:creationId xmlns:a16="http://schemas.microsoft.com/office/drawing/2014/main" id="{1A29F595-810C-85A9-81CC-740991CE33E7}"/>
                </a:ext>
              </a:extLst>
            </p:cNvPr>
            <p:cNvSpPr/>
            <p:nvPr/>
          </p:nvSpPr>
          <p:spPr>
            <a:xfrm>
              <a:off x="122521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6" name="object 2188">
              <a:extLst>
                <a:ext uri="{FF2B5EF4-FFF2-40B4-BE49-F238E27FC236}">
                  <a16:creationId xmlns:a16="http://schemas.microsoft.com/office/drawing/2014/main" id="{D0FD77EE-80D1-D69A-4172-411D62085639}"/>
                </a:ext>
              </a:extLst>
            </p:cNvPr>
            <p:cNvSpPr/>
            <p:nvPr/>
          </p:nvSpPr>
          <p:spPr>
            <a:xfrm>
              <a:off x="1227239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7" name="object 2189">
              <a:extLst>
                <a:ext uri="{FF2B5EF4-FFF2-40B4-BE49-F238E27FC236}">
                  <a16:creationId xmlns:a16="http://schemas.microsoft.com/office/drawing/2014/main" id="{40D48C58-7232-E519-44DD-D0422E58E671}"/>
                </a:ext>
              </a:extLst>
            </p:cNvPr>
            <p:cNvSpPr/>
            <p:nvPr/>
          </p:nvSpPr>
          <p:spPr>
            <a:xfrm>
              <a:off x="1229258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8" name="object 2190">
              <a:extLst>
                <a:ext uri="{FF2B5EF4-FFF2-40B4-BE49-F238E27FC236}">
                  <a16:creationId xmlns:a16="http://schemas.microsoft.com/office/drawing/2014/main" id="{92F6DF7C-27BB-E4F3-4C30-9C3108A4E8E0}"/>
                </a:ext>
              </a:extLst>
            </p:cNvPr>
            <p:cNvSpPr/>
            <p:nvPr/>
          </p:nvSpPr>
          <p:spPr>
            <a:xfrm>
              <a:off x="123126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9" name="object 2191">
              <a:extLst>
                <a:ext uri="{FF2B5EF4-FFF2-40B4-BE49-F238E27FC236}">
                  <a16:creationId xmlns:a16="http://schemas.microsoft.com/office/drawing/2014/main" id="{54A435F2-2313-76C7-434B-C0325CB2E92B}"/>
                </a:ext>
              </a:extLst>
            </p:cNvPr>
            <p:cNvSpPr/>
            <p:nvPr/>
          </p:nvSpPr>
          <p:spPr>
            <a:xfrm>
              <a:off x="1233284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0" name="object 2192">
              <a:extLst>
                <a:ext uri="{FF2B5EF4-FFF2-40B4-BE49-F238E27FC236}">
                  <a16:creationId xmlns:a16="http://schemas.microsoft.com/office/drawing/2014/main" id="{D5A7DA24-8830-3488-243F-1C5CFF85DAA5}"/>
                </a:ext>
              </a:extLst>
            </p:cNvPr>
            <p:cNvSpPr/>
            <p:nvPr/>
          </p:nvSpPr>
          <p:spPr>
            <a:xfrm>
              <a:off x="123530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1" name="object 2193">
              <a:extLst>
                <a:ext uri="{FF2B5EF4-FFF2-40B4-BE49-F238E27FC236}">
                  <a16:creationId xmlns:a16="http://schemas.microsoft.com/office/drawing/2014/main" id="{6FD116B3-C4FA-8A40-BBF3-E5D52BDDD6A0}"/>
                </a:ext>
              </a:extLst>
            </p:cNvPr>
            <p:cNvSpPr/>
            <p:nvPr/>
          </p:nvSpPr>
          <p:spPr>
            <a:xfrm>
              <a:off x="1237310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2" name="object 2194">
              <a:extLst>
                <a:ext uri="{FF2B5EF4-FFF2-40B4-BE49-F238E27FC236}">
                  <a16:creationId xmlns:a16="http://schemas.microsoft.com/office/drawing/2014/main" id="{D8B2F193-FD39-32A6-D0B7-71342AFAD5BC}"/>
                </a:ext>
              </a:extLst>
            </p:cNvPr>
            <p:cNvSpPr/>
            <p:nvPr/>
          </p:nvSpPr>
          <p:spPr>
            <a:xfrm>
              <a:off x="1239329" y="388640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2019" y="34950"/>
                  </a:moveTo>
                  <a:lnTo>
                    <a:pt x="2006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close/>
                </a:path>
                <a:path w="4444" h="35560">
                  <a:moveTo>
                    <a:pt x="4038" y="34950"/>
                  </a:moveTo>
                  <a:lnTo>
                    <a:pt x="4025" y="0"/>
                  </a:lnTo>
                  <a:lnTo>
                    <a:pt x="2019" y="0"/>
                  </a:lnTo>
                  <a:lnTo>
                    <a:pt x="2019" y="34950"/>
                  </a:lnTo>
                  <a:lnTo>
                    <a:pt x="4038" y="3495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3" name="object 2195">
              <a:extLst>
                <a:ext uri="{FF2B5EF4-FFF2-40B4-BE49-F238E27FC236}">
                  <a16:creationId xmlns:a16="http://schemas.microsoft.com/office/drawing/2014/main" id="{9AA0A76B-6B55-2389-B6C7-53702E7522F4}"/>
                </a:ext>
              </a:extLst>
            </p:cNvPr>
            <p:cNvSpPr/>
            <p:nvPr/>
          </p:nvSpPr>
          <p:spPr>
            <a:xfrm>
              <a:off x="1243355" y="388640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4" name="object 2196">
              <a:extLst>
                <a:ext uri="{FF2B5EF4-FFF2-40B4-BE49-F238E27FC236}">
                  <a16:creationId xmlns:a16="http://schemas.microsoft.com/office/drawing/2014/main" id="{B7804727-0A7D-9430-8FB3-87E261D61A8C}"/>
                </a:ext>
              </a:extLst>
            </p:cNvPr>
            <p:cNvSpPr/>
            <p:nvPr/>
          </p:nvSpPr>
          <p:spPr>
            <a:xfrm>
              <a:off x="1247394" y="388640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45" y="0"/>
                  </a:moveTo>
                  <a:lnTo>
                    <a:pt x="6045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6045" y="34950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5" name="object 2197">
              <a:extLst>
                <a:ext uri="{FF2B5EF4-FFF2-40B4-BE49-F238E27FC236}">
                  <a16:creationId xmlns:a16="http://schemas.microsoft.com/office/drawing/2014/main" id="{67F2855E-A677-DA57-50B2-57D13EC87B83}"/>
                </a:ext>
              </a:extLst>
            </p:cNvPr>
            <p:cNvSpPr/>
            <p:nvPr/>
          </p:nvSpPr>
          <p:spPr>
            <a:xfrm>
              <a:off x="1253439" y="388640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06" y="34950"/>
                  </a:lnTo>
                  <a:lnTo>
                    <a:pt x="4038" y="3495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6" name="object 2198">
              <a:extLst>
                <a:ext uri="{FF2B5EF4-FFF2-40B4-BE49-F238E27FC236}">
                  <a16:creationId xmlns:a16="http://schemas.microsoft.com/office/drawing/2014/main" id="{79F410FD-BD7F-A616-A06B-BBBBD58B06A2}"/>
                </a:ext>
              </a:extLst>
            </p:cNvPr>
            <p:cNvSpPr/>
            <p:nvPr/>
          </p:nvSpPr>
          <p:spPr>
            <a:xfrm>
              <a:off x="1257452" y="388640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7" name="object 2199">
              <a:extLst>
                <a:ext uri="{FF2B5EF4-FFF2-40B4-BE49-F238E27FC236}">
                  <a16:creationId xmlns:a16="http://schemas.microsoft.com/office/drawing/2014/main" id="{8834F37D-AF95-3683-1886-EA9ECCF99DC4}"/>
                </a:ext>
              </a:extLst>
            </p:cNvPr>
            <p:cNvSpPr/>
            <p:nvPr/>
          </p:nvSpPr>
          <p:spPr>
            <a:xfrm>
              <a:off x="1261503" y="388640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2019" y="349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8" name="object 2200">
              <a:extLst>
                <a:ext uri="{FF2B5EF4-FFF2-40B4-BE49-F238E27FC236}">
                  <a16:creationId xmlns:a16="http://schemas.microsoft.com/office/drawing/2014/main" id="{D958E55D-CB73-E0F7-ECE6-9A87B2D7D572}"/>
                </a:ext>
              </a:extLst>
            </p:cNvPr>
            <p:cNvSpPr/>
            <p:nvPr/>
          </p:nvSpPr>
          <p:spPr>
            <a:xfrm>
              <a:off x="1263497" y="388640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70" y="0"/>
                  </a:moveTo>
                  <a:lnTo>
                    <a:pt x="4051" y="0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38" y="34950"/>
                  </a:lnTo>
                  <a:lnTo>
                    <a:pt x="6070" y="34950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9" name="object 2201">
              <a:extLst>
                <a:ext uri="{FF2B5EF4-FFF2-40B4-BE49-F238E27FC236}">
                  <a16:creationId xmlns:a16="http://schemas.microsoft.com/office/drawing/2014/main" id="{0C8CFA1B-24A9-6E61-81C3-F98414DBEF74}"/>
                </a:ext>
              </a:extLst>
            </p:cNvPr>
            <p:cNvSpPr/>
            <p:nvPr/>
          </p:nvSpPr>
          <p:spPr>
            <a:xfrm>
              <a:off x="1269542" y="3886403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032" y="34950"/>
                  </a:lnTo>
                  <a:lnTo>
                    <a:pt x="4051" y="34950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0" name="object 2202">
              <a:extLst>
                <a:ext uri="{FF2B5EF4-FFF2-40B4-BE49-F238E27FC236}">
                  <a16:creationId xmlns:a16="http://schemas.microsoft.com/office/drawing/2014/main" id="{1C201316-10C6-172B-64A5-AC572F247F53}"/>
                </a:ext>
              </a:extLst>
            </p:cNvPr>
            <p:cNvSpPr/>
            <p:nvPr/>
          </p:nvSpPr>
          <p:spPr>
            <a:xfrm>
              <a:off x="1273581" y="3886403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57" y="5829"/>
                  </a:moveTo>
                  <a:lnTo>
                    <a:pt x="4038" y="3797"/>
                  </a:lnTo>
                  <a:lnTo>
                    <a:pt x="2032" y="1803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241" y="34950"/>
                  </a:lnTo>
                  <a:lnTo>
                    <a:pt x="2032" y="33159"/>
                  </a:lnTo>
                  <a:lnTo>
                    <a:pt x="4038" y="31153"/>
                  </a:lnTo>
                  <a:lnTo>
                    <a:pt x="6057" y="29133"/>
                  </a:lnTo>
                  <a:lnTo>
                    <a:pt x="6057" y="5829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1" name="object 2203">
              <a:extLst>
                <a:ext uri="{FF2B5EF4-FFF2-40B4-BE49-F238E27FC236}">
                  <a16:creationId xmlns:a16="http://schemas.microsoft.com/office/drawing/2014/main" id="{0D257EEC-F6F7-9B12-41E6-F348CFD7B2A5}"/>
                </a:ext>
              </a:extLst>
            </p:cNvPr>
            <p:cNvSpPr/>
            <p:nvPr/>
          </p:nvSpPr>
          <p:spPr>
            <a:xfrm>
              <a:off x="1279639" y="3892232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19" y="2006"/>
                  </a:moveTo>
                  <a:lnTo>
                    <a:pt x="0" y="0"/>
                  </a:lnTo>
                  <a:lnTo>
                    <a:pt x="0" y="23304"/>
                  </a:lnTo>
                  <a:lnTo>
                    <a:pt x="2006" y="21285"/>
                  </a:lnTo>
                  <a:lnTo>
                    <a:pt x="2019" y="2006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2" name="object 2204">
              <a:extLst>
                <a:ext uri="{FF2B5EF4-FFF2-40B4-BE49-F238E27FC236}">
                  <a16:creationId xmlns:a16="http://schemas.microsoft.com/office/drawing/2014/main" id="{CEFDED85-E62F-F04F-A467-754DF9445F2A}"/>
                </a:ext>
              </a:extLst>
            </p:cNvPr>
            <p:cNvSpPr/>
            <p:nvPr/>
          </p:nvSpPr>
          <p:spPr>
            <a:xfrm>
              <a:off x="906792" y="3961565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06" y="0"/>
                  </a:moveTo>
                  <a:lnTo>
                    <a:pt x="0" y="2003"/>
                  </a:lnTo>
                  <a:lnTo>
                    <a:pt x="0" y="21281"/>
                  </a:lnTo>
                  <a:lnTo>
                    <a:pt x="2006" y="2328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3" name="object 2205">
              <a:extLst>
                <a:ext uri="{FF2B5EF4-FFF2-40B4-BE49-F238E27FC236}">
                  <a16:creationId xmlns:a16="http://schemas.microsoft.com/office/drawing/2014/main" id="{3330DB12-8069-FB59-9FC9-7003C90B86D2}"/>
                </a:ext>
              </a:extLst>
            </p:cNvPr>
            <p:cNvSpPr/>
            <p:nvPr/>
          </p:nvSpPr>
          <p:spPr>
            <a:xfrm>
              <a:off x="908799" y="3959549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019" y="0"/>
                  </a:moveTo>
                  <a:lnTo>
                    <a:pt x="0" y="2016"/>
                  </a:lnTo>
                  <a:lnTo>
                    <a:pt x="0" y="25304"/>
                  </a:lnTo>
                  <a:lnTo>
                    <a:pt x="2019" y="27323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4" name="object 2206">
              <a:extLst>
                <a:ext uri="{FF2B5EF4-FFF2-40B4-BE49-F238E27FC236}">
                  <a16:creationId xmlns:a16="http://schemas.microsoft.com/office/drawing/2014/main" id="{2E34BA6D-9B19-B7E4-64B4-48D6DA535768}"/>
                </a:ext>
              </a:extLst>
            </p:cNvPr>
            <p:cNvSpPr/>
            <p:nvPr/>
          </p:nvSpPr>
          <p:spPr>
            <a:xfrm>
              <a:off x="910818" y="3957533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019" y="0"/>
                  </a:moveTo>
                  <a:lnTo>
                    <a:pt x="0" y="2016"/>
                  </a:lnTo>
                  <a:lnTo>
                    <a:pt x="0" y="29339"/>
                  </a:lnTo>
                  <a:lnTo>
                    <a:pt x="2019" y="3135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5" name="object 2207">
              <a:extLst>
                <a:ext uri="{FF2B5EF4-FFF2-40B4-BE49-F238E27FC236}">
                  <a16:creationId xmlns:a16="http://schemas.microsoft.com/office/drawing/2014/main" id="{7AE13E83-68A3-9C95-846F-CB62BCFB3F14}"/>
                </a:ext>
              </a:extLst>
            </p:cNvPr>
            <p:cNvSpPr/>
            <p:nvPr/>
          </p:nvSpPr>
          <p:spPr>
            <a:xfrm>
              <a:off x="912837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0"/>
                  </a:moveTo>
                  <a:lnTo>
                    <a:pt x="1790" y="0"/>
                  </a:lnTo>
                  <a:lnTo>
                    <a:pt x="0" y="1787"/>
                  </a:lnTo>
                  <a:lnTo>
                    <a:pt x="0" y="33147"/>
                  </a:lnTo>
                  <a:lnTo>
                    <a:pt x="1790" y="34937"/>
                  </a:lnTo>
                  <a:lnTo>
                    <a:pt x="2019" y="34937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6" name="object 2208">
              <a:extLst>
                <a:ext uri="{FF2B5EF4-FFF2-40B4-BE49-F238E27FC236}">
                  <a16:creationId xmlns:a16="http://schemas.microsoft.com/office/drawing/2014/main" id="{27F04362-269C-258B-A7CD-E0C84DAA9D40}"/>
                </a:ext>
              </a:extLst>
            </p:cNvPr>
            <p:cNvSpPr/>
            <p:nvPr/>
          </p:nvSpPr>
          <p:spPr>
            <a:xfrm>
              <a:off x="9148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7" name="object 2209">
              <a:extLst>
                <a:ext uri="{FF2B5EF4-FFF2-40B4-BE49-F238E27FC236}">
                  <a16:creationId xmlns:a16="http://schemas.microsoft.com/office/drawing/2014/main" id="{AE4CC972-0430-E4E8-3426-1BD0E09FECE6}"/>
                </a:ext>
              </a:extLst>
            </p:cNvPr>
            <p:cNvSpPr/>
            <p:nvPr/>
          </p:nvSpPr>
          <p:spPr>
            <a:xfrm>
              <a:off x="91686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8" name="object 2210">
              <a:extLst>
                <a:ext uri="{FF2B5EF4-FFF2-40B4-BE49-F238E27FC236}">
                  <a16:creationId xmlns:a16="http://schemas.microsoft.com/office/drawing/2014/main" id="{B863082B-3389-0E82-BEC9-9017C7F77034}"/>
                </a:ext>
              </a:extLst>
            </p:cNvPr>
            <p:cNvSpPr/>
            <p:nvPr/>
          </p:nvSpPr>
          <p:spPr>
            <a:xfrm>
              <a:off x="9188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9" name="object 2211">
              <a:extLst>
                <a:ext uri="{FF2B5EF4-FFF2-40B4-BE49-F238E27FC236}">
                  <a16:creationId xmlns:a16="http://schemas.microsoft.com/office/drawing/2014/main" id="{D9B5AF3E-FD30-E096-3D49-9BB70C103B0A}"/>
                </a:ext>
              </a:extLst>
            </p:cNvPr>
            <p:cNvSpPr/>
            <p:nvPr/>
          </p:nvSpPr>
          <p:spPr>
            <a:xfrm>
              <a:off x="92088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0" name="object 2212">
              <a:extLst>
                <a:ext uri="{FF2B5EF4-FFF2-40B4-BE49-F238E27FC236}">
                  <a16:creationId xmlns:a16="http://schemas.microsoft.com/office/drawing/2014/main" id="{48AF1523-86D9-F158-44C7-495B537FF60B}"/>
                </a:ext>
              </a:extLst>
            </p:cNvPr>
            <p:cNvSpPr/>
            <p:nvPr/>
          </p:nvSpPr>
          <p:spPr>
            <a:xfrm>
              <a:off x="92290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1" name="object 2213">
              <a:extLst>
                <a:ext uri="{FF2B5EF4-FFF2-40B4-BE49-F238E27FC236}">
                  <a16:creationId xmlns:a16="http://schemas.microsoft.com/office/drawing/2014/main" id="{8964125A-0B87-F3A7-5C45-D47A0A0B3B8C}"/>
                </a:ext>
              </a:extLst>
            </p:cNvPr>
            <p:cNvSpPr/>
            <p:nvPr/>
          </p:nvSpPr>
          <p:spPr>
            <a:xfrm>
              <a:off x="9249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2" name="object 2214">
              <a:extLst>
                <a:ext uri="{FF2B5EF4-FFF2-40B4-BE49-F238E27FC236}">
                  <a16:creationId xmlns:a16="http://schemas.microsoft.com/office/drawing/2014/main" id="{7AA86729-BD6B-4460-E5B0-DD8B1FD1F511}"/>
                </a:ext>
              </a:extLst>
            </p:cNvPr>
            <p:cNvSpPr/>
            <p:nvPr/>
          </p:nvSpPr>
          <p:spPr>
            <a:xfrm>
              <a:off x="92693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3" name="object 2215">
              <a:extLst>
                <a:ext uri="{FF2B5EF4-FFF2-40B4-BE49-F238E27FC236}">
                  <a16:creationId xmlns:a16="http://schemas.microsoft.com/office/drawing/2014/main" id="{2D8CEB50-7D2B-F24C-8CB0-1DD9407086D7}"/>
                </a:ext>
              </a:extLst>
            </p:cNvPr>
            <p:cNvSpPr/>
            <p:nvPr/>
          </p:nvSpPr>
          <p:spPr>
            <a:xfrm>
              <a:off x="9289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4" name="object 2216">
              <a:extLst>
                <a:ext uri="{FF2B5EF4-FFF2-40B4-BE49-F238E27FC236}">
                  <a16:creationId xmlns:a16="http://schemas.microsoft.com/office/drawing/2014/main" id="{D77C4E24-0B6A-12E6-021E-AAF235D80C24}"/>
                </a:ext>
              </a:extLst>
            </p:cNvPr>
            <p:cNvSpPr/>
            <p:nvPr/>
          </p:nvSpPr>
          <p:spPr>
            <a:xfrm>
              <a:off x="9309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5" name="object 2217">
              <a:extLst>
                <a:ext uri="{FF2B5EF4-FFF2-40B4-BE49-F238E27FC236}">
                  <a16:creationId xmlns:a16="http://schemas.microsoft.com/office/drawing/2014/main" id="{E5CF651F-BCAC-2347-1E82-551C4A411A7A}"/>
                </a:ext>
              </a:extLst>
            </p:cNvPr>
            <p:cNvSpPr/>
            <p:nvPr/>
          </p:nvSpPr>
          <p:spPr>
            <a:xfrm>
              <a:off x="93298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6" name="object 2218">
              <a:extLst>
                <a:ext uri="{FF2B5EF4-FFF2-40B4-BE49-F238E27FC236}">
                  <a16:creationId xmlns:a16="http://schemas.microsoft.com/office/drawing/2014/main" id="{A54C7E37-A201-8348-3724-24E129E85D6A}"/>
                </a:ext>
              </a:extLst>
            </p:cNvPr>
            <p:cNvSpPr/>
            <p:nvPr/>
          </p:nvSpPr>
          <p:spPr>
            <a:xfrm>
              <a:off x="9349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7" name="object 2219">
              <a:extLst>
                <a:ext uri="{FF2B5EF4-FFF2-40B4-BE49-F238E27FC236}">
                  <a16:creationId xmlns:a16="http://schemas.microsoft.com/office/drawing/2014/main" id="{4F8799F8-4149-F154-31AF-F5FD20458814}"/>
                </a:ext>
              </a:extLst>
            </p:cNvPr>
            <p:cNvSpPr/>
            <p:nvPr/>
          </p:nvSpPr>
          <p:spPr>
            <a:xfrm>
              <a:off x="93701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8" name="object 2220">
              <a:extLst>
                <a:ext uri="{FF2B5EF4-FFF2-40B4-BE49-F238E27FC236}">
                  <a16:creationId xmlns:a16="http://schemas.microsoft.com/office/drawing/2014/main" id="{42016FF9-8ED5-85D4-9723-8E5091B2D9BD}"/>
                </a:ext>
              </a:extLst>
            </p:cNvPr>
            <p:cNvSpPr/>
            <p:nvPr/>
          </p:nvSpPr>
          <p:spPr>
            <a:xfrm>
              <a:off x="939037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9" name="object 2221">
              <a:extLst>
                <a:ext uri="{FF2B5EF4-FFF2-40B4-BE49-F238E27FC236}">
                  <a16:creationId xmlns:a16="http://schemas.microsoft.com/office/drawing/2014/main" id="{87EF653C-3145-FE0D-5008-F5025E57F200}"/>
                </a:ext>
              </a:extLst>
            </p:cNvPr>
            <p:cNvSpPr/>
            <p:nvPr/>
          </p:nvSpPr>
          <p:spPr>
            <a:xfrm>
              <a:off x="9410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0" name="object 2222">
              <a:extLst>
                <a:ext uri="{FF2B5EF4-FFF2-40B4-BE49-F238E27FC236}">
                  <a16:creationId xmlns:a16="http://schemas.microsoft.com/office/drawing/2014/main" id="{D95E2E21-4676-E024-62EE-FBBBA8294D63}"/>
                </a:ext>
              </a:extLst>
            </p:cNvPr>
            <p:cNvSpPr/>
            <p:nvPr/>
          </p:nvSpPr>
          <p:spPr>
            <a:xfrm>
              <a:off x="94306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1" name="object 2223">
              <a:extLst>
                <a:ext uri="{FF2B5EF4-FFF2-40B4-BE49-F238E27FC236}">
                  <a16:creationId xmlns:a16="http://schemas.microsoft.com/office/drawing/2014/main" id="{1DA41B2C-098D-725F-D5B0-972B2419E213}"/>
                </a:ext>
              </a:extLst>
            </p:cNvPr>
            <p:cNvSpPr/>
            <p:nvPr/>
          </p:nvSpPr>
          <p:spPr>
            <a:xfrm>
              <a:off x="9450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2" name="object 2224">
              <a:extLst>
                <a:ext uri="{FF2B5EF4-FFF2-40B4-BE49-F238E27FC236}">
                  <a16:creationId xmlns:a16="http://schemas.microsoft.com/office/drawing/2014/main" id="{CFD42635-D477-B7BD-4CDE-52A924C4B158}"/>
                </a:ext>
              </a:extLst>
            </p:cNvPr>
            <p:cNvSpPr/>
            <p:nvPr/>
          </p:nvSpPr>
          <p:spPr>
            <a:xfrm>
              <a:off x="94708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3" name="object 2225">
              <a:extLst>
                <a:ext uri="{FF2B5EF4-FFF2-40B4-BE49-F238E27FC236}">
                  <a16:creationId xmlns:a16="http://schemas.microsoft.com/office/drawing/2014/main" id="{F8B924E8-2DF1-8CB8-A5CF-84F790EB1474}"/>
                </a:ext>
              </a:extLst>
            </p:cNvPr>
            <p:cNvSpPr/>
            <p:nvPr/>
          </p:nvSpPr>
          <p:spPr>
            <a:xfrm>
              <a:off x="9491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4" name="object 2226">
              <a:extLst>
                <a:ext uri="{FF2B5EF4-FFF2-40B4-BE49-F238E27FC236}">
                  <a16:creationId xmlns:a16="http://schemas.microsoft.com/office/drawing/2014/main" id="{722616A4-A80E-494E-5D00-783A3A2D2CF9}"/>
                </a:ext>
              </a:extLst>
            </p:cNvPr>
            <p:cNvSpPr/>
            <p:nvPr/>
          </p:nvSpPr>
          <p:spPr>
            <a:xfrm>
              <a:off x="9511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5" name="object 2227">
              <a:extLst>
                <a:ext uri="{FF2B5EF4-FFF2-40B4-BE49-F238E27FC236}">
                  <a16:creationId xmlns:a16="http://schemas.microsoft.com/office/drawing/2014/main" id="{F9820B97-8582-C20D-1927-BCBE6BA783B7}"/>
                </a:ext>
              </a:extLst>
            </p:cNvPr>
            <p:cNvSpPr/>
            <p:nvPr/>
          </p:nvSpPr>
          <p:spPr>
            <a:xfrm>
              <a:off x="95313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6" name="object 2228">
              <a:extLst>
                <a:ext uri="{FF2B5EF4-FFF2-40B4-BE49-F238E27FC236}">
                  <a16:creationId xmlns:a16="http://schemas.microsoft.com/office/drawing/2014/main" id="{A71EC8E5-CA85-73B1-3A5C-11E5B21C743B}"/>
                </a:ext>
              </a:extLst>
            </p:cNvPr>
            <p:cNvSpPr/>
            <p:nvPr/>
          </p:nvSpPr>
          <p:spPr>
            <a:xfrm>
              <a:off x="9551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7" name="object 2229">
              <a:extLst>
                <a:ext uri="{FF2B5EF4-FFF2-40B4-BE49-F238E27FC236}">
                  <a16:creationId xmlns:a16="http://schemas.microsoft.com/office/drawing/2014/main" id="{C329CAC7-4C8C-5F28-2632-2990A71F4B2E}"/>
                </a:ext>
              </a:extLst>
            </p:cNvPr>
            <p:cNvSpPr/>
            <p:nvPr/>
          </p:nvSpPr>
          <p:spPr>
            <a:xfrm>
              <a:off x="9571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8" name="object 2230">
              <a:extLst>
                <a:ext uri="{FF2B5EF4-FFF2-40B4-BE49-F238E27FC236}">
                  <a16:creationId xmlns:a16="http://schemas.microsoft.com/office/drawing/2014/main" id="{4A9B5966-7F26-E45A-AE66-FAAED69788D8}"/>
                </a:ext>
              </a:extLst>
            </p:cNvPr>
            <p:cNvSpPr/>
            <p:nvPr/>
          </p:nvSpPr>
          <p:spPr>
            <a:xfrm>
              <a:off x="959192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9" name="object 2231">
              <a:extLst>
                <a:ext uri="{FF2B5EF4-FFF2-40B4-BE49-F238E27FC236}">
                  <a16:creationId xmlns:a16="http://schemas.microsoft.com/office/drawing/2014/main" id="{AC198483-6697-CF8C-01E7-47F2D5D125D7}"/>
                </a:ext>
              </a:extLst>
            </p:cNvPr>
            <p:cNvSpPr/>
            <p:nvPr/>
          </p:nvSpPr>
          <p:spPr>
            <a:xfrm>
              <a:off x="9611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0" name="object 2232">
              <a:extLst>
                <a:ext uri="{FF2B5EF4-FFF2-40B4-BE49-F238E27FC236}">
                  <a16:creationId xmlns:a16="http://schemas.microsoft.com/office/drawing/2014/main" id="{A4CE87F9-EFFE-0F29-174B-AE4F526F827E}"/>
                </a:ext>
              </a:extLst>
            </p:cNvPr>
            <p:cNvSpPr/>
            <p:nvPr/>
          </p:nvSpPr>
          <p:spPr>
            <a:xfrm>
              <a:off x="96321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1" name="object 2233">
              <a:extLst>
                <a:ext uri="{FF2B5EF4-FFF2-40B4-BE49-F238E27FC236}">
                  <a16:creationId xmlns:a16="http://schemas.microsoft.com/office/drawing/2014/main" id="{A2FE433A-D75B-DEB5-3BBC-7F7F7DCA808F}"/>
                </a:ext>
              </a:extLst>
            </p:cNvPr>
            <p:cNvSpPr/>
            <p:nvPr/>
          </p:nvSpPr>
          <p:spPr>
            <a:xfrm>
              <a:off x="9652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2" name="object 2234">
              <a:extLst>
                <a:ext uri="{FF2B5EF4-FFF2-40B4-BE49-F238E27FC236}">
                  <a16:creationId xmlns:a16="http://schemas.microsoft.com/office/drawing/2014/main" id="{C6AF62C6-F981-60A1-9CC8-E304D6AED419}"/>
                </a:ext>
              </a:extLst>
            </p:cNvPr>
            <p:cNvSpPr/>
            <p:nvPr/>
          </p:nvSpPr>
          <p:spPr>
            <a:xfrm>
              <a:off x="9672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3" name="object 2235">
              <a:extLst>
                <a:ext uri="{FF2B5EF4-FFF2-40B4-BE49-F238E27FC236}">
                  <a16:creationId xmlns:a16="http://schemas.microsoft.com/office/drawing/2014/main" id="{92AD4C37-610A-C0B9-C9D5-E14E445E5753}"/>
                </a:ext>
              </a:extLst>
            </p:cNvPr>
            <p:cNvSpPr/>
            <p:nvPr/>
          </p:nvSpPr>
          <p:spPr>
            <a:xfrm>
              <a:off x="96926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4" name="object 2236">
              <a:extLst>
                <a:ext uri="{FF2B5EF4-FFF2-40B4-BE49-F238E27FC236}">
                  <a16:creationId xmlns:a16="http://schemas.microsoft.com/office/drawing/2014/main" id="{7403DF88-F236-9C99-61FB-CE2B73E47402}"/>
                </a:ext>
              </a:extLst>
            </p:cNvPr>
            <p:cNvSpPr/>
            <p:nvPr/>
          </p:nvSpPr>
          <p:spPr>
            <a:xfrm>
              <a:off x="9712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5" name="object 2237">
              <a:extLst>
                <a:ext uri="{FF2B5EF4-FFF2-40B4-BE49-F238E27FC236}">
                  <a16:creationId xmlns:a16="http://schemas.microsoft.com/office/drawing/2014/main" id="{A4ED627F-C773-280E-F728-1A95A6BE8300}"/>
                </a:ext>
              </a:extLst>
            </p:cNvPr>
            <p:cNvSpPr/>
            <p:nvPr/>
          </p:nvSpPr>
          <p:spPr>
            <a:xfrm>
              <a:off x="97328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6" name="object 2238">
              <a:extLst>
                <a:ext uri="{FF2B5EF4-FFF2-40B4-BE49-F238E27FC236}">
                  <a16:creationId xmlns:a16="http://schemas.microsoft.com/office/drawing/2014/main" id="{A0286F3E-B056-35AA-EBB0-503EB8BB3439}"/>
                </a:ext>
              </a:extLst>
            </p:cNvPr>
            <p:cNvSpPr/>
            <p:nvPr/>
          </p:nvSpPr>
          <p:spPr>
            <a:xfrm>
              <a:off x="9753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7" name="object 2239">
              <a:extLst>
                <a:ext uri="{FF2B5EF4-FFF2-40B4-BE49-F238E27FC236}">
                  <a16:creationId xmlns:a16="http://schemas.microsoft.com/office/drawing/2014/main" id="{06BC4CF2-3771-8C46-1279-8F905D63BD98}"/>
                </a:ext>
              </a:extLst>
            </p:cNvPr>
            <p:cNvSpPr/>
            <p:nvPr/>
          </p:nvSpPr>
          <p:spPr>
            <a:xfrm>
              <a:off x="9773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8" name="object 2240">
              <a:extLst>
                <a:ext uri="{FF2B5EF4-FFF2-40B4-BE49-F238E27FC236}">
                  <a16:creationId xmlns:a16="http://schemas.microsoft.com/office/drawing/2014/main" id="{3C521013-2BFC-F560-150F-92D35232B4A1}"/>
                </a:ext>
              </a:extLst>
            </p:cNvPr>
            <p:cNvSpPr/>
            <p:nvPr/>
          </p:nvSpPr>
          <p:spPr>
            <a:xfrm>
              <a:off x="97933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9" name="object 2241">
              <a:extLst>
                <a:ext uri="{FF2B5EF4-FFF2-40B4-BE49-F238E27FC236}">
                  <a16:creationId xmlns:a16="http://schemas.microsoft.com/office/drawing/2014/main" id="{D715E9C9-F2C5-E370-C389-31C9C444BD70}"/>
                </a:ext>
              </a:extLst>
            </p:cNvPr>
            <p:cNvSpPr/>
            <p:nvPr/>
          </p:nvSpPr>
          <p:spPr>
            <a:xfrm>
              <a:off x="9813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0" name="object 2242">
              <a:extLst>
                <a:ext uri="{FF2B5EF4-FFF2-40B4-BE49-F238E27FC236}">
                  <a16:creationId xmlns:a16="http://schemas.microsoft.com/office/drawing/2014/main" id="{9627A7AD-4E2D-AD5E-C445-847797F402A8}"/>
                </a:ext>
              </a:extLst>
            </p:cNvPr>
            <p:cNvSpPr/>
            <p:nvPr/>
          </p:nvSpPr>
          <p:spPr>
            <a:xfrm>
              <a:off x="9833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1" name="object 2243">
              <a:extLst>
                <a:ext uri="{FF2B5EF4-FFF2-40B4-BE49-F238E27FC236}">
                  <a16:creationId xmlns:a16="http://schemas.microsoft.com/office/drawing/2014/main" id="{E25A9BF8-433B-5854-B8A2-BB0F782F460A}"/>
                </a:ext>
              </a:extLst>
            </p:cNvPr>
            <p:cNvSpPr/>
            <p:nvPr/>
          </p:nvSpPr>
          <p:spPr>
            <a:xfrm>
              <a:off x="985392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2" name="object 2244">
              <a:extLst>
                <a:ext uri="{FF2B5EF4-FFF2-40B4-BE49-F238E27FC236}">
                  <a16:creationId xmlns:a16="http://schemas.microsoft.com/office/drawing/2014/main" id="{664FE3BB-7443-CEC3-B11E-FC7BD177CCAC}"/>
                </a:ext>
              </a:extLst>
            </p:cNvPr>
            <p:cNvSpPr/>
            <p:nvPr/>
          </p:nvSpPr>
          <p:spPr>
            <a:xfrm>
              <a:off x="9873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3" name="object 2245">
              <a:extLst>
                <a:ext uri="{FF2B5EF4-FFF2-40B4-BE49-F238E27FC236}">
                  <a16:creationId xmlns:a16="http://schemas.microsoft.com/office/drawing/2014/main" id="{75A80146-FD18-B2FA-285B-DA398CBFE19C}"/>
                </a:ext>
              </a:extLst>
            </p:cNvPr>
            <p:cNvSpPr/>
            <p:nvPr/>
          </p:nvSpPr>
          <p:spPr>
            <a:xfrm>
              <a:off x="98941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4" name="object 2246">
              <a:extLst>
                <a:ext uri="{FF2B5EF4-FFF2-40B4-BE49-F238E27FC236}">
                  <a16:creationId xmlns:a16="http://schemas.microsoft.com/office/drawing/2014/main" id="{07DCA387-4B25-33BF-B398-FB3908C42664}"/>
                </a:ext>
              </a:extLst>
            </p:cNvPr>
            <p:cNvSpPr/>
            <p:nvPr/>
          </p:nvSpPr>
          <p:spPr>
            <a:xfrm>
              <a:off x="9914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5" name="object 2247">
              <a:extLst>
                <a:ext uri="{FF2B5EF4-FFF2-40B4-BE49-F238E27FC236}">
                  <a16:creationId xmlns:a16="http://schemas.microsoft.com/office/drawing/2014/main" id="{66D5E290-9733-8210-4A94-ABB21AC01437}"/>
                </a:ext>
              </a:extLst>
            </p:cNvPr>
            <p:cNvSpPr/>
            <p:nvPr/>
          </p:nvSpPr>
          <p:spPr>
            <a:xfrm>
              <a:off x="9934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6" name="object 2248">
              <a:extLst>
                <a:ext uri="{FF2B5EF4-FFF2-40B4-BE49-F238E27FC236}">
                  <a16:creationId xmlns:a16="http://schemas.microsoft.com/office/drawing/2014/main" id="{E75A1C59-3618-CF63-3735-62AA8D90A07D}"/>
                </a:ext>
              </a:extLst>
            </p:cNvPr>
            <p:cNvSpPr/>
            <p:nvPr/>
          </p:nvSpPr>
          <p:spPr>
            <a:xfrm>
              <a:off x="9954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7" name="object 2249">
              <a:extLst>
                <a:ext uri="{FF2B5EF4-FFF2-40B4-BE49-F238E27FC236}">
                  <a16:creationId xmlns:a16="http://schemas.microsoft.com/office/drawing/2014/main" id="{1943A37C-8EAA-9412-7DDF-D9CB05ABC91D}"/>
                </a:ext>
              </a:extLst>
            </p:cNvPr>
            <p:cNvSpPr/>
            <p:nvPr/>
          </p:nvSpPr>
          <p:spPr>
            <a:xfrm>
              <a:off x="9974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8" name="object 2250">
              <a:extLst>
                <a:ext uri="{FF2B5EF4-FFF2-40B4-BE49-F238E27FC236}">
                  <a16:creationId xmlns:a16="http://schemas.microsoft.com/office/drawing/2014/main" id="{30836089-3A89-53F5-02DE-3BAFC3D985C4}"/>
                </a:ext>
              </a:extLst>
            </p:cNvPr>
            <p:cNvSpPr/>
            <p:nvPr/>
          </p:nvSpPr>
          <p:spPr>
            <a:xfrm>
              <a:off x="99948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9" name="object 2251">
              <a:extLst>
                <a:ext uri="{FF2B5EF4-FFF2-40B4-BE49-F238E27FC236}">
                  <a16:creationId xmlns:a16="http://schemas.microsoft.com/office/drawing/2014/main" id="{3181F61F-AC0F-DB5A-664A-C0E072F74B5E}"/>
                </a:ext>
              </a:extLst>
            </p:cNvPr>
            <p:cNvSpPr/>
            <p:nvPr/>
          </p:nvSpPr>
          <p:spPr>
            <a:xfrm>
              <a:off x="10015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0" name="object 2252">
              <a:extLst>
                <a:ext uri="{FF2B5EF4-FFF2-40B4-BE49-F238E27FC236}">
                  <a16:creationId xmlns:a16="http://schemas.microsoft.com/office/drawing/2014/main" id="{F2DB84AE-9371-1919-C227-3613BBDB1004}"/>
                </a:ext>
              </a:extLst>
            </p:cNvPr>
            <p:cNvSpPr/>
            <p:nvPr/>
          </p:nvSpPr>
          <p:spPr>
            <a:xfrm>
              <a:off x="10035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1" name="object 2253">
              <a:extLst>
                <a:ext uri="{FF2B5EF4-FFF2-40B4-BE49-F238E27FC236}">
                  <a16:creationId xmlns:a16="http://schemas.microsoft.com/office/drawing/2014/main" id="{E9667607-CBFE-2515-B6AF-30C7185DCC7F}"/>
                </a:ext>
              </a:extLst>
            </p:cNvPr>
            <p:cNvSpPr/>
            <p:nvPr/>
          </p:nvSpPr>
          <p:spPr>
            <a:xfrm>
              <a:off x="100553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2" name="object 2254">
              <a:extLst>
                <a:ext uri="{FF2B5EF4-FFF2-40B4-BE49-F238E27FC236}">
                  <a16:creationId xmlns:a16="http://schemas.microsoft.com/office/drawing/2014/main" id="{73CF2CD3-09FE-DC80-2929-3B149A8D9322}"/>
                </a:ext>
              </a:extLst>
            </p:cNvPr>
            <p:cNvSpPr/>
            <p:nvPr/>
          </p:nvSpPr>
          <p:spPr>
            <a:xfrm>
              <a:off x="10075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3" name="object 2255">
              <a:extLst>
                <a:ext uri="{FF2B5EF4-FFF2-40B4-BE49-F238E27FC236}">
                  <a16:creationId xmlns:a16="http://schemas.microsoft.com/office/drawing/2014/main" id="{E2D68A6D-A1C9-D7FC-D968-7E67F66FF929}"/>
                </a:ext>
              </a:extLst>
            </p:cNvPr>
            <p:cNvSpPr/>
            <p:nvPr/>
          </p:nvSpPr>
          <p:spPr>
            <a:xfrm>
              <a:off x="10095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4" name="object 2256">
              <a:extLst>
                <a:ext uri="{FF2B5EF4-FFF2-40B4-BE49-F238E27FC236}">
                  <a16:creationId xmlns:a16="http://schemas.microsoft.com/office/drawing/2014/main" id="{686A2CDD-34CA-290B-B54A-3719DC62B120}"/>
                </a:ext>
              </a:extLst>
            </p:cNvPr>
            <p:cNvSpPr/>
            <p:nvPr/>
          </p:nvSpPr>
          <p:spPr>
            <a:xfrm>
              <a:off x="10115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5" name="object 2257">
              <a:extLst>
                <a:ext uri="{FF2B5EF4-FFF2-40B4-BE49-F238E27FC236}">
                  <a16:creationId xmlns:a16="http://schemas.microsoft.com/office/drawing/2014/main" id="{4373A89D-FC1D-13DB-C2DC-8B23009355C1}"/>
                </a:ext>
              </a:extLst>
            </p:cNvPr>
            <p:cNvSpPr/>
            <p:nvPr/>
          </p:nvSpPr>
          <p:spPr>
            <a:xfrm>
              <a:off x="10135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6" name="object 2258">
              <a:extLst>
                <a:ext uri="{FF2B5EF4-FFF2-40B4-BE49-F238E27FC236}">
                  <a16:creationId xmlns:a16="http://schemas.microsoft.com/office/drawing/2014/main" id="{FBB4D17D-75FC-68BC-DDD7-6A6C56C1E3A2}"/>
                </a:ext>
              </a:extLst>
            </p:cNvPr>
            <p:cNvSpPr/>
            <p:nvPr/>
          </p:nvSpPr>
          <p:spPr>
            <a:xfrm>
              <a:off x="101561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7" name="object 2259">
              <a:extLst>
                <a:ext uri="{FF2B5EF4-FFF2-40B4-BE49-F238E27FC236}">
                  <a16:creationId xmlns:a16="http://schemas.microsoft.com/office/drawing/2014/main" id="{0C155A7D-E79E-81B1-23A7-10925CC16811}"/>
                </a:ext>
              </a:extLst>
            </p:cNvPr>
            <p:cNvSpPr/>
            <p:nvPr/>
          </p:nvSpPr>
          <p:spPr>
            <a:xfrm>
              <a:off x="10176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8" name="object 2260">
              <a:extLst>
                <a:ext uri="{FF2B5EF4-FFF2-40B4-BE49-F238E27FC236}">
                  <a16:creationId xmlns:a16="http://schemas.microsoft.com/office/drawing/2014/main" id="{CC6AAE43-96AF-1CB3-68BD-94541FDBF3B0}"/>
                </a:ext>
              </a:extLst>
            </p:cNvPr>
            <p:cNvSpPr/>
            <p:nvPr/>
          </p:nvSpPr>
          <p:spPr>
            <a:xfrm>
              <a:off x="10196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9" name="object 2261">
              <a:extLst>
                <a:ext uri="{FF2B5EF4-FFF2-40B4-BE49-F238E27FC236}">
                  <a16:creationId xmlns:a16="http://schemas.microsoft.com/office/drawing/2014/main" id="{F6989996-0C68-B998-ACC4-5C34140AE813}"/>
                </a:ext>
              </a:extLst>
            </p:cNvPr>
            <p:cNvSpPr/>
            <p:nvPr/>
          </p:nvSpPr>
          <p:spPr>
            <a:xfrm>
              <a:off x="10216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0" name="object 2262">
              <a:extLst>
                <a:ext uri="{FF2B5EF4-FFF2-40B4-BE49-F238E27FC236}">
                  <a16:creationId xmlns:a16="http://schemas.microsoft.com/office/drawing/2014/main" id="{AF33F199-7407-D618-2667-EE2D57668335}"/>
                </a:ext>
              </a:extLst>
            </p:cNvPr>
            <p:cNvSpPr/>
            <p:nvPr/>
          </p:nvSpPr>
          <p:spPr>
            <a:xfrm>
              <a:off x="10236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1" name="object 2263">
              <a:extLst>
                <a:ext uri="{FF2B5EF4-FFF2-40B4-BE49-F238E27FC236}">
                  <a16:creationId xmlns:a16="http://schemas.microsoft.com/office/drawing/2014/main" id="{344E1FF3-71D6-4C14-3355-DB0374B1882F}"/>
                </a:ext>
              </a:extLst>
            </p:cNvPr>
            <p:cNvSpPr/>
            <p:nvPr/>
          </p:nvSpPr>
          <p:spPr>
            <a:xfrm>
              <a:off x="102569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2" name="object 2264">
              <a:extLst>
                <a:ext uri="{FF2B5EF4-FFF2-40B4-BE49-F238E27FC236}">
                  <a16:creationId xmlns:a16="http://schemas.microsoft.com/office/drawing/2014/main" id="{527F7960-7801-C31D-7AB4-F6561ABC5870}"/>
                </a:ext>
              </a:extLst>
            </p:cNvPr>
            <p:cNvSpPr/>
            <p:nvPr/>
          </p:nvSpPr>
          <p:spPr>
            <a:xfrm>
              <a:off x="10277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3" name="object 2265">
              <a:extLst>
                <a:ext uri="{FF2B5EF4-FFF2-40B4-BE49-F238E27FC236}">
                  <a16:creationId xmlns:a16="http://schemas.microsoft.com/office/drawing/2014/main" id="{997433B3-40D5-549E-FFF0-9706D70B187A}"/>
                </a:ext>
              </a:extLst>
            </p:cNvPr>
            <p:cNvSpPr/>
            <p:nvPr/>
          </p:nvSpPr>
          <p:spPr>
            <a:xfrm>
              <a:off x="10297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4" name="object 2266">
              <a:extLst>
                <a:ext uri="{FF2B5EF4-FFF2-40B4-BE49-F238E27FC236}">
                  <a16:creationId xmlns:a16="http://schemas.microsoft.com/office/drawing/2014/main" id="{10AE7B82-3A2F-54AF-5065-15502B6A3A7E}"/>
                </a:ext>
              </a:extLst>
            </p:cNvPr>
            <p:cNvSpPr/>
            <p:nvPr/>
          </p:nvSpPr>
          <p:spPr>
            <a:xfrm>
              <a:off x="103173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5" name="object 2267">
              <a:extLst>
                <a:ext uri="{FF2B5EF4-FFF2-40B4-BE49-F238E27FC236}">
                  <a16:creationId xmlns:a16="http://schemas.microsoft.com/office/drawing/2014/main" id="{2C6AC9C4-06D5-7ED7-216C-C6202ABB802C}"/>
                </a:ext>
              </a:extLst>
            </p:cNvPr>
            <p:cNvSpPr/>
            <p:nvPr/>
          </p:nvSpPr>
          <p:spPr>
            <a:xfrm>
              <a:off x="10337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6" name="object 2268">
              <a:extLst>
                <a:ext uri="{FF2B5EF4-FFF2-40B4-BE49-F238E27FC236}">
                  <a16:creationId xmlns:a16="http://schemas.microsoft.com/office/drawing/2014/main" id="{89622514-FE71-4676-4896-22F71F3B6ABA}"/>
                </a:ext>
              </a:extLst>
            </p:cNvPr>
            <p:cNvSpPr/>
            <p:nvPr/>
          </p:nvSpPr>
          <p:spPr>
            <a:xfrm>
              <a:off x="10357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7" name="object 2269">
              <a:extLst>
                <a:ext uri="{FF2B5EF4-FFF2-40B4-BE49-F238E27FC236}">
                  <a16:creationId xmlns:a16="http://schemas.microsoft.com/office/drawing/2014/main" id="{25CBE6D8-7C3E-33A8-C780-012000E076F6}"/>
                </a:ext>
              </a:extLst>
            </p:cNvPr>
            <p:cNvSpPr/>
            <p:nvPr/>
          </p:nvSpPr>
          <p:spPr>
            <a:xfrm>
              <a:off x="10377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8" name="object 2270">
              <a:extLst>
                <a:ext uri="{FF2B5EF4-FFF2-40B4-BE49-F238E27FC236}">
                  <a16:creationId xmlns:a16="http://schemas.microsoft.com/office/drawing/2014/main" id="{03E29034-D6A2-DE3A-D70A-A0F4E897979C}"/>
                </a:ext>
              </a:extLst>
            </p:cNvPr>
            <p:cNvSpPr/>
            <p:nvPr/>
          </p:nvSpPr>
          <p:spPr>
            <a:xfrm>
              <a:off x="10397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9" name="object 2271">
              <a:extLst>
                <a:ext uri="{FF2B5EF4-FFF2-40B4-BE49-F238E27FC236}">
                  <a16:creationId xmlns:a16="http://schemas.microsoft.com/office/drawing/2014/main" id="{0C532D99-2692-1398-66F1-B1DFDEBC502B}"/>
                </a:ext>
              </a:extLst>
            </p:cNvPr>
            <p:cNvSpPr/>
            <p:nvPr/>
          </p:nvSpPr>
          <p:spPr>
            <a:xfrm>
              <a:off x="10418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0" name="object 2272">
              <a:extLst>
                <a:ext uri="{FF2B5EF4-FFF2-40B4-BE49-F238E27FC236}">
                  <a16:creationId xmlns:a16="http://schemas.microsoft.com/office/drawing/2014/main" id="{96764637-D30C-60A5-671C-1ACCAFEB7992}"/>
                </a:ext>
              </a:extLst>
            </p:cNvPr>
            <p:cNvSpPr/>
            <p:nvPr/>
          </p:nvSpPr>
          <p:spPr>
            <a:xfrm>
              <a:off x="10438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1" name="object 2273">
              <a:extLst>
                <a:ext uri="{FF2B5EF4-FFF2-40B4-BE49-F238E27FC236}">
                  <a16:creationId xmlns:a16="http://schemas.microsoft.com/office/drawing/2014/main" id="{874FC2D8-4F25-79CB-4840-006600F54F58}"/>
                </a:ext>
              </a:extLst>
            </p:cNvPr>
            <p:cNvSpPr/>
            <p:nvPr/>
          </p:nvSpPr>
          <p:spPr>
            <a:xfrm>
              <a:off x="104584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2" name="object 2274">
              <a:extLst>
                <a:ext uri="{FF2B5EF4-FFF2-40B4-BE49-F238E27FC236}">
                  <a16:creationId xmlns:a16="http://schemas.microsoft.com/office/drawing/2014/main" id="{5D5B0C89-E690-EC67-5724-0C8036CDB0C5}"/>
                </a:ext>
              </a:extLst>
            </p:cNvPr>
            <p:cNvSpPr/>
            <p:nvPr/>
          </p:nvSpPr>
          <p:spPr>
            <a:xfrm>
              <a:off x="10478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3" name="object 2275">
              <a:extLst>
                <a:ext uri="{FF2B5EF4-FFF2-40B4-BE49-F238E27FC236}">
                  <a16:creationId xmlns:a16="http://schemas.microsoft.com/office/drawing/2014/main" id="{187A0CA4-3872-98E7-80B3-C4A2A7A59D52}"/>
                </a:ext>
              </a:extLst>
            </p:cNvPr>
            <p:cNvSpPr/>
            <p:nvPr/>
          </p:nvSpPr>
          <p:spPr>
            <a:xfrm>
              <a:off x="10498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4" name="object 2276">
              <a:extLst>
                <a:ext uri="{FF2B5EF4-FFF2-40B4-BE49-F238E27FC236}">
                  <a16:creationId xmlns:a16="http://schemas.microsoft.com/office/drawing/2014/main" id="{94135EB8-6CE9-6462-0858-67178E419258}"/>
                </a:ext>
              </a:extLst>
            </p:cNvPr>
            <p:cNvSpPr/>
            <p:nvPr/>
          </p:nvSpPr>
          <p:spPr>
            <a:xfrm>
              <a:off x="105189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5" name="object 2277">
              <a:extLst>
                <a:ext uri="{FF2B5EF4-FFF2-40B4-BE49-F238E27FC236}">
                  <a16:creationId xmlns:a16="http://schemas.microsoft.com/office/drawing/2014/main" id="{1681088D-FDD9-D4CA-C94D-88AD44F282D0}"/>
                </a:ext>
              </a:extLst>
            </p:cNvPr>
            <p:cNvSpPr/>
            <p:nvPr/>
          </p:nvSpPr>
          <p:spPr>
            <a:xfrm>
              <a:off x="10539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6" name="object 2278">
              <a:extLst>
                <a:ext uri="{FF2B5EF4-FFF2-40B4-BE49-F238E27FC236}">
                  <a16:creationId xmlns:a16="http://schemas.microsoft.com/office/drawing/2014/main" id="{ABBD9823-7F48-7FFC-5D1E-55F3729B24D2}"/>
                </a:ext>
              </a:extLst>
            </p:cNvPr>
            <p:cNvSpPr/>
            <p:nvPr/>
          </p:nvSpPr>
          <p:spPr>
            <a:xfrm>
              <a:off x="10559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7" name="object 2279">
              <a:extLst>
                <a:ext uri="{FF2B5EF4-FFF2-40B4-BE49-F238E27FC236}">
                  <a16:creationId xmlns:a16="http://schemas.microsoft.com/office/drawing/2014/main" id="{7EE08A2C-EEA9-6678-9E36-663F733CB29D}"/>
                </a:ext>
              </a:extLst>
            </p:cNvPr>
            <p:cNvSpPr/>
            <p:nvPr/>
          </p:nvSpPr>
          <p:spPr>
            <a:xfrm>
              <a:off x="10579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8" name="object 2280">
              <a:extLst>
                <a:ext uri="{FF2B5EF4-FFF2-40B4-BE49-F238E27FC236}">
                  <a16:creationId xmlns:a16="http://schemas.microsoft.com/office/drawing/2014/main" id="{CA4AAE57-56A4-109F-83C2-580ED6F76EBA}"/>
                </a:ext>
              </a:extLst>
            </p:cNvPr>
            <p:cNvSpPr/>
            <p:nvPr/>
          </p:nvSpPr>
          <p:spPr>
            <a:xfrm>
              <a:off x="10599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9" name="object 2281">
              <a:extLst>
                <a:ext uri="{FF2B5EF4-FFF2-40B4-BE49-F238E27FC236}">
                  <a16:creationId xmlns:a16="http://schemas.microsoft.com/office/drawing/2014/main" id="{32A9E96A-7734-6A0F-FEA3-C24A2A886717}"/>
                </a:ext>
              </a:extLst>
            </p:cNvPr>
            <p:cNvSpPr/>
            <p:nvPr/>
          </p:nvSpPr>
          <p:spPr>
            <a:xfrm>
              <a:off x="106197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0" name="object 2282">
              <a:extLst>
                <a:ext uri="{FF2B5EF4-FFF2-40B4-BE49-F238E27FC236}">
                  <a16:creationId xmlns:a16="http://schemas.microsoft.com/office/drawing/2014/main" id="{EE1E20C5-B7F6-6E17-A12D-C4EF4D4CBF21}"/>
                </a:ext>
              </a:extLst>
            </p:cNvPr>
            <p:cNvSpPr/>
            <p:nvPr/>
          </p:nvSpPr>
          <p:spPr>
            <a:xfrm>
              <a:off x="10639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1" name="object 2283">
              <a:extLst>
                <a:ext uri="{FF2B5EF4-FFF2-40B4-BE49-F238E27FC236}">
                  <a16:creationId xmlns:a16="http://schemas.microsoft.com/office/drawing/2014/main" id="{22306031-C277-4787-1F87-99500AE606DE}"/>
                </a:ext>
              </a:extLst>
            </p:cNvPr>
            <p:cNvSpPr/>
            <p:nvPr/>
          </p:nvSpPr>
          <p:spPr>
            <a:xfrm>
              <a:off x="106599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2" name="object 2284">
              <a:extLst>
                <a:ext uri="{FF2B5EF4-FFF2-40B4-BE49-F238E27FC236}">
                  <a16:creationId xmlns:a16="http://schemas.microsoft.com/office/drawing/2014/main" id="{267DBA4B-6772-6A33-5445-5057252CCFF3}"/>
                </a:ext>
              </a:extLst>
            </p:cNvPr>
            <p:cNvSpPr/>
            <p:nvPr/>
          </p:nvSpPr>
          <p:spPr>
            <a:xfrm>
              <a:off x="10680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3" name="object 2285">
              <a:extLst>
                <a:ext uri="{FF2B5EF4-FFF2-40B4-BE49-F238E27FC236}">
                  <a16:creationId xmlns:a16="http://schemas.microsoft.com/office/drawing/2014/main" id="{B9E5B707-5469-B73B-2753-8901998231EE}"/>
                </a:ext>
              </a:extLst>
            </p:cNvPr>
            <p:cNvSpPr/>
            <p:nvPr/>
          </p:nvSpPr>
          <p:spPr>
            <a:xfrm>
              <a:off x="10700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4" name="object 2286">
              <a:extLst>
                <a:ext uri="{FF2B5EF4-FFF2-40B4-BE49-F238E27FC236}">
                  <a16:creationId xmlns:a16="http://schemas.microsoft.com/office/drawing/2014/main" id="{75B17084-53FB-8E9E-2DC7-CB716BE6BD85}"/>
                </a:ext>
              </a:extLst>
            </p:cNvPr>
            <p:cNvSpPr/>
            <p:nvPr/>
          </p:nvSpPr>
          <p:spPr>
            <a:xfrm>
              <a:off x="10720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5" name="object 2287">
              <a:extLst>
                <a:ext uri="{FF2B5EF4-FFF2-40B4-BE49-F238E27FC236}">
                  <a16:creationId xmlns:a16="http://schemas.microsoft.com/office/drawing/2014/main" id="{5DE7679D-5190-BDCA-B5BD-E6A857E1F1B2}"/>
                </a:ext>
              </a:extLst>
            </p:cNvPr>
            <p:cNvSpPr/>
            <p:nvPr/>
          </p:nvSpPr>
          <p:spPr>
            <a:xfrm>
              <a:off x="10740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6" name="object 2288">
              <a:extLst>
                <a:ext uri="{FF2B5EF4-FFF2-40B4-BE49-F238E27FC236}">
                  <a16:creationId xmlns:a16="http://schemas.microsoft.com/office/drawing/2014/main" id="{F2E2E510-3D65-4840-A02C-D5D21BA67FF7}"/>
                </a:ext>
              </a:extLst>
            </p:cNvPr>
            <p:cNvSpPr/>
            <p:nvPr/>
          </p:nvSpPr>
          <p:spPr>
            <a:xfrm>
              <a:off x="10760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7" name="object 2289">
              <a:extLst>
                <a:ext uri="{FF2B5EF4-FFF2-40B4-BE49-F238E27FC236}">
                  <a16:creationId xmlns:a16="http://schemas.microsoft.com/office/drawing/2014/main" id="{090FC01F-83EF-A942-1620-591606770C27}"/>
                </a:ext>
              </a:extLst>
            </p:cNvPr>
            <p:cNvSpPr/>
            <p:nvPr/>
          </p:nvSpPr>
          <p:spPr>
            <a:xfrm>
              <a:off x="107809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8" name="object 2290">
              <a:extLst>
                <a:ext uri="{FF2B5EF4-FFF2-40B4-BE49-F238E27FC236}">
                  <a16:creationId xmlns:a16="http://schemas.microsoft.com/office/drawing/2014/main" id="{62B8F673-0412-776D-0140-AF6B02085E3C}"/>
                </a:ext>
              </a:extLst>
            </p:cNvPr>
            <p:cNvSpPr/>
            <p:nvPr/>
          </p:nvSpPr>
          <p:spPr>
            <a:xfrm>
              <a:off x="10801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9" name="object 2291">
              <a:extLst>
                <a:ext uri="{FF2B5EF4-FFF2-40B4-BE49-F238E27FC236}">
                  <a16:creationId xmlns:a16="http://schemas.microsoft.com/office/drawing/2014/main" id="{08944EDD-E063-4D0D-8778-847FE55C7A19}"/>
                </a:ext>
              </a:extLst>
            </p:cNvPr>
            <p:cNvSpPr/>
            <p:nvPr/>
          </p:nvSpPr>
          <p:spPr>
            <a:xfrm>
              <a:off x="108212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0" name="object 2292">
              <a:extLst>
                <a:ext uri="{FF2B5EF4-FFF2-40B4-BE49-F238E27FC236}">
                  <a16:creationId xmlns:a16="http://schemas.microsoft.com/office/drawing/2014/main" id="{5D780A0D-441C-5C99-C913-4DDBD9A2F4C0}"/>
                </a:ext>
              </a:extLst>
            </p:cNvPr>
            <p:cNvSpPr/>
            <p:nvPr/>
          </p:nvSpPr>
          <p:spPr>
            <a:xfrm>
              <a:off x="10841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1" name="object 2293">
              <a:extLst>
                <a:ext uri="{FF2B5EF4-FFF2-40B4-BE49-F238E27FC236}">
                  <a16:creationId xmlns:a16="http://schemas.microsoft.com/office/drawing/2014/main" id="{A19072FF-7675-8CFB-728B-590B40E3AC27}"/>
                </a:ext>
              </a:extLst>
            </p:cNvPr>
            <p:cNvSpPr/>
            <p:nvPr/>
          </p:nvSpPr>
          <p:spPr>
            <a:xfrm>
              <a:off x="10861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2" name="object 2294">
              <a:extLst>
                <a:ext uri="{FF2B5EF4-FFF2-40B4-BE49-F238E27FC236}">
                  <a16:creationId xmlns:a16="http://schemas.microsoft.com/office/drawing/2014/main" id="{B0D53BB5-8D05-AF9E-9B03-B150D927930D}"/>
                </a:ext>
              </a:extLst>
            </p:cNvPr>
            <p:cNvSpPr/>
            <p:nvPr/>
          </p:nvSpPr>
          <p:spPr>
            <a:xfrm>
              <a:off x="10881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3" name="object 2295">
              <a:extLst>
                <a:ext uri="{FF2B5EF4-FFF2-40B4-BE49-F238E27FC236}">
                  <a16:creationId xmlns:a16="http://schemas.microsoft.com/office/drawing/2014/main" id="{61AB0C18-E4C7-47E0-F1DC-924922F3A895}"/>
                </a:ext>
              </a:extLst>
            </p:cNvPr>
            <p:cNvSpPr/>
            <p:nvPr/>
          </p:nvSpPr>
          <p:spPr>
            <a:xfrm>
              <a:off x="10901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4" name="object 2296">
              <a:extLst>
                <a:ext uri="{FF2B5EF4-FFF2-40B4-BE49-F238E27FC236}">
                  <a16:creationId xmlns:a16="http://schemas.microsoft.com/office/drawing/2014/main" id="{062D4C01-6900-75E4-2D89-F63746705634}"/>
                </a:ext>
              </a:extLst>
            </p:cNvPr>
            <p:cNvSpPr/>
            <p:nvPr/>
          </p:nvSpPr>
          <p:spPr>
            <a:xfrm>
              <a:off x="10922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5" name="object 2297">
              <a:extLst>
                <a:ext uri="{FF2B5EF4-FFF2-40B4-BE49-F238E27FC236}">
                  <a16:creationId xmlns:a16="http://schemas.microsoft.com/office/drawing/2014/main" id="{503CEB80-BD10-6BA9-D404-DBBD0FA3504B}"/>
                </a:ext>
              </a:extLst>
            </p:cNvPr>
            <p:cNvSpPr/>
            <p:nvPr/>
          </p:nvSpPr>
          <p:spPr>
            <a:xfrm>
              <a:off x="10942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6" name="object 2298">
              <a:extLst>
                <a:ext uri="{FF2B5EF4-FFF2-40B4-BE49-F238E27FC236}">
                  <a16:creationId xmlns:a16="http://schemas.microsoft.com/office/drawing/2014/main" id="{52128CDC-AF37-C07F-692F-21F88E525A81}"/>
                </a:ext>
              </a:extLst>
            </p:cNvPr>
            <p:cNvSpPr/>
            <p:nvPr/>
          </p:nvSpPr>
          <p:spPr>
            <a:xfrm>
              <a:off x="10962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7" name="object 2299">
              <a:extLst>
                <a:ext uri="{FF2B5EF4-FFF2-40B4-BE49-F238E27FC236}">
                  <a16:creationId xmlns:a16="http://schemas.microsoft.com/office/drawing/2014/main" id="{D796D271-D182-6FF6-C87F-E7931F936CF1}"/>
                </a:ext>
              </a:extLst>
            </p:cNvPr>
            <p:cNvSpPr/>
            <p:nvPr/>
          </p:nvSpPr>
          <p:spPr>
            <a:xfrm>
              <a:off x="10982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8" name="object 2300">
              <a:extLst>
                <a:ext uri="{FF2B5EF4-FFF2-40B4-BE49-F238E27FC236}">
                  <a16:creationId xmlns:a16="http://schemas.microsoft.com/office/drawing/2014/main" id="{26A5ECBF-8AE6-2F74-9B55-D1B9A08CA12E}"/>
                </a:ext>
              </a:extLst>
            </p:cNvPr>
            <p:cNvSpPr/>
            <p:nvPr/>
          </p:nvSpPr>
          <p:spPr>
            <a:xfrm>
              <a:off x="11002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9" name="object 2301">
              <a:extLst>
                <a:ext uri="{FF2B5EF4-FFF2-40B4-BE49-F238E27FC236}">
                  <a16:creationId xmlns:a16="http://schemas.microsoft.com/office/drawing/2014/main" id="{B6271B37-C008-7FD9-B274-E0FA593D8A15}"/>
                </a:ext>
              </a:extLst>
            </p:cNvPr>
            <p:cNvSpPr/>
            <p:nvPr/>
          </p:nvSpPr>
          <p:spPr>
            <a:xfrm>
              <a:off x="11022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0" name="object 2302">
              <a:extLst>
                <a:ext uri="{FF2B5EF4-FFF2-40B4-BE49-F238E27FC236}">
                  <a16:creationId xmlns:a16="http://schemas.microsoft.com/office/drawing/2014/main" id="{9D1F2743-3BCC-F04F-8C0F-A53989E74AB5}"/>
                </a:ext>
              </a:extLst>
            </p:cNvPr>
            <p:cNvSpPr/>
            <p:nvPr/>
          </p:nvSpPr>
          <p:spPr>
            <a:xfrm>
              <a:off x="110429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1" name="object 2303">
              <a:extLst>
                <a:ext uri="{FF2B5EF4-FFF2-40B4-BE49-F238E27FC236}">
                  <a16:creationId xmlns:a16="http://schemas.microsoft.com/office/drawing/2014/main" id="{5736494A-7144-C525-59AD-E206E114784A}"/>
                </a:ext>
              </a:extLst>
            </p:cNvPr>
            <p:cNvSpPr/>
            <p:nvPr/>
          </p:nvSpPr>
          <p:spPr>
            <a:xfrm>
              <a:off x="11063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2" name="object 2304">
              <a:extLst>
                <a:ext uri="{FF2B5EF4-FFF2-40B4-BE49-F238E27FC236}">
                  <a16:creationId xmlns:a16="http://schemas.microsoft.com/office/drawing/2014/main" id="{466808C4-FDF8-853A-F790-D1EF461F8C63}"/>
                </a:ext>
              </a:extLst>
            </p:cNvPr>
            <p:cNvSpPr/>
            <p:nvPr/>
          </p:nvSpPr>
          <p:spPr>
            <a:xfrm>
              <a:off x="110832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3" name="object 2305">
              <a:extLst>
                <a:ext uri="{FF2B5EF4-FFF2-40B4-BE49-F238E27FC236}">
                  <a16:creationId xmlns:a16="http://schemas.microsoft.com/office/drawing/2014/main" id="{D1F23D4A-18CD-5F13-3A98-10CE8C75055B}"/>
                </a:ext>
              </a:extLst>
            </p:cNvPr>
            <p:cNvSpPr/>
            <p:nvPr/>
          </p:nvSpPr>
          <p:spPr>
            <a:xfrm>
              <a:off x="11103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4" name="object 2306">
              <a:extLst>
                <a:ext uri="{FF2B5EF4-FFF2-40B4-BE49-F238E27FC236}">
                  <a16:creationId xmlns:a16="http://schemas.microsoft.com/office/drawing/2014/main" id="{73A623C5-9591-AB9B-5BAC-D0E46FA5AA1F}"/>
                </a:ext>
              </a:extLst>
            </p:cNvPr>
            <p:cNvSpPr/>
            <p:nvPr/>
          </p:nvSpPr>
          <p:spPr>
            <a:xfrm>
              <a:off x="11123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5" name="object 2307">
              <a:extLst>
                <a:ext uri="{FF2B5EF4-FFF2-40B4-BE49-F238E27FC236}">
                  <a16:creationId xmlns:a16="http://schemas.microsoft.com/office/drawing/2014/main" id="{67C8478E-4BDE-94E5-E2A9-09B4A82CCD56}"/>
                </a:ext>
              </a:extLst>
            </p:cNvPr>
            <p:cNvSpPr/>
            <p:nvPr/>
          </p:nvSpPr>
          <p:spPr>
            <a:xfrm>
              <a:off x="11143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6" name="object 2308">
              <a:extLst>
                <a:ext uri="{FF2B5EF4-FFF2-40B4-BE49-F238E27FC236}">
                  <a16:creationId xmlns:a16="http://schemas.microsoft.com/office/drawing/2014/main" id="{D978A598-3CC7-AFD0-C1EA-F9A219EA8C48}"/>
                </a:ext>
              </a:extLst>
            </p:cNvPr>
            <p:cNvSpPr/>
            <p:nvPr/>
          </p:nvSpPr>
          <p:spPr>
            <a:xfrm>
              <a:off x="11163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7" name="object 2309">
              <a:extLst>
                <a:ext uri="{FF2B5EF4-FFF2-40B4-BE49-F238E27FC236}">
                  <a16:creationId xmlns:a16="http://schemas.microsoft.com/office/drawing/2014/main" id="{D4DB64F4-0746-1327-5DDA-6FF3396F008E}"/>
                </a:ext>
              </a:extLst>
            </p:cNvPr>
            <p:cNvSpPr/>
            <p:nvPr/>
          </p:nvSpPr>
          <p:spPr>
            <a:xfrm>
              <a:off x="11184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8" name="object 2310">
              <a:extLst>
                <a:ext uri="{FF2B5EF4-FFF2-40B4-BE49-F238E27FC236}">
                  <a16:creationId xmlns:a16="http://schemas.microsoft.com/office/drawing/2014/main" id="{B98977CD-61F1-C95B-0C3B-160FBA132F01}"/>
                </a:ext>
              </a:extLst>
            </p:cNvPr>
            <p:cNvSpPr/>
            <p:nvPr/>
          </p:nvSpPr>
          <p:spPr>
            <a:xfrm>
              <a:off x="11204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9" name="object 2311">
              <a:extLst>
                <a:ext uri="{FF2B5EF4-FFF2-40B4-BE49-F238E27FC236}">
                  <a16:creationId xmlns:a16="http://schemas.microsoft.com/office/drawing/2014/main" id="{1262B5BE-7643-A5BE-45B8-FB2CAC1D099C}"/>
                </a:ext>
              </a:extLst>
            </p:cNvPr>
            <p:cNvSpPr/>
            <p:nvPr/>
          </p:nvSpPr>
          <p:spPr>
            <a:xfrm>
              <a:off x="11224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0" name="object 2312">
              <a:extLst>
                <a:ext uri="{FF2B5EF4-FFF2-40B4-BE49-F238E27FC236}">
                  <a16:creationId xmlns:a16="http://schemas.microsoft.com/office/drawing/2014/main" id="{5C71FA33-C530-6F9C-7C41-CA21B345260C}"/>
                </a:ext>
              </a:extLst>
            </p:cNvPr>
            <p:cNvSpPr/>
            <p:nvPr/>
          </p:nvSpPr>
          <p:spPr>
            <a:xfrm>
              <a:off x="11244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1" name="object 2313">
              <a:extLst>
                <a:ext uri="{FF2B5EF4-FFF2-40B4-BE49-F238E27FC236}">
                  <a16:creationId xmlns:a16="http://schemas.microsoft.com/office/drawing/2014/main" id="{B1941563-915C-C244-A57C-86E0E2A27364}"/>
                </a:ext>
              </a:extLst>
            </p:cNvPr>
            <p:cNvSpPr/>
            <p:nvPr/>
          </p:nvSpPr>
          <p:spPr>
            <a:xfrm>
              <a:off x="11264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2" name="object 2314">
              <a:extLst>
                <a:ext uri="{FF2B5EF4-FFF2-40B4-BE49-F238E27FC236}">
                  <a16:creationId xmlns:a16="http://schemas.microsoft.com/office/drawing/2014/main" id="{A2F64B30-18BF-0781-9F96-91390BAF6880}"/>
                </a:ext>
              </a:extLst>
            </p:cNvPr>
            <p:cNvSpPr/>
            <p:nvPr/>
          </p:nvSpPr>
          <p:spPr>
            <a:xfrm>
              <a:off x="11284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3" name="object 2315">
              <a:extLst>
                <a:ext uri="{FF2B5EF4-FFF2-40B4-BE49-F238E27FC236}">
                  <a16:creationId xmlns:a16="http://schemas.microsoft.com/office/drawing/2014/main" id="{1CB3B8EF-5C92-18DF-2E38-794AB3307B1C}"/>
                </a:ext>
              </a:extLst>
            </p:cNvPr>
            <p:cNvSpPr/>
            <p:nvPr/>
          </p:nvSpPr>
          <p:spPr>
            <a:xfrm>
              <a:off x="113049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4" name="object 2316">
              <a:extLst>
                <a:ext uri="{FF2B5EF4-FFF2-40B4-BE49-F238E27FC236}">
                  <a16:creationId xmlns:a16="http://schemas.microsoft.com/office/drawing/2014/main" id="{A741E0F8-3006-3851-09E9-3B680C4C3BFB}"/>
                </a:ext>
              </a:extLst>
            </p:cNvPr>
            <p:cNvSpPr/>
            <p:nvPr/>
          </p:nvSpPr>
          <p:spPr>
            <a:xfrm>
              <a:off x="11325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5" name="object 2317">
              <a:extLst>
                <a:ext uri="{FF2B5EF4-FFF2-40B4-BE49-F238E27FC236}">
                  <a16:creationId xmlns:a16="http://schemas.microsoft.com/office/drawing/2014/main" id="{4C6F8214-3D37-38B2-1091-40DCEABBFD5C}"/>
                </a:ext>
              </a:extLst>
            </p:cNvPr>
            <p:cNvSpPr/>
            <p:nvPr/>
          </p:nvSpPr>
          <p:spPr>
            <a:xfrm>
              <a:off x="113452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6" name="object 2318">
              <a:extLst>
                <a:ext uri="{FF2B5EF4-FFF2-40B4-BE49-F238E27FC236}">
                  <a16:creationId xmlns:a16="http://schemas.microsoft.com/office/drawing/2014/main" id="{FB4624D5-30A1-78C1-80BF-70934838BF67}"/>
                </a:ext>
              </a:extLst>
            </p:cNvPr>
            <p:cNvSpPr/>
            <p:nvPr/>
          </p:nvSpPr>
          <p:spPr>
            <a:xfrm>
              <a:off x="11365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7" name="object 2319">
              <a:extLst>
                <a:ext uri="{FF2B5EF4-FFF2-40B4-BE49-F238E27FC236}">
                  <a16:creationId xmlns:a16="http://schemas.microsoft.com/office/drawing/2014/main" id="{615249DB-C56D-D307-6576-94384598B4ED}"/>
                </a:ext>
              </a:extLst>
            </p:cNvPr>
            <p:cNvSpPr/>
            <p:nvPr/>
          </p:nvSpPr>
          <p:spPr>
            <a:xfrm>
              <a:off x="113855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8" name="object 2320">
              <a:extLst>
                <a:ext uri="{FF2B5EF4-FFF2-40B4-BE49-F238E27FC236}">
                  <a16:creationId xmlns:a16="http://schemas.microsoft.com/office/drawing/2014/main" id="{7BCFF0F1-900C-0ECA-C27A-E3F1226F193A}"/>
                </a:ext>
              </a:extLst>
            </p:cNvPr>
            <p:cNvSpPr/>
            <p:nvPr/>
          </p:nvSpPr>
          <p:spPr>
            <a:xfrm>
              <a:off x="11405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9" name="object 2321">
              <a:extLst>
                <a:ext uri="{FF2B5EF4-FFF2-40B4-BE49-F238E27FC236}">
                  <a16:creationId xmlns:a16="http://schemas.microsoft.com/office/drawing/2014/main" id="{74143E20-3ED6-B201-1323-B1FAA9061927}"/>
                </a:ext>
              </a:extLst>
            </p:cNvPr>
            <p:cNvSpPr/>
            <p:nvPr/>
          </p:nvSpPr>
          <p:spPr>
            <a:xfrm>
              <a:off x="11425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0" name="object 2322">
              <a:extLst>
                <a:ext uri="{FF2B5EF4-FFF2-40B4-BE49-F238E27FC236}">
                  <a16:creationId xmlns:a16="http://schemas.microsoft.com/office/drawing/2014/main" id="{FD464434-A0F2-E1AF-FF94-2B6A92812388}"/>
                </a:ext>
              </a:extLst>
            </p:cNvPr>
            <p:cNvSpPr/>
            <p:nvPr/>
          </p:nvSpPr>
          <p:spPr>
            <a:xfrm>
              <a:off x="11446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1" name="object 2323">
              <a:extLst>
                <a:ext uri="{FF2B5EF4-FFF2-40B4-BE49-F238E27FC236}">
                  <a16:creationId xmlns:a16="http://schemas.microsoft.com/office/drawing/2014/main" id="{73E9AE34-F652-8BB7-B927-F18B1A3C999E}"/>
                </a:ext>
              </a:extLst>
            </p:cNvPr>
            <p:cNvSpPr/>
            <p:nvPr/>
          </p:nvSpPr>
          <p:spPr>
            <a:xfrm>
              <a:off x="11466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2" name="object 2324">
              <a:extLst>
                <a:ext uri="{FF2B5EF4-FFF2-40B4-BE49-F238E27FC236}">
                  <a16:creationId xmlns:a16="http://schemas.microsoft.com/office/drawing/2014/main" id="{24D5C399-427E-874F-B736-B2C517637571}"/>
                </a:ext>
              </a:extLst>
            </p:cNvPr>
            <p:cNvSpPr/>
            <p:nvPr/>
          </p:nvSpPr>
          <p:spPr>
            <a:xfrm>
              <a:off x="11486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3" name="object 2325">
              <a:extLst>
                <a:ext uri="{FF2B5EF4-FFF2-40B4-BE49-F238E27FC236}">
                  <a16:creationId xmlns:a16="http://schemas.microsoft.com/office/drawing/2014/main" id="{466D8C4C-0311-C781-AE57-6372C2BE9C5D}"/>
                </a:ext>
              </a:extLst>
            </p:cNvPr>
            <p:cNvSpPr/>
            <p:nvPr/>
          </p:nvSpPr>
          <p:spPr>
            <a:xfrm>
              <a:off x="11506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4" name="object 2326">
              <a:extLst>
                <a:ext uri="{FF2B5EF4-FFF2-40B4-BE49-F238E27FC236}">
                  <a16:creationId xmlns:a16="http://schemas.microsoft.com/office/drawing/2014/main" id="{6E5556B0-1A8B-4E07-61D5-BB6864E1F2C8}"/>
                </a:ext>
              </a:extLst>
            </p:cNvPr>
            <p:cNvSpPr/>
            <p:nvPr/>
          </p:nvSpPr>
          <p:spPr>
            <a:xfrm>
              <a:off x="11526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5" name="object 2327">
              <a:extLst>
                <a:ext uri="{FF2B5EF4-FFF2-40B4-BE49-F238E27FC236}">
                  <a16:creationId xmlns:a16="http://schemas.microsoft.com/office/drawing/2014/main" id="{A81151FC-AFA0-2984-8994-2DA91C347C74}"/>
                </a:ext>
              </a:extLst>
            </p:cNvPr>
            <p:cNvSpPr/>
            <p:nvPr/>
          </p:nvSpPr>
          <p:spPr>
            <a:xfrm>
              <a:off x="115468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6" name="object 2328">
              <a:extLst>
                <a:ext uri="{FF2B5EF4-FFF2-40B4-BE49-F238E27FC236}">
                  <a16:creationId xmlns:a16="http://schemas.microsoft.com/office/drawing/2014/main" id="{8969D2B8-9EEB-744D-1999-687CB4A52ADC}"/>
                </a:ext>
              </a:extLst>
            </p:cNvPr>
            <p:cNvSpPr/>
            <p:nvPr/>
          </p:nvSpPr>
          <p:spPr>
            <a:xfrm>
              <a:off x="115670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7" name="object 2329">
              <a:extLst>
                <a:ext uri="{FF2B5EF4-FFF2-40B4-BE49-F238E27FC236}">
                  <a16:creationId xmlns:a16="http://schemas.microsoft.com/office/drawing/2014/main" id="{E19376A0-5D1F-0360-1801-3C40AF5550C7}"/>
                </a:ext>
              </a:extLst>
            </p:cNvPr>
            <p:cNvSpPr/>
            <p:nvPr/>
          </p:nvSpPr>
          <p:spPr>
            <a:xfrm>
              <a:off x="11587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8" name="object 2330">
              <a:extLst>
                <a:ext uri="{FF2B5EF4-FFF2-40B4-BE49-F238E27FC236}">
                  <a16:creationId xmlns:a16="http://schemas.microsoft.com/office/drawing/2014/main" id="{64356798-91BB-8FFF-A120-1E12EDBCA145}"/>
                </a:ext>
              </a:extLst>
            </p:cNvPr>
            <p:cNvSpPr/>
            <p:nvPr/>
          </p:nvSpPr>
          <p:spPr>
            <a:xfrm>
              <a:off x="116072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9" name="object 2331">
              <a:extLst>
                <a:ext uri="{FF2B5EF4-FFF2-40B4-BE49-F238E27FC236}">
                  <a16:creationId xmlns:a16="http://schemas.microsoft.com/office/drawing/2014/main" id="{45DC41E6-B310-42E4-1297-D72272DAEC53}"/>
                </a:ext>
              </a:extLst>
            </p:cNvPr>
            <p:cNvSpPr/>
            <p:nvPr/>
          </p:nvSpPr>
          <p:spPr>
            <a:xfrm>
              <a:off x="11627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0" name="object 2332">
              <a:extLst>
                <a:ext uri="{FF2B5EF4-FFF2-40B4-BE49-F238E27FC236}">
                  <a16:creationId xmlns:a16="http://schemas.microsoft.com/office/drawing/2014/main" id="{D6DDA309-2FEA-DDFA-3C7C-6F571137596A}"/>
                </a:ext>
              </a:extLst>
            </p:cNvPr>
            <p:cNvSpPr/>
            <p:nvPr/>
          </p:nvSpPr>
          <p:spPr>
            <a:xfrm>
              <a:off x="116475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1" name="object 2333">
              <a:extLst>
                <a:ext uri="{FF2B5EF4-FFF2-40B4-BE49-F238E27FC236}">
                  <a16:creationId xmlns:a16="http://schemas.microsoft.com/office/drawing/2014/main" id="{12B93EC1-9EF1-6516-BFD2-7D474996231A}"/>
                </a:ext>
              </a:extLst>
            </p:cNvPr>
            <p:cNvSpPr/>
            <p:nvPr/>
          </p:nvSpPr>
          <p:spPr>
            <a:xfrm>
              <a:off x="11667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2" name="object 2334">
              <a:extLst>
                <a:ext uri="{FF2B5EF4-FFF2-40B4-BE49-F238E27FC236}">
                  <a16:creationId xmlns:a16="http://schemas.microsoft.com/office/drawing/2014/main" id="{7F2542DE-7947-9046-FB64-935B585B4057}"/>
                </a:ext>
              </a:extLst>
            </p:cNvPr>
            <p:cNvSpPr/>
            <p:nvPr/>
          </p:nvSpPr>
          <p:spPr>
            <a:xfrm>
              <a:off x="11687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3" name="object 2335">
              <a:extLst>
                <a:ext uri="{FF2B5EF4-FFF2-40B4-BE49-F238E27FC236}">
                  <a16:creationId xmlns:a16="http://schemas.microsoft.com/office/drawing/2014/main" id="{F2147F8F-8D3D-A9D7-94CE-69EE8CE59010}"/>
                </a:ext>
              </a:extLst>
            </p:cNvPr>
            <p:cNvSpPr/>
            <p:nvPr/>
          </p:nvSpPr>
          <p:spPr>
            <a:xfrm>
              <a:off x="11708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4" name="object 2336">
              <a:extLst>
                <a:ext uri="{FF2B5EF4-FFF2-40B4-BE49-F238E27FC236}">
                  <a16:creationId xmlns:a16="http://schemas.microsoft.com/office/drawing/2014/main" id="{060D1BC6-7D52-74A6-2521-06E9B3DA0E1A}"/>
                </a:ext>
              </a:extLst>
            </p:cNvPr>
            <p:cNvSpPr/>
            <p:nvPr/>
          </p:nvSpPr>
          <p:spPr>
            <a:xfrm>
              <a:off x="11728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5" name="object 2337">
              <a:extLst>
                <a:ext uri="{FF2B5EF4-FFF2-40B4-BE49-F238E27FC236}">
                  <a16:creationId xmlns:a16="http://schemas.microsoft.com/office/drawing/2014/main" id="{2FC05B68-AA30-1DFE-8B53-9115CFD72951}"/>
                </a:ext>
              </a:extLst>
            </p:cNvPr>
            <p:cNvSpPr/>
            <p:nvPr/>
          </p:nvSpPr>
          <p:spPr>
            <a:xfrm>
              <a:off x="11748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6" name="object 2338">
              <a:extLst>
                <a:ext uri="{FF2B5EF4-FFF2-40B4-BE49-F238E27FC236}">
                  <a16:creationId xmlns:a16="http://schemas.microsoft.com/office/drawing/2014/main" id="{6370C18D-C4AE-B1D2-6CFA-7C7D36442531}"/>
                </a:ext>
              </a:extLst>
            </p:cNvPr>
            <p:cNvSpPr/>
            <p:nvPr/>
          </p:nvSpPr>
          <p:spPr>
            <a:xfrm>
              <a:off x="11768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7" name="object 2339">
              <a:extLst>
                <a:ext uri="{FF2B5EF4-FFF2-40B4-BE49-F238E27FC236}">
                  <a16:creationId xmlns:a16="http://schemas.microsoft.com/office/drawing/2014/main" id="{4A3BC079-E127-0F63-D19A-56399B8D90F5}"/>
                </a:ext>
              </a:extLst>
            </p:cNvPr>
            <p:cNvSpPr/>
            <p:nvPr/>
          </p:nvSpPr>
          <p:spPr>
            <a:xfrm>
              <a:off x="11788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8" name="object 2340">
              <a:extLst>
                <a:ext uri="{FF2B5EF4-FFF2-40B4-BE49-F238E27FC236}">
                  <a16:creationId xmlns:a16="http://schemas.microsoft.com/office/drawing/2014/main" id="{4A363F5D-EFFA-2355-5A5C-1E6BA77B800A}"/>
                </a:ext>
              </a:extLst>
            </p:cNvPr>
            <p:cNvSpPr/>
            <p:nvPr/>
          </p:nvSpPr>
          <p:spPr>
            <a:xfrm>
              <a:off x="118088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9" name="object 2341">
              <a:extLst>
                <a:ext uri="{FF2B5EF4-FFF2-40B4-BE49-F238E27FC236}">
                  <a16:creationId xmlns:a16="http://schemas.microsoft.com/office/drawing/2014/main" id="{8F98A3B2-C9BE-0A8B-8EAC-29EC33FB0846}"/>
                </a:ext>
              </a:extLst>
            </p:cNvPr>
            <p:cNvSpPr/>
            <p:nvPr/>
          </p:nvSpPr>
          <p:spPr>
            <a:xfrm>
              <a:off x="118290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0" name="object 2342">
              <a:extLst>
                <a:ext uri="{FF2B5EF4-FFF2-40B4-BE49-F238E27FC236}">
                  <a16:creationId xmlns:a16="http://schemas.microsoft.com/office/drawing/2014/main" id="{D7D4A6B9-BB55-2AA6-7DED-268768E1ACC2}"/>
                </a:ext>
              </a:extLst>
            </p:cNvPr>
            <p:cNvSpPr/>
            <p:nvPr/>
          </p:nvSpPr>
          <p:spPr>
            <a:xfrm>
              <a:off x="118490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1" name="object 2343">
              <a:extLst>
                <a:ext uri="{FF2B5EF4-FFF2-40B4-BE49-F238E27FC236}">
                  <a16:creationId xmlns:a16="http://schemas.microsoft.com/office/drawing/2014/main" id="{1F6C9110-6B77-780F-F568-ED42226B5146}"/>
                </a:ext>
              </a:extLst>
            </p:cNvPr>
            <p:cNvSpPr/>
            <p:nvPr/>
          </p:nvSpPr>
          <p:spPr>
            <a:xfrm>
              <a:off x="118692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2" name="object 2344">
              <a:extLst>
                <a:ext uri="{FF2B5EF4-FFF2-40B4-BE49-F238E27FC236}">
                  <a16:creationId xmlns:a16="http://schemas.microsoft.com/office/drawing/2014/main" id="{7C0D8279-67CE-969B-40E5-7768E7B5C899}"/>
                </a:ext>
              </a:extLst>
            </p:cNvPr>
            <p:cNvSpPr/>
            <p:nvPr/>
          </p:nvSpPr>
          <p:spPr>
            <a:xfrm>
              <a:off x="11889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3" name="object 2345">
              <a:extLst>
                <a:ext uri="{FF2B5EF4-FFF2-40B4-BE49-F238E27FC236}">
                  <a16:creationId xmlns:a16="http://schemas.microsoft.com/office/drawing/2014/main" id="{E650B9BA-1EF9-29C4-D314-FEC5FD358AB8}"/>
                </a:ext>
              </a:extLst>
            </p:cNvPr>
            <p:cNvSpPr/>
            <p:nvPr/>
          </p:nvSpPr>
          <p:spPr>
            <a:xfrm>
              <a:off x="119095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4" name="object 2346">
              <a:extLst>
                <a:ext uri="{FF2B5EF4-FFF2-40B4-BE49-F238E27FC236}">
                  <a16:creationId xmlns:a16="http://schemas.microsoft.com/office/drawing/2014/main" id="{719B3D9F-63C2-C761-411D-A10A5A9BCB22}"/>
                </a:ext>
              </a:extLst>
            </p:cNvPr>
            <p:cNvSpPr/>
            <p:nvPr/>
          </p:nvSpPr>
          <p:spPr>
            <a:xfrm>
              <a:off x="11929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5" name="object 2347">
              <a:extLst>
                <a:ext uri="{FF2B5EF4-FFF2-40B4-BE49-F238E27FC236}">
                  <a16:creationId xmlns:a16="http://schemas.microsoft.com/office/drawing/2014/main" id="{2BDC1A47-D9EC-E670-45E4-B1A78C22AA8F}"/>
                </a:ext>
              </a:extLst>
            </p:cNvPr>
            <p:cNvSpPr/>
            <p:nvPr/>
          </p:nvSpPr>
          <p:spPr>
            <a:xfrm>
              <a:off x="11949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6" name="object 2348">
              <a:extLst>
                <a:ext uri="{FF2B5EF4-FFF2-40B4-BE49-F238E27FC236}">
                  <a16:creationId xmlns:a16="http://schemas.microsoft.com/office/drawing/2014/main" id="{F5D995E8-2702-1332-7B51-625C43AF72E1}"/>
                </a:ext>
              </a:extLst>
            </p:cNvPr>
            <p:cNvSpPr/>
            <p:nvPr/>
          </p:nvSpPr>
          <p:spPr>
            <a:xfrm>
              <a:off x="11970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7" name="object 2349">
              <a:extLst>
                <a:ext uri="{FF2B5EF4-FFF2-40B4-BE49-F238E27FC236}">
                  <a16:creationId xmlns:a16="http://schemas.microsoft.com/office/drawing/2014/main" id="{8F1D408C-D580-1445-3301-EE182B4A149A}"/>
                </a:ext>
              </a:extLst>
            </p:cNvPr>
            <p:cNvSpPr/>
            <p:nvPr/>
          </p:nvSpPr>
          <p:spPr>
            <a:xfrm>
              <a:off x="11990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8" name="object 2350">
              <a:extLst>
                <a:ext uri="{FF2B5EF4-FFF2-40B4-BE49-F238E27FC236}">
                  <a16:creationId xmlns:a16="http://schemas.microsoft.com/office/drawing/2014/main" id="{B89A4B4A-3FAF-8E54-DF5E-6C314D774B83}"/>
                </a:ext>
              </a:extLst>
            </p:cNvPr>
            <p:cNvSpPr/>
            <p:nvPr/>
          </p:nvSpPr>
          <p:spPr>
            <a:xfrm>
              <a:off x="120103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9" name="object 2351">
              <a:extLst>
                <a:ext uri="{FF2B5EF4-FFF2-40B4-BE49-F238E27FC236}">
                  <a16:creationId xmlns:a16="http://schemas.microsoft.com/office/drawing/2014/main" id="{86A33205-E616-21BB-7FD1-6DC7E342D622}"/>
                </a:ext>
              </a:extLst>
            </p:cNvPr>
            <p:cNvSpPr/>
            <p:nvPr/>
          </p:nvSpPr>
          <p:spPr>
            <a:xfrm>
              <a:off x="120304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0" name="object 2352">
              <a:extLst>
                <a:ext uri="{FF2B5EF4-FFF2-40B4-BE49-F238E27FC236}">
                  <a16:creationId xmlns:a16="http://schemas.microsoft.com/office/drawing/2014/main" id="{8F647E8A-3C5D-4DE8-F73E-3A80BC5AA8E3}"/>
                </a:ext>
              </a:extLst>
            </p:cNvPr>
            <p:cNvSpPr/>
            <p:nvPr/>
          </p:nvSpPr>
          <p:spPr>
            <a:xfrm>
              <a:off x="12050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1" name="object 2353">
              <a:extLst>
                <a:ext uri="{FF2B5EF4-FFF2-40B4-BE49-F238E27FC236}">
                  <a16:creationId xmlns:a16="http://schemas.microsoft.com/office/drawing/2014/main" id="{0C499141-21E9-BB9F-A1C2-190EC47E88AD}"/>
                </a:ext>
              </a:extLst>
            </p:cNvPr>
            <p:cNvSpPr/>
            <p:nvPr/>
          </p:nvSpPr>
          <p:spPr>
            <a:xfrm>
              <a:off x="120708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2" name="object 2354">
              <a:extLst>
                <a:ext uri="{FF2B5EF4-FFF2-40B4-BE49-F238E27FC236}">
                  <a16:creationId xmlns:a16="http://schemas.microsoft.com/office/drawing/2014/main" id="{608C7FFF-C3BA-4071-CAB4-51F4957C7DBA}"/>
                </a:ext>
              </a:extLst>
            </p:cNvPr>
            <p:cNvSpPr/>
            <p:nvPr/>
          </p:nvSpPr>
          <p:spPr>
            <a:xfrm>
              <a:off x="120910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3" name="object 2355">
              <a:extLst>
                <a:ext uri="{FF2B5EF4-FFF2-40B4-BE49-F238E27FC236}">
                  <a16:creationId xmlns:a16="http://schemas.microsoft.com/office/drawing/2014/main" id="{F8B5327B-22EB-2FE8-0360-13F9340E4BC6}"/>
                </a:ext>
              </a:extLst>
            </p:cNvPr>
            <p:cNvSpPr/>
            <p:nvPr/>
          </p:nvSpPr>
          <p:spPr>
            <a:xfrm>
              <a:off x="121111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4" name="object 2356">
              <a:extLst>
                <a:ext uri="{FF2B5EF4-FFF2-40B4-BE49-F238E27FC236}">
                  <a16:creationId xmlns:a16="http://schemas.microsoft.com/office/drawing/2014/main" id="{E1F78E15-457A-CCAA-B10B-22D731D72038}"/>
                </a:ext>
              </a:extLst>
            </p:cNvPr>
            <p:cNvSpPr/>
            <p:nvPr/>
          </p:nvSpPr>
          <p:spPr>
            <a:xfrm>
              <a:off x="121312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5" name="object 2357">
              <a:extLst>
                <a:ext uri="{FF2B5EF4-FFF2-40B4-BE49-F238E27FC236}">
                  <a16:creationId xmlns:a16="http://schemas.microsoft.com/office/drawing/2014/main" id="{32A7D468-18C1-2CED-F4A9-92AB4AEFF544}"/>
                </a:ext>
              </a:extLst>
            </p:cNvPr>
            <p:cNvSpPr/>
            <p:nvPr/>
          </p:nvSpPr>
          <p:spPr>
            <a:xfrm>
              <a:off x="121514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6" name="object 2358">
              <a:extLst>
                <a:ext uri="{FF2B5EF4-FFF2-40B4-BE49-F238E27FC236}">
                  <a16:creationId xmlns:a16="http://schemas.microsoft.com/office/drawing/2014/main" id="{2AB0B828-A5E0-8844-A0BD-BCF38DFD82D6}"/>
                </a:ext>
              </a:extLst>
            </p:cNvPr>
            <p:cNvSpPr/>
            <p:nvPr/>
          </p:nvSpPr>
          <p:spPr>
            <a:xfrm>
              <a:off x="1217155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7" name="object 2359">
              <a:extLst>
                <a:ext uri="{FF2B5EF4-FFF2-40B4-BE49-F238E27FC236}">
                  <a16:creationId xmlns:a16="http://schemas.microsoft.com/office/drawing/2014/main" id="{61B162F6-E3F8-8021-DC69-9C40B4F494AA}"/>
                </a:ext>
              </a:extLst>
            </p:cNvPr>
            <p:cNvSpPr/>
            <p:nvPr/>
          </p:nvSpPr>
          <p:spPr>
            <a:xfrm>
              <a:off x="121917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8" name="object 2360">
              <a:extLst>
                <a:ext uri="{FF2B5EF4-FFF2-40B4-BE49-F238E27FC236}">
                  <a16:creationId xmlns:a16="http://schemas.microsoft.com/office/drawing/2014/main" id="{25B6FCE9-39DD-151F-58D5-A83A34C18DDF}"/>
                </a:ext>
              </a:extLst>
            </p:cNvPr>
            <p:cNvSpPr/>
            <p:nvPr/>
          </p:nvSpPr>
          <p:spPr>
            <a:xfrm>
              <a:off x="122119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9" name="object 2361">
              <a:extLst>
                <a:ext uri="{FF2B5EF4-FFF2-40B4-BE49-F238E27FC236}">
                  <a16:creationId xmlns:a16="http://schemas.microsoft.com/office/drawing/2014/main" id="{B555B290-7B1D-3646-F94D-8B4F93334F31}"/>
                </a:ext>
              </a:extLst>
            </p:cNvPr>
            <p:cNvSpPr/>
            <p:nvPr/>
          </p:nvSpPr>
          <p:spPr>
            <a:xfrm>
              <a:off x="122320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0" name="object 2362">
              <a:extLst>
                <a:ext uri="{FF2B5EF4-FFF2-40B4-BE49-F238E27FC236}">
                  <a16:creationId xmlns:a16="http://schemas.microsoft.com/office/drawing/2014/main" id="{9F3366BA-0470-2CB9-8D91-02A7AE49BD38}"/>
                </a:ext>
              </a:extLst>
            </p:cNvPr>
            <p:cNvSpPr/>
            <p:nvPr/>
          </p:nvSpPr>
          <p:spPr>
            <a:xfrm>
              <a:off x="122521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1" name="object 2363">
              <a:extLst>
                <a:ext uri="{FF2B5EF4-FFF2-40B4-BE49-F238E27FC236}">
                  <a16:creationId xmlns:a16="http://schemas.microsoft.com/office/drawing/2014/main" id="{DD8842F3-F1C8-4EA3-E96C-1ED76A6CF8F4}"/>
                </a:ext>
              </a:extLst>
            </p:cNvPr>
            <p:cNvSpPr/>
            <p:nvPr/>
          </p:nvSpPr>
          <p:spPr>
            <a:xfrm>
              <a:off x="1227239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2" name="object 2364">
              <a:extLst>
                <a:ext uri="{FF2B5EF4-FFF2-40B4-BE49-F238E27FC236}">
                  <a16:creationId xmlns:a16="http://schemas.microsoft.com/office/drawing/2014/main" id="{467561FA-D710-2F02-68B0-105510DAF286}"/>
                </a:ext>
              </a:extLst>
            </p:cNvPr>
            <p:cNvSpPr/>
            <p:nvPr/>
          </p:nvSpPr>
          <p:spPr>
            <a:xfrm>
              <a:off x="1229258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3" name="object 2365">
              <a:extLst>
                <a:ext uri="{FF2B5EF4-FFF2-40B4-BE49-F238E27FC236}">
                  <a16:creationId xmlns:a16="http://schemas.microsoft.com/office/drawing/2014/main" id="{9194F056-84B8-DB54-B7A1-F20F6B8F485A}"/>
                </a:ext>
              </a:extLst>
            </p:cNvPr>
            <p:cNvSpPr/>
            <p:nvPr/>
          </p:nvSpPr>
          <p:spPr>
            <a:xfrm>
              <a:off x="123126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4" name="object 2366">
              <a:extLst>
                <a:ext uri="{FF2B5EF4-FFF2-40B4-BE49-F238E27FC236}">
                  <a16:creationId xmlns:a16="http://schemas.microsoft.com/office/drawing/2014/main" id="{3250A78C-625F-F682-2B12-76EB33E59D44}"/>
                </a:ext>
              </a:extLst>
            </p:cNvPr>
            <p:cNvSpPr/>
            <p:nvPr/>
          </p:nvSpPr>
          <p:spPr>
            <a:xfrm>
              <a:off x="1233284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5" name="object 2367">
              <a:extLst>
                <a:ext uri="{FF2B5EF4-FFF2-40B4-BE49-F238E27FC236}">
                  <a16:creationId xmlns:a16="http://schemas.microsoft.com/office/drawing/2014/main" id="{16C6F742-B8B6-9531-9226-FA335AA1BC2C}"/>
                </a:ext>
              </a:extLst>
            </p:cNvPr>
            <p:cNvSpPr/>
            <p:nvPr/>
          </p:nvSpPr>
          <p:spPr>
            <a:xfrm>
              <a:off x="123530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6" name="object 2368">
              <a:extLst>
                <a:ext uri="{FF2B5EF4-FFF2-40B4-BE49-F238E27FC236}">
                  <a16:creationId xmlns:a16="http://schemas.microsoft.com/office/drawing/2014/main" id="{7EE6BDC1-1DA0-53FD-82EC-503C43314BED}"/>
                </a:ext>
              </a:extLst>
            </p:cNvPr>
            <p:cNvSpPr/>
            <p:nvPr/>
          </p:nvSpPr>
          <p:spPr>
            <a:xfrm>
              <a:off x="1237310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7" name="object 2369">
              <a:extLst>
                <a:ext uri="{FF2B5EF4-FFF2-40B4-BE49-F238E27FC236}">
                  <a16:creationId xmlns:a16="http://schemas.microsoft.com/office/drawing/2014/main" id="{5889AFEB-9538-FD67-B8D7-41A1E98F3299}"/>
                </a:ext>
              </a:extLst>
            </p:cNvPr>
            <p:cNvSpPr/>
            <p:nvPr/>
          </p:nvSpPr>
          <p:spPr>
            <a:xfrm>
              <a:off x="1239329" y="3955745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19" y="34937"/>
                  </a:lnTo>
                  <a:lnTo>
                    <a:pt x="4038" y="3493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8" name="object 2370">
              <a:extLst>
                <a:ext uri="{FF2B5EF4-FFF2-40B4-BE49-F238E27FC236}">
                  <a16:creationId xmlns:a16="http://schemas.microsoft.com/office/drawing/2014/main" id="{A0F1EE00-DB2A-118C-04FD-B8890852F00E}"/>
                </a:ext>
              </a:extLst>
            </p:cNvPr>
            <p:cNvSpPr/>
            <p:nvPr/>
          </p:nvSpPr>
          <p:spPr>
            <a:xfrm>
              <a:off x="1243355" y="3955745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19" y="34937"/>
                  </a:lnTo>
                  <a:lnTo>
                    <a:pt x="4038" y="3493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9" name="object 2371">
              <a:extLst>
                <a:ext uri="{FF2B5EF4-FFF2-40B4-BE49-F238E27FC236}">
                  <a16:creationId xmlns:a16="http://schemas.microsoft.com/office/drawing/2014/main" id="{9B81EF92-828C-169F-B453-A084DC41C748}"/>
                </a:ext>
              </a:extLst>
            </p:cNvPr>
            <p:cNvSpPr/>
            <p:nvPr/>
          </p:nvSpPr>
          <p:spPr>
            <a:xfrm>
              <a:off x="1247394" y="3955745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45" y="0"/>
                  </a:moveTo>
                  <a:lnTo>
                    <a:pt x="6045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6045" y="34937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0" name="object 2372">
              <a:extLst>
                <a:ext uri="{FF2B5EF4-FFF2-40B4-BE49-F238E27FC236}">
                  <a16:creationId xmlns:a16="http://schemas.microsoft.com/office/drawing/2014/main" id="{8B85D755-EDE0-5ACF-77BC-4DDD401D6D32}"/>
                </a:ext>
              </a:extLst>
            </p:cNvPr>
            <p:cNvSpPr/>
            <p:nvPr/>
          </p:nvSpPr>
          <p:spPr>
            <a:xfrm>
              <a:off x="1253439" y="3955745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38" y="0"/>
                  </a:moveTo>
                  <a:lnTo>
                    <a:pt x="2019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06" y="34937"/>
                  </a:lnTo>
                  <a:lnTo>
                    <a:pt x="4038" y="3493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1" name="object 2373">
              <a:extLst>
                <a:ext uri="{FF2B5EF4-FFF2-40B4-BE49-F238E27FC236}">
                  <a16:creationId xmlns:a16="http://schemas.microsoft.com/office/drawing/2014/main" id="{681DA1B8-8936-757B-F646-32B35D3A4E62}"/>
                </a:ext>
              </a:extLst>
            </p:cNvPr>
            <p:cNvSpPr/>
            <p:nvPr/>
          </p:nvSpPr>
          <p:spPr>
            <a:xfrm>
              <a:off x="1257452" y="3955745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32" y="34937"/>
                  </a:lnTo>
                  <a:lnTo>
                    <a:pt x="4051" y="34937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2" name="object 2374">
              <a:extLst>
                <a:ext uri="{FF2B5EF4-FFF2-40B4-BE49-F238E27FC236}">
                  <a16:creationId xmlns:a16="http://schemas.microsoft.com/office/drawing/2014/main" id="{EC8B458F-708D-0A3A-135F-EF960E174568}"/>
                </a:ext>
              </a:extLst>
            </p:cNvPr>
            <p:cNvSpPr/>
            <p:nvPr/>
          </p:nvSpPr>
          <p:spPr>
            <a:xfrm>
              <a:off x="1261503" y="395574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019" y="34937"/>
                  </a:moveTo>
                  <a:lnTo>
                    <a:pt x="0" y="34937"/>
                  </a:lnTo>
                  <a:lnTo>
                    <a:pt x="0" y="0"/>
                  </a:lnTo>
                  <a:lnTo>
                    <a:pt x="2019" y="0"/>
                  </a:lnTo>
                  <a:lnTo>
                    <a:pt x="2019" y="34937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3" name="object 2375">
              <a:extLst>
                <a:ext uri="{FF2B5EF4-FFF2-40B4-BE49-F238E27FC236}">
                  <a16:creationId xmlns:a16="http://schemas.microsoft.com/office/drawing/2014/main" id="{1125DC03-051A-E888-3E26-1419961F8831}"/>
                </a:ext>
              </a:extLst>
            </p:cNvPr>
            <p:cNvSpPr/>
            <p:nvPr/>
          </p:nvSpPr>
          <p:spPr>
            <a:xfrm>
              <a:off x="1263497" y="3955745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70" y="0"/>
                  </a:moveTo>
                  <a:lnTo>
                    <a:pt x="4051" y="0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32" y="34937"/>
                  </a:lnTo>
                  <a:lnTo>
                    <a:pt x="4038" y="34937"/>
                  </a:lnTo>
                  <a:lnTo>
                    <a:pt x="6070" y="34937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4" name="object 2376">
              <a:extLst>
                <a:ext uri="{FF2B5EF4-FFF2-40B4-BE49-F238E27FC236}">
                  <a16:creationId xmlns:a16="http://schemas.microsoft.com/office/drawing/2014/main" id="{058D8262-29E4-3203-60C8-51AF94C6F498}"/>
                </a:ext>
              </a:extLst>
            </p:cNvPr>
            <p:cNvSpPr/>
            <p:nvPr/>
          </p:nvSpPr>
          <p:spPr>
            <a:xfrm>
              <a:off x="1269542" y="3955745"/>
              <a:ext cx="4445" cy="35560"/>
            </a:xfrm>
            <a:custGeom>
              <a:avLst/>
              <a:gdLst/>
              <a:ahLst/>
              <a:cxnLst/>
              <a:rect l="l" t="t" r="r" b="b"/>
              <a:pathLst>
                <a:path w="4444" h="35560">
                  <a:moveTo>
                    <a:pt x="4051" y="0"/>
                  </a:moveTo>
                  <a:lnTo>
                    <a:pt x="2032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032" y="34937"/>
                  </a:lnTo>
                  <a:lnTo>
                    <a:pt x="4051" y="34937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5" name="object 2377">
              <a:extLst>
                <a:ext uri="{FF2B5EF4-FFF2-40B4-BE49-F238E27FC236}">
                  <a16:creationId xmlns:a16="http://schemas.microsoft.com/office/drawing/2014/main" id="{9AD45672-6E48-D3DA-36C1-F1D5A98BF3C1}"/>
                </a:ext>
              </a:extLst>
            </p:cNvPr>
            <p:cNvSpPr/>
            <p:nvPr/>
          </p:nvSpPr>
          <p:spPr>
            <a:xfrm>
              <a:off x="1273581" y="3955745"/>
              <a:ext cx="6350" cy="35560"/>
            </a:xfrm>
            <a:custGeom>
              <a:avLst/>
              <a:gdLst/>
              <a:ahLst/>
              <a:cxnLst/>
              <a:rect l="l" t="t" r="r" b="b"/>
              <a:pathLst>
                <a:path w="6350" h="35560">
                  <a:moveTo>
                    <a:pt x="6057" y="5816"/>
                  </a:moveTo>
                  <a:lnTo>
                    <a:pt x="4038" y="3797"/>
                  </a:lnTo>
                  <a:lnTo>
                    <a:pt x="2032" y="1803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34937"/>
                  </a:lnTo>
                  <a:lnTo>
                    <a:pt x="241" y="34937"/>
                  </a:lnTo>
                  <a:lnTo>
                    <a:pt x="2032" y="33147"/>
                  </a:lnTo>
                  <a:lnTo>
                    <a:pt x="4038" y="31140"/>
                  </a:lnTo>
                  <a:lnTo>
                    <a:pt x="6057" y="29121"/>
                  </a:lnTo>
                  <a:lnTo>
                    <a:pt x="6057" y="5816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6" name="object 2378">
              <a:extLst>
                <a:ext uri="{FF2B5EF4-FFF2-40B4-BE49-F238E27FC236}">
                  <a16:creationId xmlns:a16="http://schemas.microsoft.com/office/drawing/2014/main" id="{7159CD88-07BA-26DF-E50A-19DF0D8318CA}"/>
                </a:ext>
              </a:extLst>
            </p:cNvPr>
            <p:cNvSpPr/>
            <p:nvPr/>
          </p:nvSpPr>
          <p:spPr>
            <a:xfrm>
              <a:off x="1279639" y="3961561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5">
                  <a:moveTo>
                    <a:pt x="2019" y="2006"/>
                  </a:moveTo>
                  <a:lnTo>
                    <a:pt x="0" y="0"/>
                  </a:lnTo>
                  <a:lnTo>
                    <a:pt x="0" y="23304"/>
                  </a:lnTo>
                  <a:lnTo>
                    <a:pt x="2006" y="21297"/>
                  </a:lnTo>
                  <a:lnTo>
                    <a:pt x="2019" y="2006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7" name="object 2379">
              <a:extLst>
                <a:ext uri="{FF2B5EF4-FFF2-40B4-BE49-F238E27FC236}">
                  <a16:creationId xmlns:a16="http://schemas.microsoft.com/office/drawing/2014/main" id="{5D475FCE-D87A-6034-0843-34436DBA8A20}"/>
                </a:ext>
              </a:extLst>
            </p:cNvPr>
            <p:cNvSpPr/>
            <p:nvPr/>
          </p:nvSpPr>
          <p:spPr>
            <a:xfrm>
              <a:off x="906462" y="4031513"/>
              <a:ext cx="1270" cy="21590"/>
            </a:xfrm>
            <a:custGeom>
              <a:avLst/>
              <a:gdLst/>
              <a:ahLst/>
              <a:cxnLst/>
              <a:rect l="l" t="t" r="r" b="b"/>
              <a:pathLst>
                <a:path w="1269" h="21589">
                  <a:moveTo>
                    <a:pt x="1054" y="0"/>
                  </a:moveTo>
                  <a:lnTo>
                    <a:pt x="0" y="1054"/>
                  </a:lnTo>
                  <a:lnTo>
                    <a:pt x="0" y="20345"/>
                  </a:lnTo>
                  <a:lnTo>
                    <a:pt x="1054" y="2139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8" name="object 2380">
              <a:extLst>
                <a:ext uri="{FF2B5EF4-FFF2-40B4-BE49-F238E27FC236}">
                  <a16:creationId xmlns:a16="http://schemas.microsoft.com/office/drawing/2014/main" id="{9C330C6C-B80C-A47A-972A-6EC0FCDC0D30}"/>
                </a:ext>
              </a:extLst>
            </p:cNvPr>
            <p:cNvSpPr/>
            <p:nvPr/>
          </p:nvSpPr>
          <p:spPr>
            <a:xfrm>
              <a:off x="907516" y="4030459"/>
              <a:ext cx="1270" cy="24130"/>
            </a:xfrm>
            <a:custGeom>
              <a:avLst/>
              <a:gdLst/>
              <a:ahLst/>
              <a:cxnLst/>
              <a:rect l="l" t="t" r="r" b="b"/>
              <a:pathLst>
                <a:path w="1269" h="24129">
                  <a:moveTo>
                    <a:pt x="1054" y="23507"/>
                  </a:moveTo>
                  <a:lnTo>
                    <a:pt x="0" y="22453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23507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9" name="object 2381">
              <a:extLst>
                <a:ext uri="{FF2B5EF4-FFF2-40B4-BE49-F238E27FC236}">
                  <a16:creationId xmlns:a16="http://schemas.microsoft.com/office/drawing/2014/main" id="{7609B180-7189-C60C-2BFC-F651CE2EEEB4}"/>
                </a:ext>
              </a:extLst>
            </p:cNvPr>
            <p:cNvSpPr/>
            <p:nvPr/>
          </p:nvSpPr>
          <p:spPr>
            <a:xfrm>
              <a:off x="908583" y="4029392"/>
              <a:ext cx="1270" cy="26034"/>
            </a:xfrm>
            <a:custGeom>
              <a:avLst/>
              <a:gdLst/>
              <a:ahLst/>
              <a:cxnLst/>
              <a:rect l="l" t="t" r="r" b="b"/>
              <a:pathLst>
                <a:path w="1269" h="26035">
                  <a:moveTo>
                    <a:pt x="1054" y="25641"/>
                  </a:moveTo>
                  <a:lnTo>
                    <a:pt x="0" y="24587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25641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0" name="object 2382">
              <a:extLst>
                <a:ext uri="{FF2B5EF4-FFF2-40B4-BE49-F238E27FC236}">
                  <a16:creationId xmlns:a16="http://schemas.microsoft.com/office/drawing/2014/main" id="{F3A58851-52C0-5F9B-A856-666CA9A7A337}"/>
                </a:ext>
              </a:extLst>
            </p:cNvPr>
            <p:cNvSpPr/>
            <p:nvPr/>
          </p:nvSpPr>
          <p:spPr>
            <a:xfrm>
              <a:off x="909637" y="4028338"/>
              <a:ext cx="1270" cy="27940"/>
            </a:xfrm>
            <a:custGeom>
              <a:avLst/>
              <a:gdLst/>
              <a:ahLst/>
              <a:cxnLst/>
              <a:rect l="l" t="t" r="r" b="b"/>
              <a:pathLst>
                <a:path w="1269" h="27939">
                  <a:moveTo>
                    <a:pt x="1054" y="27749"/>
                  </a:moveTo>
                  <a:lnTo>
                    <a:pt x="0" y="26695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27749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1" name="object 2383">
              <a:extLst>
                <a:ext uri="{FF2B5EF4-FFF2-40B4-BE49-F238E27FC236}">
                  <a16:creationId xmlns:a16="http://schemas.microsoft.com/office/drawing/2014/main" id="{90FF1B87-E68D-8ECC-7C05-D0D92D2C9E82}"/>
                </a:ext>
              </a:extLst>
            </p:cNvPr>
            <p:cNvSpPr/>
            <p:nvPr/>
          </p:nvSpPr>
          <p:spPr>
            <a:xfrm>
              <a:off x="910704" y="4027271"/>
              <a:ext cx="1270" cy="30480"/>
            </a:xfrm>
            <a:custGeom>
              <a:avLst/>
              <a:gdLst/>
              <a:ahLst/>
              <a:cxnLst/>
              <a:rect l="l" t="t" r="r" b="b"/>
              <a:pathLst>
                <a:path w="1269" h="30479">
                  <a:moveTo>
                    <a:pt x="1054" y="29883"/>
                  </a:moveTo>
                  <a:lnTo>
                    <a:pt x="0" y="28828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29883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2" name="object 2384">
              <a:extLst>
                <a:ext uri="{FF2B5EF4-FFF2-40B4-BE49-F238E27FC236}">
                  <a16:creationId xmlns:a16="http://schemas.microsoft.com/office/drawing/2014/main" id="{6D8CD6D4-6213-D86C-FDCC-372DFF090E4B}"/>
                </a:ext>
              </a:extLst>
            </p:cNvPr>
            <p:cNvSpPr/>
            <p:nvPr/>
          </p:nvSpPr>
          <p:spPr>
            <a:xfrm>
              <a:off x="911758" y="4026217"/>
              <a:ext cx="1270" cy="32384"/>
            </a:xfrm>
            <a:custGeom>
              <a:avLst/>
              <a:gdLst/>
              <a:ahLst/>
              <a:cxnLst/>
              <a:rect l="l" t="t" r="r" b="b"/>
              <a:pathLst>
                <a:path w="1269" h="32385">
                  <a:moveTo>
                    <a:pt x="1054" y="31991"/>
                  </a:moveTo>
                  <a:lnTo>
                    <a:pt x="0" y="30937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31991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3" name="object 2385">
              <a:extLst>
                <a:ext uri="{FF2B5EF4-FFF2-40B4-BE49-F238E27FC236}">
                  <a16:creationId xmlns:a16="http://schemas.microsoft.com/office/drawing/2014/main" id="{7CBD4DED-BE4D-1B23-7433-D83C126F6489}"/>
                </a:ext>
              </a:extLst>
            </p:cNvPr>
            <p:cNvSpPr/>
            <p:nvPr/>
          </p:nvSpPr>
          <p:spPr>
            <a:xfrm>
              <a:off x="912812" y="4025163"/>
              <a:ext cx="1270" cy="34290"/>
            </a:xfrm>
            <a:custGeom>
              <a:avLst/>
              <a:gdLst/>
              <a:ahLst/>
              <a:cxnLst/>
              <a:rect l="l" t="t" r="r" b="b"/>
              <a:pathLst>
                <a:path w="1269" h="34289">
                  <a:moveTo>
                    <a:pt x="1054" y="34099"/>
                  </a:moveTo>
                  <a:lnTo>
                    <a:pt x="0" y="33045"/>
                  </a:lnTo>
                  <a:lnTo>
                    <a:pt x="0" y="1054"/>
                  </a:lnTo>
                  <a:lnTo>
                    <a:pt x="1054" y="0"/>
                  </a:lnTo>
                  <a:lnTo>
                    <a:pt x="1054" y="34099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4" name="object 2386">
              <a:extLst>
                <a:ext uri="{FF2B5EF4-FFF2-40B4-BE49-F238E27FC236}">
                  <a16:creationId xmlns:a16="http://schemas.microsoft.com/office/drawing/2014/main" id="{E9587F3A-44C7-AD07-02E3-4BE9851340BD}"/>
                </a:ext>
              </a:extLst>
            </p:cNvPr>
            <p:cNvSpPr/>
            <p:nvPr/>
          </p:nvSpPr>
          <p:spPr>
            <a:xfrm>
              <a:off x="91387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34531"/>
                  </a:lnTo>
                  <a:lnTo>
                    <a:pt x="419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5" name="object 2387">
              <a:extLst>
                <a:ext uri="{FF2B5EF4-FFF2-40B4-BE49-F238E27FC236}">
                  <a16:creationId xmlns:a16="http://schemas.microsoft.com/office/drawing/2014/main" id="{525713AB-B7BD-E871-A53B-DD5EB8ABDEEF}"/>
                </a:ext>
              </a:extLst>
            </p:cNvPr>
            <p:cNvSpPr/>
            <p:nvPr/>
          </p:nvSpPr>
          <p:spPr>
            <a:xfrm>
              <a:off x="91493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6" name="object 2388">
              <a:extLst>
                <a:ext uri="{FF2B5EF4-FFF2-40B4-BE49-F238E27FC236}">
                  <a16:creationId xmlns:a16="http://schemas.microsoft.com/office/drawing/2014/main" id="{CE003E8C-BA93-DEF5-8D99-08BAF8ED225A}"/>
                </a:ext>
              </a:extLst>
            </p:cNvPr>
            <p:cNvSpPr/>
            <p:nvPr/>
          </p:nvSpPr>
          <p:spPr>
            <a:xfrm>
              <a:off x="91600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7" name="object 2389">
              <a:extLst>
                <a:ext uri="{FF2B5EF4-FFF2-40B4-BE49-F238E27FC236}">
                  <a16:creationId xmlns:a16="http://schemas.microsoft.com/office/drawing/2014/main" id="{DDB2189C-DFCE-66F0-D2B4-F65F0FF087F4}"/>
                </a:ext>
              </a:extLst>
            </p:cNvPr>
            <p:cNvSpPr/>
            <p:nvPr/>
          </p:nvSpPr>
          <p:spPr>
            <a:xfrm>
              <a:off x="91705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8" name="object 2390">
              <a:extLst>
                <a:ext uri="{FF2B5EF4-FFF2-40B4-BE49-F238E27FC236}">
                  <a16:creationId xmlns:a16="http://schemas.microsoft.com/office/drawing/2014/main" id="{44A8765A-0D43-610F-E0B7-04D367FFF3FE}"/>
                </a:ext>
              </a:extLst>
            </p:cNvPr>
            <p:cNvSpPr/>
            <p:nvPr/>
          </p:nvSpPr>
          <p:spPr>
            <a:xfrm>
              <a:off x="91812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9" name="object 2391">
              <a:extLst>
                <a:ext uri="{FF2B5EF4-FFF2-40B4-BE49-F238E27FC236}">
                  <a16:creationId xmlns:a16="http://schemas.microsoft.com/office/drawing/2014/main" id="{2744383D-3C3F-E1D1-7CDF-D071F636785C}"/>
                </a:ext>
              </a:extLst>
            </p:cNvPr>
            <p:cNvSpPr/>
            <p:nvPr/>
          </p:nvSpPr>
          <p:spPr>
            <a:xfrm>
              <a:off x="91917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0" name="object 2392">
              <a:extLst>
                <a:ext uri="{FF2B5EF4-FFF2-40B4-BE49-F238E27FC236}">
                  <a16:creationId xmlns:a16="http://schemas.microsoft.com/office/drawing/2014/main" id="{C30702B6-E33A-BAC3-B2B8-54CB4D0FD51A}"/>
                </a:ext>
              </a:extLst>
            </p:cNvPr>
            <p:cNvSpPr/>
            <p:nvPr/>
          </p:nvSpPr>
          <p:spPr>
            <a:xfrm>
              <a:off x="92024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1" name="object 2393">
              <a:extLst>
                <a:ext uri="{FF2B5EF4-FFF2-40B4-BE49-F238E27FC236}">
                  <a16:creationId xmlns:a16="http://schemas.microsoft.com/office/drawing/2014/main" id="{7F3C45A9-6F5B-6044-6AF7-53F2160D31FF}"/>
                </a:ext>
              </a:extLst>
            </p:cNvPr>
            <p:cNvSpPr/>
            <p:nvPr/>
          </p:nvSpPr>
          <p:spPr>
            <a:xfrm>
              <a:off x="92129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2" name="object 2394">
              <a:extLst>
                <a:ext uri="{FF2B5EF4-FFF2-40B4-BE49-F238E27FC236}">
                  <a16:creationId xmlns:a16="http://schemas.microsoft.com/office/drawing/2014/main" id="{733C0702-5F92-F288-FEAB-1D9157A1EB7A}"/>
                </a:ext>
              </a:extLst>
            </p:cNvPr>
            <p:cNvSpPr/>
            <p:nvPr/>
          </p:nvSpPr>
          <p:spPr>
            <a:xfrm>
              <a:off x="92235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3" name="object 2395">
              <a:extLst>
                <a:ext uri="{FF2B5EF4-FFF2-40B4-BE49-F238E27FC236}">
                  <a16:creationId xmlns:a16="http://schemas.microsoft.com/office/drawing/2014/main" id="{2C7FDDE4-1C76-E1A3-B531-B65F35EDFF48}"/>
                </a:ext>
              </a:extLst>
            </p:cNvPr>
            <p:cNvSpPr/>
            <p:nvPr/>
          </p:nvSpPr>
          <p:spPr>
            <a:xfrm>
              <a:off x="92341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4" name="object 2396">
              <a:extLst>
                <a:ext uri="{FF2B5EF4-FFF2-40B4-BE49-F238E27FC236}">
                  <a16:creationId xmlns:a16="http://schemas.microsoft.com/office/drawing/2014/main" id="{B77E2278-0D3A-CB12-1EFC-5696FE103526}"/>
                </a:ext>
              </a:extLst>
            </p:cNvPr>
            <p:cNvSpPr/>
            <p:nvPr/>
          </p:nvSpPr>
          <p:spPr>
            <a:xfrm>
              <a:off x="92447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5" name="object 2397">
              <a:extLst>
                <a:ext uri="{FF2B5EF4-FFF2-40B4-BE49-F238E27FC236}">
                  <a16:creationId xmlns:a16="http://schemas.microsoft.com/office/drawing/2014/main" id="{C140F8BE-78A2-FD4D-3B99-8A0E62F1306E}"/>
                </a:ext>
              </a:extLst>
            </p:cNvPr>
            <p:cNvSpPr/>
            <p:nvPr/>
          </p:nvSpPr>
          <p:spPr>
            <a:xfrm>
              <a:off x="92553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6" name="object 2398">
              <a:extLst>
                <a:ext uri="{FF2B5EF4-FFF2-40B4-BE49-F238E27FC236}">
                  <a16:creationId xmlns:a16="http://schemas.microsoft.com/office/drawing/2014/main" id="{FC63D3EE-B7A3-C63B-A98E-3A82D4F6E7F6}"/>
                </a:ext>
              </a:extLst>
            </p:cNvPr>
            <p:cNvSpPr/>
            <p:nvPr/>
          </p:nvSpPr>
          <p:spPr>
            <a:xfrm>
              <a:off x="92659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7" name="object 2399">
              <a:extLst>
                <a:ext uri="{FF2B5EF4-FFF2-40B4-BE49-F238E27FC236}">
                  <a16:creationId xmlns:a16="http://schemas.microsoft.com/office/drawing/2014/main" id="{8392216D-48C1-25A9-6A01-D410E9B9B075}"/>
                </a:ext>
              </a:extLst>
            </p:cNvPr>
            <p:cNvSpPr/>
            <p:nvPr/>
          </p:nvSpPr>
          <p:spPr>
            <a:xfrm>
              <a:off x="92765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8" name="object 2400">
              <a:extLst>
                <a:ext uri="{FF2B5EF4-FFF2-40B4-BE49-F238E27FC236}">
                  <a16:creationId xmlns:a16="http://schemas.microsoft.com/office/drawing/2014/main" id="{0B3FD8D5-5688-CC4A-6233-1DA2FE2F4E8F}"/>
                </a:ext>
              </a:extLst>
            </p:cNvPr>
            <p:cNvSpPr/>
            <p:nvPr/>
          </p:nvSpPr>
          <p:spPr>
            <a:xfrm>
              <a:off x="92871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9" name="object 2401">
              <a:extLst>
                <a:ext uri="{FF2B5EF4-FFF2-40B4-BE49-F238E27FC236}">
                  <a16:creationId xmlns:a16="http://schemas.microsoft.com/office/drawing/2014/main" id="{0BDD47C5-B657-BEA1-66FB-0B7C4A3D2039}"/>
                </a:ext>
              </a:extLst>
            </p:cNvPr>
            <p:cNvSpPr/>
            <p:nvPr/>
          </p:nvSpPr>
          <p:spPr>
            <a:xfrm>
              <a:off x="92977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0" name="object 2402">
              <a:extLst>
                <a:ext uri="{FF2B5EF4-FFF2-40B4-BE49-F238E27FC236}">
                  <a16:creationId xmlns:a16="http://schemas.microsoft.com/office/drawing/2014/main" id="{4537CABD-AAD8-E59D-4D90-5F207EF69CDD}"/>
                </a:ext>
              </a:extLst>
            </p:cNvPr>
            <p:cNvSpPr/>
            <p:nvPr/>
          </p:nvSpPr>
          <p:spPr>
            <a:xfrm>
              <a:off x="93083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1" name="object 2403">
              <a:extLst>
                <a:ext uri="{FF2B5EF4-FFF2-40B4-BE49-F238E27FC236}">
                  <a16:creationId xmlns:a16="http://schemas.microsoft.com/office/drawing/2014/main" id="{7D16D518-D289-9207-81B1-B55DEA1B18C0}"/>
                </a:ext>
              </a:extLst>
            </p:cNvPr>
            <p:cNvSpPr/>
            <p:nvPr/>
          </p:nvSpPr>
          <p:spPr>
            <a:xfrm>
              <a:off x="93188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2" name="object 2404">
              <a:extLst>
                <a:ext uri="{FF2B5EF4-FFF2-40B4-BE49-F238E27FC236}">
                  <a16:creationId xmlns:a16="http://schemas.microsoft.com/office/drawing/2014/main" id="{AAA1E596-6EC5-60D6-B50E-26F11BD37735}"/>
                </a:ext>
              </a:extLst>
            </p:cNvPr>
            <p:cNvSpPr/>
            <p:nvPr/>
          </p:nvSpPr>
          <p:spPr>
            <a:xfrm>
              <a:off x="93295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3" name="object 2405">
              <a:extLst>
                <a:ext uri="{FF2B5EF4-FFF2-40B4-BE49-F238E27FC236}">
                  <a16:creationId xmlns:a16="http://schemas.microsoft.com/office/drawing/2014/main" id="{735DEC00-9F22-B10E-4E18-D75A88893724}"/>
                </a:ext>
              </a:extLst>
            </p:cNvPr>
            <p:cNvSpPr/>
            <p:nvPr/>
          </p:nvSpPr>
          <p:spPr>
            <a:xfrm>
              <a:off x="93400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4" name="object 2406">
              <a:extLst>
                <a:ext uri="{FF2B5EF4-FFF2-40B4-BE49-F238E27FC236}">
                  <a16:creationId xmlns:a16="http://schemas.microsoft.com/office/drawing/2014/main" id="{1CEDE804-CD3C-7B64-F74C-ABC40ECDFEE9}"/>
                </a:ext>
              </a:extLst>
            </p:cNvPr>
            <p:cNvSpPr/>
            <p:nvPr/>
          </p:nvSpPr>
          <p:spPr>
            <a:xfrm>
              <a:off x="93507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5" name="object 2407">
              <a:extLst>
                <a:ext uri="{FF2B5EF4-FFF2-40B4-BE49-F238E27FC236}">
                  <a16:creationId xmlns:a16="http://schemas.microsoft.com/office/drawing/2014/main" id="{BDD51ABD-415A-44FE-464B-16EF95DA7E4A}"/>
                </a:ext>
              </a:extLst>
            </p:cNvPr>
            <p:cNvSpPr/>
            <p:nvPr/>
          </p:nvSpPr>
          <p:spPr>
            <a:xfrm>
              <a:off x="93612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6" name="object 2408">
              <a:extLst>
                <a:ext uri="{FF2B5EF4-FFF2-40B4-BE49-F238E27FC236}">
                  <a16:creationId xmlns:a16="http://schemas.microsoft.com/office/drawing/2014/main" id="{A55E486F-488E-0A50-B2EE-54DED986BA15}"/>
                </a:ext>
              </a:extLst>
            </p:cNvPr>
            <p:cNvSpPr/>
            <p:nvPr/>
          </p:nvSpPr>
          <p:spPr>
            <a:xfrm>
              <a:off x="93719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7" name="object 2409">
              <a:extLst>
                <a:ext uri="{FF2B5EF4-FFF2-40B4-BE49-F238E27FC236}">
                  <a16:creationId xmlns:a16="http://schemas.microsoft.com/office/drawing/2014/main" id="{A0DBB038-20FC-3445-E19C-21524D906368}"/>
                </a:ext>
              </a:extLst>
            </p:cNvPr>
            <p:cNvSpPr/>
            <p:nvPr/>
          </p:nvSpPr>
          <p:spPr>
            <a:xfrm>
              <a:off x="93825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8" name="object 2410">
              <a:extLst>
                <a:ext uri="{FF2B5EF4-FFF2-40B4-BE49-F238E27FC236}">
                  <a16:creationId xmlns:a16="http://schemas.microsoft.com/office/drawing/2014/main" id="{DC2A26B2-CFD7-F1CC-0343-92C66BF4ACE7}"/>
                </a:ext>
              </a:extLst>
            </p:cNvPr>
            <p:cNvSpPr/>
            <p:nvPr/>
          </p:nvSpPr>
          <p:spPr>
            <a:xfrm>
              <a:off x="93931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9" name="object 2411">
              <a:extLst>
                <a:ext uri="{FF2B5EF4-FFF2-40B4-BE49-F238E27FC236}">
                  <a16:creationId xmlns:a16="http://schemas.microsoft.com/office/drawing/2014/main" id="{44FDC997-D014-7AF8-03FD-A8FA3C63765E}"/>
                </a:ext>
              </a:extLst>
            </p:cNvPr>
            <p:cNvSpPr/>
            <p:nvPr/>
          </p:nvSpPr>
          <p:spPr>
            <a:xfrm>
              <a:off x="94037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0" name="object 2412">
              <a:extLst>
                <a:ext uri="{FF2B5EF4-FFF2-40B4-BE49-F238E27FC236}">
                  <a16:creationId xmlns:a16="http://schemas.microsoft.com/office/drawing/2014/main" id="{C0869D8E-1F4A-B5EA-ED66-53FA1789556C}"/>
                </a:ext>
              </a:extLst>
            </p:cNvPr>
            <p:cNvSpPr/>
            <p:nvPr/>
          </p:nvSpPr>
          <p:spPr>
            <a:xfrm>
              <a:off x="94142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1" name="object 2413">
              <a:extLst>
                <a:ext uri="{FF2B5EF4-FFF2-40B4-BE49-F238E27FC236}">
                  <a16:creationId xmlns:a16="http://schemas.microsoft.com/office/drawing/2014/main" id="{133EBD78-2494-FF97-7209-B4CC0132046A}"/>
                </a:ext>
              </a:extLst>
            </p:cNvPr>
            <p:cNvSpPr/>
            <p:nvPr/>
          </p:nvSpPr>
          <p:spPr>
            <a:xfrm>
              <a:off x="94249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2" name="object 2414">
              <a:extLst>
                <a:ext uri="{FF2B5EF4-FFF2-40B4-BE49-F238E27FC236}">
                  <a16:creationId xmlns:a16="http://schemas.microsoft.com/office/drawing/2014/main" id="{EDD2C28A-A041-F3D6-CE41-8A9B8AABB8EA}"/>
                </a:ext>
              </a:extLst>
            </p:cNvPr>
            <p:cNvSpPr/>
            <p:nvPr/>
          </p:nvSpPr>
          <p:spPr>
            <a:xfrm>
              <a:off x="94354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3" name="object 2415">
              <a:extLst>
                <a:ext uri="{FF2B5EF4-FFF2-40B4-BE49-F238E27FC236}">
                  <a16:creationId xmlns:a16="http://schemas.microsoft.com/office/drawing/2014/main" id="{453F7A07-F3C4-392B-2FDB-9A98F62FD3AF}"/>
                </a:ext>
              </a:extLst>
            </p:cNvPr>
            <p:cNvSpPr/>
            <p:nvPr/>
          </p:nvSpPr>
          <p:spPr>
            <a:xfrm>
              <a:off x="94461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4" name="object 2416">
              <a:extLst>
                <a:ext uri="{FF2B5EF4-FFF2-40B4-BE49-F238E27FC236}">
                  <a16:creationId xmlns:a16="http://schemas.microsoft.com/office/drawing/2014/main" id="{A89AEC7B-9C7A-5FA5-5897-B93629F70391}"/>
                </a:ext>
              </a:extLst>
            </p:cNvPr>
            <p:cNvSpPr/>
            <p:nvPr/>
          </p:nvSpPr>
          <p:spPr>
            <a:xfrm>
              <a:off x="94566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5" name="object 2417">
              <a:extLst>
                <a:ext uri="{FF2B5EF4-FFF2-40B4-BE49-F238E27FC236}">
                  <a16:creationId xmlns:a16="http://schemas.microsoft.com/office/drawing/2014/main" id="{05D19CCF-4654-6619-21BB-BFF419FD13FB}"/>
                </a:ext>
              </a:extLst>
            </p:cNvPr>
            <p:cNvSpPr/>
            <p:nvPr/>
          </p:nvSpPr>
          <p:spPr>
            <a:xfrm>
              <a:off x="94673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6" name="object 2418">
              <a:extLst>
                <a:ext uri="{FF2B5EF4-FFF2-40B4-BE49-F238E27FC236}">
                  <a16:creationId xmlns:a16="http://schemas.microsoft.com/office/drawing/2014/main" id="{13C7207F-8F27-0518-84D0-702F868CD717}"/>
                </a:ext>
              </a:extLst>
            </p:cNvPr>
            <p:cNvSpPr/>
            <p:nvPr/>
          </p:nvSpPr>
          <p:spPr>
            <a:xfrm>
              <a:off x="94778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7" name="object 2419">
              <a:extLst>
                <a:ext uri="{FF2B5EF4-FFF2-40B4-BE49-F238E27FC236}">
                  <a16:creationId xmlns:a16="http://schemas.microsoft.com/office/drawing/2014/main" id="{BBEDF8F7-B663-A3CC-1C15-2ABD3E26C501}"/>
                </a:ext>
              </a:extLst>
            </p:cNvPr>
            <p:cNvSpPr/>
            <p:nvPr/>
          </p:nvSpPr>
          <p:spPr>
            <a:xfrm>
              <a:off x="94885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8" name="object 2420">
              <a:extLst>
                <a:ext uri="{FF2B5EF4-FFF2-40B4-BE49-F238E27FC236}">
                  <a16:creationId xmlns:a16="http://schemas.microsoft.com/office/drawing/2014/main" id="{D9F8E0EA-88EE-6B04-16AB-1EBC17AD3420}"/>
                </a:ext>
              </a:extLst>
            </p:cNvPr>
            <p:cNvSpPr/>
            <p:nvPr/>
          </p:nvSpPr>
          <p:spPr>
            <a:xfrm>
              <a:off x="94990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9" name="object 2421">
              <a:extLst>
                <a:ext uri="{FF2B5EF4-FFF2-40B4-BE49-F238E27FC236}">
                  <a16:creationId xmlns:a16="http://schemas.microsoft.com/office/drawing/2014/main" id="{3DDC3225-21B7-3786-FEFC-69A558631E68}"/>
                </a:ext>
              </a:extLst>
            </p:cNvPr>
            <p:cNvSpPr/>
            <p:nvPr/>
          </p:nvSpPr>
          <p:spPr>
            <a:xfrm>
              <a:off x="95096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0" name="object 2422">
              <a:extLst>
                <a:ext uri="{FF2B5EF4-FFF2-40B4-BE49-F238E27FC236}">
                  <a16:creationId xmlns:a16="http://schemas.microsoft.com/office/drawing/2014/main" id="{02DB66AE-E60B-81BC-C26A-B780B15F9673}"/>
                </a:ext>
              </a:extLst>
            </p:cNvPr>
            <p:cNvSpPr/>
            <p:nvPr/>
          </p:nvSpPr>
          <p:spPr>
            <a:xfrm>
              <a:off x="95203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1" name="object 2423">
              <a:extLst>
                <a:ext uri="{FF2B5EF4-FFF2-40B4-BE49-F238E27FC236}">
                  <a16:creationId xmlns:a16="http://schemas.microsoft.com/office/drawing/2014/main" id="{024F0E70-F657-EB47-A0A6-91898AD20C15}"/>
                </a:ext>
              </a:extLst>
            </p:cNvPr>
            <p:cNvSpPr/>
            <p:nvPr/>
          </p:nvSpPr>
          <p:spPr>
            <a:xfrm>
              <a:off x="95308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2" name="object 2424">
              <a:extLst>
                <a:ext uri="{FF2B5EF4-FFF2-40B4-BE49-F238E27FC236}">
                  <a16:creationId xmlns:a16="http://schemas.microsoft.com/office/drawing/2014/main" id="{48349C77-FCB1-CBE2-74FC-640D54289267}"/>
                </a:ext>
              </a:extLst>
            </p:cNvPr>
            <p:cNvSpPr/>
            <p:nvPr/>
          </p:nvSpPr>
          <p:spPr>
            <a:xfrm>
              <a:off x="95415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3" name="object 2425">
              <a:extLst>
                <a:ext uri="{FF2B5EF4-FFF2-40B4-BE49-F238E27FC236}">
                  <a16:creationId xmlns:a16="http://schemas.microsoft.com/office/drawing/2014/main" id="{16179E67-3312-B249-77E3-70B826B76AD6}"/>
                </a:ext>
              </a:extLst>
            </p:cNvPr>
            <p:cNvSpPr/>
            <p:nvPr/>
          </p:nvSpPr>
          <p:spPr>
            <a:xfrm>
              <a:off x="95520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4" name="object 2426">
              <a:extLst>
                <a:ext uri="{FF2B5EF4-FFF2-40B4-BE49-F238E27FC236}">
                  <a16:creationId xmlns:a16="http://schemas.microsoft.com/office/drawing/2014/main" id="{38A4E390-5C3A-4200-65BD-E6C013252696}"/>
                </a:ext>
              </a:extLst>
            </p:cNvPr>
            <p:cNvSpPr/>
            <p:nvPr/>
          </p:nvSpPr>
          <p:spPr>
            <a:xfrm>
              <a:off x="95627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5" name="object 2427">
              <a:extLst>
                <a:ext uri="{FF2B5EF4-FFF2-40B4-BE49-F238E27FC236}">
                  <a16:creationId xmlns:a16="http://schemas.microsoft.com/office/drawing/2014/main" id="{5223113E-27DE-5863-A13B-09F6DDB94974}"/>
                </a:ext>
              </a:extLst>
            </p:cNvPr>
            <p:cNvSpPr/>
            <p:nvPr/>
          </p:nvSpPr>
          <p:spPr>
            <a:xfrm>
              <a:off x="95732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6" name="object 2428">
              <a:extLst>
                <a:ext uri="{FF2B5EF4-FFF2-40B4-BE49-F238E27FC236}">
                  <a16:creationId xmlns:a16="http://schemas.microsoft.com/office/drawing/2014/main" id="{B78C8A37-F263-5ABA-24C2-754E3E8B1C45}"/>
                </a:ext>
              </a:extLst>
            </p:cNvPr>
            <p:cNvSpPr/>
            <p:nvPr/>
          </p:nvSpPr>
          <p:spPr>
            <a:xfrm>
              <a:off x="95839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7" name="object 2429">
              <a:extLst>
                <a:ext uri="{FF2B5EF4-FFF2-40B4-BE49-F238E27FC236}">
                  <a16:creationId xmlns:a16="http://schemas.microsoft.com/office/drawing/2014/main" id="{8B4E18D7-882B-D183-45D2-8E5999632466}"/>
                </a:ext>
              </a:extLst>
            </p:cNvPr>
            <p:cNvSpPr/>
            <p:nvPr/>
          </p:nvSpPr>
          <p:spPr>
            <a:xfrm>
              <a:off x="95944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8" name="object 2430">
              <a:extLst>
                <a:ext uri="{FF2B5EF4-FFF2-40B4-BE49-F238E27FC236}">
                  <a16:creationId xmlns:a16="http://schemas.microsoft.com/office/drawing/2014/main" id="{64C270A6-8535-CFCC-54D1-03E1E2978143}"/>
                </a:ext>
              </a:extLst>
            </p:cNvPr>
            <p:cNvSpPr/>
            <p:nvPr/>
          </p:nvSpPr>
          <p:spPr>
            <a:xfrm>
              <a:off x="96050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9" name="object 2431">
              <a:extLst>
                <a:ext uri="{FF2B5EF4-FFF2-40B4-BE49-F238E27FC236}">
                  <a16:creationId xmlns:a16="http://schemas.microsoft.com/office/drawing/2014/main" id="{A9D37816-7530-97B9-2D29-F1F11319CC68}"/>
                </a:ext>
              </a:extLst>
            </p:cNvPr>
            <p:cNvSpPr/>
            <p:nvPr/>
          </p:nvSpPr>
          <p:spPr>
            <a:xfrm>
              <a:off x="96156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0" name="object 2432">
              <a:extLst>
                <a:ext uri="{FF2B5EF4-FFF2-40B4-BE49-F238E27FC236}">
                  <a16:creationId xmlns:a16="http://schemas.microsoft.com/office/drawing/2014/main" id="{88457488-E063-A3A0-DB32-605D788DF00E}"/>
                </a:ext>
              </a:extLst>
            </p:cNvPr>
            <p:cNvSpPr/>
            <p:nvPr/>
          </p:nvSpPr>
          <p:spPr>
            <a:xfrm>
              <a:off x="96262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1" name="object 2433">
              <a:extLst>
                <a:ext uri="{FF2B5EF4-FFF2-40B4-BE49-F238E27FC236}">
                  <a16:creationId xmlns:a16="http://schemas.microsoft.com/office/drawing/2014/main" id="{8919EABA-6CED-F723-A8DD-81511D8B8547}"/>
                </a:ext>
              </a:extLst>
            </p:cNvPr>
            <p:cNvSpPr/>
            <p:nvPr/>
          </p:nvSpPr>
          <p:spPr>
            <a:xfrm>
              <a:off x="96368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2" name="object 2434">
              <a:extLst>
                <a:ext uri="{FF2B5EF4-FFF2-40B4-BE49-F238E27FC236}">
                  <a16:creationId xmlns:a16="http://schemas.microsoft.com/office/drawing/2014/main" id="{8842BFC3-6401-AA8B-E111-EA2479B82252}"/>
                </a:ext>
              </a:extLst>
            </p:cNvPr>
            <p:cNvSpPr/>
            <p:nvPr/>
          </p:nvSpPr>
          <p:spPr>
            <a:xfrm>
              <a:off x="96474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3" name="object 2435">
              <a:extLst>
                <a:ext uri="{FF2B5EF4-FFF2-40B4-BE49-F238E27FC236}">
                  <a16:creationId xmlns:a16="http://schemas.microsoft.com/office/drawing/2014/main" id="{519DCFE2-8EA1-F9FF-2632-5DFD572AF10C}"/>
                </a:ext>
              </a:extLst>
            </p:cNvPr>
            <p:cNvSpPr/>
            <p:nvPr/>
          </p:nvSpPr>
          <p:spPr>
            <a:xfrm>
              <a:off x="96580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4" name="object 2436">
              <a:extLst>
                <a:ext uri="{FF2B5EF4-FFF2-40B4-BE49-F238E27FC236}">
                  <a16:creationId xmlns:a16="http://schemas.microsoft.com/office/drawing/2014/main" id="{0FA5DC1C-AB10-B8D3-13CE-7FC81EFEEB17}"/>
                </a:ext>
              </a:extLst>
            </p:cNvPr>
            <p:cNvSpPr/>
            <p:nvPr/>
          </p:nvSpPr>
          <p:spPr>
            <a:xfrm>
              <a:off x="96686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5" name="object 2437">
              <a:extLst>
                <a:ext uri="{FF2B5EF4-FFF2-40B4-BE49-F238E27FC236}">
                  <a16:creationId xmlns:a16="http://schemas.microsoft.com/office/drawing/2014/main" id="{D6F7D452-7517-0602-EA31-FCFBEA53D888}"/>
                </a:ext>
              </a:extLst>
            </p:cNvPr>
            <p:cNvSpPr/>
            <p:nvPr/>
          </p:nvSpPr>
          <p:spPr>
            <a:xfrm>
              <a:off x="96793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6" name="object 2438">
              <a:extLst>
                <a:ext uri="{FF2B5EF4-FFF2-40B4-BE49-F238E27FC236}">
                  <a16:creationId xmlns:a16="http://schemas.microsoft.com/office/drawing/2014/main" id="{81DC8575-7B35-48A5-CC02-60A12E01494D}"/>
                </a:ext>
              </a:extLst>
            </p:cNvPr>
            <p:cNvSpPr/>
            <p:nvPr/>
          </p:nvSpPr>
          <p:spPr>
            <a:xfrm>
              <a:off x="96898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7" name="object 2439">
              <a:extLst>
                <a:ext uri="{FF2B5EF4-FFF2-40B4-BE49-F238E27FC236}">
                  <a16:creationId xmlns:a16="http://schemas.microsoft.com/office/drawing/2014/main" id="{CC79148D-ED5E-7A50-2ADF-80667E567D7D}"/>
                </a:ext>
              </a:extLst>
            </p:cNvPr>
            <p:cNvSpPr/>
            <p:nvPr/>
          </p:nvSpPr>
          <p:spPr>
            <a:xfrm>
              <a:off x="97003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8" name="object 2440">
              <a:extLst>
                <a:ext uri="{FF2B5EF4-FFF2-40B4-BE49-F238E27FC236}">
                  <a16:creationId xmlns:a16="http://schemas.microsoft.com/office/drawing/2014/main" id="{B86B3509-063E-DDA2-98DE-4CD021CE0C33}"/>
                </a:ext>
              </a:extLst>
            </p:cNvPr>
            <p:cNvSpPr/>
            <p:nvPr/>
          </p:nvSpPr>
          <p:spPr>
            <a:xfrm>
              <a:off x="97110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9" name="object 2441">
              <a:extLst>
                <a:ext uri="{FF2B5EF4-FFF2-40B4-BE49-F238E27FC236}">
                  <a16:creationId xmlns:a16="http://schemas.microsoft.com/office/drawing/2014/main" id="{F43A2F2C-4D30-E416-5138-C1BBD561CBF8}"/>
                </a:ext>
              </a:extLst>
            </p:cNvPr>
            <p:cNvSpPr/>
            <p:nvPr/>
          </p:nvSpPr>
          <p:spPr>
            <a:xfrm>
              <a:off x="97215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0" name="object 2442">
              <a:extLst>
                <a:ext uri="{FF2B5EF4-FFF2-40B4-BE49-F238E27FC236}">
                  <a16:creationId xmlns:a16="http://schemas.microsoft.com/office/drawing/2014/main" id="{4E2A468F-DE79-15F7-71D9-CCC53E08408A}"/>
                </a:ext>
              </a:extLst>
            </p:cNvPr>
            <p:cNvSpPr/>
            <p:nvPr/>
          </p:nvSpPr>
          <p:spPr>
            <a:xfrm>
              <a:off x="97322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1" name="object 2443">
              <a:extLst>
                <a:ext uri="{FF2B5EF4-FFF2-40B4-BE49-F238E27FC236}">
                  <a16:creationId xmlns:a16="http://schemas.microsoft.com/office/drawing/2014/main" id="{FB5CF151-C139-F786-887E-291AE40A4C0C}"/>
                </a:ext>
              </a:extLst>
            </p:cNvPr>
            <p:cNvSpPr/>
            <p:nvPr/>
          </p:nvSpPr>
          <p:spPr>
            <a:xfrm>
              <a:off x="97428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2" name="object 2444">
              <a:extLst>
                <a:ext uri="{FF2B5EF4-FFF2-40B4-BE49-F238E27FC236}">
                  <a16:creationId xmlns:a16="http://schemas.microsoft.com/office/drawing/2014/main" id="{88D28EC3-422C-7A2F-96A4-3B2A3E5F28C3}"/>
                </a:ext>
              </a:extLst>
            </p:cNvPr>
            <p:cNvSpPr/>
            <p:nvPr/>
          </p:nvSpPr>
          <p:spPr>
            <a:xfrm>
              <a:off x="97534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3" name="object 2445">
              <a:extLst>
                <a:ext uri="{FF2B5EF4-FFF2-40B4-BE49-F238E27FC236}">
                  <a16:creationId xmlns:a16="http://schemas.microsoft.com/office/drawing/2014/main" id="{4D7D5C3E-D4B1-9947-1379-0DAE21CD508C}"/>
                </a:ext>
              </a:extLst>
            </p:cNvPr>
            <p:cNvSpPr/>
            <p:nvPr/>
          </p:nvSpPr>
          <p:spPr>
            <a:xfrm>
              <a:off x="97640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4" name="object 2446">
              <a:extLst>
                <a:ext uri="{FF2B5EF4-FFF2-40B4-BE49-F238E27FC236}">
                  <a16:creationId xmlns:a16="http://schemas.microsoft.com/office/drawing/2014/main" id="{A662610F-74CA-BE62-B754-E22AECC73DF3}"/>
                </a:ext>
              </a:extLst>
            </p:cNvPr>
            <p:cNvSpPr/>
            <p:nvPr/>
          </p:nvSpPr>
          <p:spPr>
            <a:xfrm>
              <a:off x="97746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5" name="object 2447">
              <a:extLst>
                <a:ext uri="{FF2B5EF4-FFF2-40B4-BE49-F238E27FC236}">
                  <a16:creationId xmlns:a16="http://schemas.microsoft.com/office/drawing/2014/main" id="{51B84C10-0999-B983-1FC6-63C180426D7B}"/>
                </a:ext>
              </a:extLst>
            </p:cNvPr>
            <p:cNvSpPr/>
            <p:nvPr/>
          </p:nvSpPr>
          <p:spPr>
            <a:xfrm>
              <a:off x="97852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6" name="object 2448">
              <a:extLst>
                <a:ext uri="{FF2B5EF4-FFF2-40B4-BE49-F238E27FC236}">
                  <a16:creationId xmlns:a16="http://schemas.microsoft.com/office/drawing/2014/main" id="{6040CDEC-A1BD-E3C9-B6E5-2BE31A074118}"/>
                </a:ext>
              </a:extLst>
            </p:cNvPr>
            <p:cNvSpPr/>
            <p:nvPr/>
          </p:nvSpPr>
          <p:spPr>
            <a:xfrm>
              <a:off x="97957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7" name="object 2449">
              <a:extLst>
                <a:ext uri="{FF2B5EF4-FFF2-40B4-BE49-F238E27FC236}">
                  <a16:creationId xmlns:a16="http://schemas.microsoft.com/office/drawing/2014/main" id="{03DD4A3B-D156-8E27-1748-37048ECDF7C4}"/>
                </a:ext>
              </a:extLst>
            </p:cNvPr>
            <p:cNvSpPr/>
            <p:nvPr/>
          </p:nvSpPr>
          <p:spPr>
            <a:xfrm>
              <a:off x="98064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8" name="object 2450">
              <a:extLst>
                <a:ext uri="{FF2B5EF4-FFF2-40B4-BE49-F238E27FC236}">
                  <a16:creationId xmlns:a16="http://schemas.microsoft.com/office/drawing/2014/main" id="{9F4D7A5D-5E65-A066-FF78-6E769A4B89F0}"/>
                </a:ext>
              </a:extLst>
            </p:cNvPr>
            <p:cNvSpPr/>
            <p:nvPr/>
          </p:nvSpPr>
          <p:spPr>
            <a:xfrm>
              <a:off x="98169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9" name="object 2451">
              <a:extLst>
                <a:ext uri="{FF2B5EF4-FFF2-40B4-BE49-F238E27FC236}">
                  <a16:creationId xmlns:a16="http://schemas.microsoft.com/office/drawing/2014/main" id="{0C8D8425-26C6-2A56-FAEF-FAB5F4F07BFE}"/>
                </a:ext>
              </a:extLst>
            </p:cNvPr>
            <p:cNvSpPr/>
            <p:nvPr/>
          </p:nvSpPr>
          <p:spPr>
            <a:xfrm>
              <a:off x="98276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0" name="object 2452">
              <a:extLst>
                <a:ext uri="{FF2B5EF4-FFF2-40B4-BE49-F238E27FC236}">
                  <a16:creationId xmlns:a16="http://schemas.microsoft.com/office/drawing/2014/main" id="{6AD31F2B-D072-63E8-80AD-EFD682FE3A80}"/>
                </a:ext>
              </a:extLst>
            </p:cNvPr>
            <p:cNvSpPr/>
            <p:nvPr/>
          </p:nvSpPr>
          <p:spPr>
            <a:xfrm>
              <a:off x="98381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1" name="object 2453">
              <a:extLst>
                <a:ext uri="{FF2B5EF4-FFF2-40B4-BE49-F238E27FC236}">
                  <a16:creationId xmlns:a16="http://schemas.microsoft.com/office/drawing/2014/main" id="{AD38086A-2C9A-1EB0-6D82-DFC72B61979E}"/>
                </a:ext>
              </a:extLst>
            </p:cNvPr>
            <p:cNvSpPr/>
            <p:nvPr/>
          </p:nvSpPr>
          <p:spPr>
            <a:xfrm>
              <a:off x="98488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2" name="object 2454">
              <a:extLst>
                <a:ext uri="{FF2B5EF4-FFF2-40B4-BE49-F238E27FC236}">
                  <a16:creationId xmlns:a16="http://schemas.microsoft.com/office/drawing/2014/main" id="{107803DF-3D8F-F446-FD83-3A5ECC6C5296}"/>
                </a:ext>
              </a:extLst>
            </p:cNvPr>
            <p:cNvSpPr/>
            <p:nvPr/>
          </p:nvSpPr>
          <p:spPr>
            <a:xfrm>
              <a:off x="98593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3" name="object 2455">
              <a:extLst>
                <a:ext uri="{FF2B5EF4-FFF2-40B4-BE49-F238E27FC236}">
                  <a16:creationId xmlns:a16="http://schemas.microsoft.com/office/drawing/2014/main" id="{199E7A3D-B4BA-DEE5-5FA2-1FAB71072406}"/>
                </a:ext>
              </a:extLst>
            </p:cNvPr>
            <p:cNvSpPr/>
            <p:nvPr/>
          </p:nvSpPr>
          <p:spPr>
            <a:xfrm>
              <a:off x="98700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4" name="object 2456">
              <a:extLst>
                <a:ext uri="{FF2B5EF4-FFF2-40B4-BE49-F238E27FC236}">
                  <a16:creationId xmlns:a16="http://schemas.microsoft.com/office/drawing/2014/main" id="{054D9E3F-A820-7BE2-C73A-D8C90C93E2A8}"/>
                </a:ext>
              </a:extLst>
            </p:cNvPr>
            <p:cNvSpPr/>
            <p:nvPr/>
          </p:nvSpPr>
          <p:spPr>
            <a:xfrm>
              <a:off x="98805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5" name="object 2457">
              <a:extLst>
                <a:ext uri="{FF2B5EF4-FFF2-40B4-BE49-F238E27FC236}">
                  <a16:creationId xmlns:a16="http://schemas.microsoft.com/office/drawing/2014/main" id="{9562CA0D-3388-FCF9-09B4-C7F33CE9992C}"/>
                </a:ext>
              </a:extLst>
            </p:cNvPr>
            <p:cNvSpPr/>
            <p:nvPr/>
          </p:nvSpPr>
          <p:spPr>
            <a:xfrm>
              <a:off x="98911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6" name="object 2458">
              <a:extLst>
                <a:ext uri="{FF2B5EF4-FFF2-40B4-BE49-F238E27FC236}">
                  <a16:creationId xmlns:a16="http://schemas.microsoft.com/office/drawing/2014/main" id="{2CF3AF28-82E2-E2D9-841C-EDDF8AA32C2F}"/>
                </a:ext>
              </a:extLst>
            </p:cNvPr>
            <p:cNvSpPr/>
            <p:nvPr/>
          </p:nvSpPr>
          <p:spPr>
            <a:xfrm>
              <a:off x="99018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7" name="object 2459">
              <a:extLst>
                <a:ext uri="{FF2B5EF4-FFF2-40B4-BE49-F238E27FC236}">
                  <a16:creationId xmlns:a16="http://schemas.microsoft.com/office/drawing/2014/main" id="{DC173795-A135-B294-E2AC-D07BC995DDC6}"/>
                </a:ext>
              </a:extLst>
            </p:cNvPr>
            <p:cNvSpPr/>
            <p:nvPr/>
          </p:nvSpPr>
          <p:spPr>
            <a:xfrm>
              <a:off x="99123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8" name="object 2460">
              <a:extLst>
                <a:ext uri="{FF2B5EF4-FFF2-40B4-BE49-F238E27FC236}">
                  <a16:creationId xmlns:a16="http://schemas.microsoft.com/office/drawing/2014/main" id="{05EF8B18-5B76-79F1-B802-C05092AE1EA3}"/>
                </a:ext>
              </a:extLst>
            </p:cNvPr>
            <p:cNvSpPr/>
            <p:nvPr/>
          </p:nvSpPr>
          <p:spPr>
            <a:xfrm>
              <a:off x="99230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9" name="object 2461">
              <a:extLst>
                <a:ext uri="{FF2B5EF4-FFF2-40B4-BE49-F238E27FC236}">
                  <a16:creationId xmlns:a16="http://schemas.microsoft.com/office/drawing/2014/main" id="{EEC8C925-B179-D29E-8484-5E3AC75CAE0D}"/>
                </a:ext>
              </a:extLst>
            </p:cNvPr>
            <p:cNvSpPr/>
            <p:nvPr/>
          </p:nvSpPr>
          <p:spPr>
            <a:xfrm>
              <a:off x="99335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0" name="object 2462">
              <a:extLst>
                <a:ext uri="{FF2B5EF4-FFF2-40B4-BE49-F238E27FC236}">
                  <a16:creationId xmlns:a16="http://schemas.microsoft.com/office/drawing/2014/main" id="{9E6F0AD6-09C8-CA0E-D030-1F1377EC0F3F}"/>
                </a:ext>
              </a:extLst>
            </p:cNvPr>
            <p:cNvSpPr/>
            <p:nvPr/>
          </p:nvSpPr>
          <p:spPr>
            <a:xfrm>
              <a:off x="99442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1" name="object 2463">
              <a:extLst>
                <a:ext uri="{FF2B5EF4-FFF2-40B4-BE49-F238E27FC236}">
                  <a16:creationId xmlns:a16="http://schemas.microsoft.com/office/drawing/2014/main" id="{05E18A66-1E38-D0B9-841F-3A860E824285}"/>
                </a:ext>
              </a:extLst>
            </p:cNvPr>
            <p:cNvSpPr/>
            <p:nvPr/>
          </p:nvSpPr>
          <p:spPr>
            <a:xfrm>
              <a:off x="99547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2" name="object 2464">
              <a:extLst>
                <a:ext uri="{FF2B5EF4-FFF2-40B4-BE49-F238E27FC236}">
                  <a16:creationId xmlns:a16="http://schemas.microsoft.com/office/drawing/2014/main" id="{55BB0D9F-0D1E-3AC0-B388-7C1D3CADECC4}"/>
                </a:ext>
              </a:extLst>
            </p:cNvPr>
            <p:cNvSpPr/>
            <p:nvPr/>
          </p:nvSpPr>
          <p:spPr>
            <a:xfrm>
              <a:off x="99654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3" name="object 2465">
              <a:extLst>
                <a:ext uri="{FF2B5EF4-FFF2-40B4-BE49-F238E27FC236}">
                  <a16:creationId xmlns:a16="http://schemas.microsoft.com/office/drawing/2014/main" id="{B6ED4D2E-1B07-CE9A-2888-C7C3B975D82E}"/>
                </a:ext>
              </a:extLst>
            </p:cNvPr>
            <p:cNvSpPr/>
            <p:nvPr/>
          </p:nvSpPr>
          <p:spPr>
            <a:xfrm>
              <a:off x="99759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4" name="object 2466">
              <a:extLst>
                <a:ext uri="{FF2B5EF4-FFF2-40B4-BE49-F238E27FC236}">
                  <a16:creationId xmlns:a16="http://schemas.microsoft.com/office/drawing/2014/main" id="{8B8A4DE5-506C-6C2C-B459-DC8DBD3A19D8}"/>
                </a:ext>
              </a:extLst>
            </p:cNvPr>
            <p:cNvSpPr/>
            <p:nvPr/>
          </p:nvSpPr>
          <p:spPr>
            <a:xfrm>
              <a:off x="99865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5" name="object 2467">
              <a:extLst>
                <a:ext uri="{FF2B5EF4-FFF2-40B4-BE49-F238E27FC236}">
                  <a16:creationId xmlns:a16="http://schemas.microsoft.com/office/drawing/2014/main" id="{640C2647-5025-02CE-30BD-A1FDBF4344B2}"/>
                </a:ext>
              </a:extLst>
            </p:cNvPr>
            <p:cNvSpPr/>
            <p:nvPr/>
          </p:nvSpPr>
          <p:spPr>
            <a:xfrm>
              <a:off x="99971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6" name="object 2468">
              <a:extLst>
                <a:ext uri="{FF2B5EF4-FFF2-40B4-BE49-F238E27FC236}">
                  <a16:creationId xmlns:a16="http://schemas.microsoft.com/office/drawing/2014/main" id="{288FAF6E-8736-8E21-CC5F-61672D8AE58F}"/>
                </a:ext>
              </a:extLst>
            </p:cNvPr>
            <p:cNvSpPr/>
            <p:nvPr/>
          </p:nvSpPr>
          <p:spPr>
            <a:xfrm>
              <a:off x="100077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7" name="object 2469">
              <a:extLst>
                <a:ext uri="{FF2B5EF4-FFF2-40B4-BE49-F238E27FC236}">
                  <a16:creationId xmlns:a16="http://schemas.microsoft.com/office/drawing/2014/main" id="{467D9529-1391-2A02-FE18-C3E8E6092891}"/>
                </a:ext>
              </a:extLst>
            </p:cNvPr>
            <p:cNvSpPr/>
            <p:nvPr/>
          </p:nvSpPr>
          <p:spPr>
            <a:xfrm>
              <a:off x="100183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8" name="object 2470">
              <a:extLst>
                <a:ext uri="{FF2B5EF4-FFF2-40B4-BE49-F238E27FC236}">
                  <a16:creationId xmlns:a16="http://schemas.microsoft.com/office/drawing/2014/main" id="{577FA847-E420-A898-9E7A-BB4E798EA55F}"/>
                </a:ext>
              </a:extLst>
            </p:cNvPr>
            <p:cNvSpPr/>
            <p:nvPr/>
          </p:nvSpPr>
          <p:spPr>
            <a:xfrm>
              <a:off x="100289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9" name="object 2471">
              <a:extLst>
                <a:ext uri="{FF2B5EF4-FFF2-40B4-BE49-F238E27FC236}">
                  <a16:creationId xmlns:a16="http://schemas.microsoft.com/office/drawing/2014/main" id="{705C1B68-941E-57E5-05C4-98D2ABF8586E}"/>
                </a:ext>
              </a:extLst>
            </p:cNvPr>
            <p:cNvSpPr/>
            <p:nvPr/>
          </p:nvSpPr>
          <p:spPr>
            <a:xfrm>
              <a:off x="100396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0" name="object 2472">
              <a:extLst>
                <a:ext uri="{FF2B5EF4-FFF2-40B4-BE49-F238E27FC236}">
                  <a16:creationId xmlns:a16="http://schemas.microsoft.com/office/drawing/2014/main" id="{79305D30-ADD3-7995-C6EB-E2D01F1724B8}"/>
                </a:ext>
              </a:extLst>
            </p:cNvPr>
            <p:cNvSpPr/>
            <p:nvPr/>
          </p:nvSpPr>
          <p:spPr>
            <a:xfrm>
              <a:off x="100501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1" name="object 2473">
              <a:extLst>
                <a:ext uri="{FF2B5EF4-FFF2-40B4-BE49-F238E27FC236}">
                  <a16:creationId xmlns:a16="http://schemas.microsoft.com/office/drawing/2014/main" id="{66668857-0DEE-6CE9-FEBD-340539134235}"/>
                </a:ext>
              </a:extLst>
            </p:cNvPr>
            <p:cNvSpPr/>
            <p:nvPr/>
          </p:nvSpPr>
          <p:spPr>
            <a:xfrm>
              <a:off x="100608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2" name="object 2474">
              <a:extLst>
                <a:ext uri="{FF2B5EF4-FFF2-40B4-BE49-F238E27FC236}">
                  <a16:creationId xmlns:a16="http://schemas.microsoft.com/office/drawing/2014/main" id="{76F0601B-FF95-EEB6-728C-A002EEDC7E20}"/>
                </a:ext>
              </a:extLst>
            </p:cNvPr>
            <p:cNvSpPr/>
            <p:nvPr/>
          </p:nvSpPr>
          <p:spPr>
            <a:xfrm>
              <a:off x="100713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3" name="object 2475">
              <a:extLst>
                <a:ext uri="{FF2B5EF4-FFF2-40B4-BE49-F238E27FC236}">
                  <a16:creationId xmlns:a16="http://schemas.microsoft.com/office/drawing/2014/main" id="{EE284B68-6C17-C3AC-722D-A2269FCAA2BC}"/>
                </a:ext>
              </a:extLst>
            </p:cNvPr>
            <p:cNvSpPr/>
            <p:nvPr/>
          </p:nvSpPr>
          <p:spPr>
            <a:xfrm>
              <a:off x="100818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4" name="object 2476">
              <a:extLst>
                <a:ext uri="{FF2B5EF4-FFF2-40B4-BE49-F238E27FC236}">
                  <a16:creationId xmlns:a16="http://schemas.microsoft.com/office/drawing/2014/main" id="{511C7A0C-B1E9-2F1B-5CE2-38FE21000F98}"/>
                </a:ext>
              </a:extLst>
            </p:cNvPr>
            <p:cNvSpPr/>
            <p:nvPr/>
          </p:nvSpPr>
          <p:spPr>
            <a:xfrm>
              <a:off x="100925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5" name="object 2477">
              <a:extLst>
                <a:ext uri="{FF2B5EF4-FFF2-40B4-BE49-F238E27FC236}">
                  <a16:creationId xmlns:a16="http://schemas.microsoft.com/office/drawing/2014/main" id="{BA0E11B8-10CC-BBE2-AD25-8B5D2712721A}"/>
                </a:ext>
              </a:extLst>
            </p:cNvPr>
            <p:cNvSpPr/>
            <p:nvPr/>
          </p:nvSpPr>
          <p:spPr>
            <a:xfrm>
              <a:off x="101031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6" name="object 2478">
              <a:extLst>
                <a:ext uri="{FF2B5EF4-FFF2-40B4-BE49-F238E27FC236}">
                  <a16:creationId xmlns:a16="http://schemas.microsoft.com/office/drawing/2014/main" id="{5452AA4C-FCDC-5F7F-1F12-C68713AE6B50}"/>
                </a:ext>
              </a:extLst>
            </p:cNvPr>
            <p:cNvSpPr/>
            <p:nvPr/>
          </p:nvSpPr>
          <p:spPr>
            <a:xfrm>
              <a:off x="101137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7" name="object 2479">
              <a:extLst>
                <a:ext uri="{FF2B5EF4-FFF2-40B4-BE49-F238E27FC236}">
                  <a16:creationId xmlns:a16="http://schemas.microsoft.com/office/drawing/2014/main" id="{95890947-C83E-6C92-3F75-AF4B6B190F9B}"/>
                </a:ext>
              </a:extLst>
            </p:cNvPr>
            <p:cNvSpPr/>
            <p:nvPr/>
          </p:nvSpPr>
          <p:spPr>
            <a:xfrm>
              <a:off x="101243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8" name="object 2480">
              <a:extLst>
                <a:ext uri="{FF2B5EF4-FFF2-40B4-BE49-F238E27FC236}">
                  <a16:creationId xmlns:a16="http://schemas.microsoft.com/office/drawing/2014/main" id="{9489339D-6455-BDEE-4DF1-CDDD6A7B1956}"/>
                </a:ext>
              </a:extLst>
            </p:cNvPr>
            <p:cNvSpPr/>
            <p:nvPr/>
          </p:nvSpPr>
          <p:spPr>
            <a:xfrm>
              <a:off x="101349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9" name="object 2481">
              <a:extLst>
                <a:ext uri="{FF2B5EF4-FFF2-40B4-BE49-F238E27FC236}">
                  <a16:creationId xmlns:a16="http://schemas.microsoft.com/office/drawing/2014/main" id="{9D9117BF-3154-1EC7-93EE-F3080E947A7E}"/>
                </a:ext>
              </a:extLst>
            </p:cNvPr>
            <p:cNvSpPr/>
            <p:nvPr/>
          </p:nvSpPr>
          <p:spPr>
            <a:xfrm>
              <a:off x="101455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0" name="object 2482">
              <a:extLst>
                <a:ext uri="{FF2B5EF4-FFF2-40B4-BE49-F238E27FC236}">
                  <a16:creationId xmlns:a16="http://schemas.microsoft.com/office/drawing/2014/main" id="{5C1DB4FD-E64C-D5E8-36D1-1C0381706972}"/>
                </a:ext>
              </a:extLst>
            </p:cNvPr>
            <p:cNvSpPr/>
            <p:nvPr/>
          </p:nvSpPr>
          <p:spPr>
            <a:xfrm>
              <a:off x="101561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1" name="object 2483">
              <a:extLst>
                <a:ext uri="{FF2B5EF4-FFF2-40B4-BE49-F238E27FC236}">
                  <a16:creationId xmlns:a16="http://schemas.microsoft.com/office/drawing/2014/main" id="{ABC15C8A-93CF-CE8B-C94D-ABFECD26ED04}"/>
                </a:ext>
              </a:extLst>
            </p:cNvPr>
            <p:cNvSpPr/>
            <p:nvPr/>
          </p:nvSpPr>
          <p:spPr>
            <a:xfrm>
              <a:off x="101667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2" name="object 2484">
              <a:extLst>
                <a:ext uri="{FF2B5EF4-FFF2-40B4-BE49-F238E27FC236}">
                  <a16:creationId xmlns:a16="http://schemas.microsoft.com/office/drawing/2014/main" id="{EE728097-4723-0D27-163D-FD6B8F72EA9F}"/>
                </a:ext>
              </a:extLst>
            </p:cNvPr>
            <p:cNvSpPr/>
            <p:nvPr/>
          </p:nvSpPr>
          <p:spPr>
            <a:xfrm>
              <a:off x="101772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3" name="object 2485">
              <a:extLst>
                <a:ext uri="{FF2B5EF4-FFF2-40B4-BE49-F238E27FC236}">
                  <a16:creationId xmlns:a16="http://schemas.microsoft.com/office/drawing/2014/main" id="{EAE4A4A3-62AD-3426-E81D-859FE803FAB1}"/>
                </a:ext>
              </a:extLst>
            </p:cNvPr>
            <p:cNvSpPr/>
            <p:nvPr/>
          </p:nvSpPr>
          <p:spPr>
            <a:xfrm>
              <a:off x="101879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4" name="object 2486">
              <a:extLst>
                <a:ext uri="{FF2B5EF4-FFF2-40B4-BE49-F238E27FC236}">
                  <a16:creationId xmlns:a16="http://schemas.microsoft.com/office/drawing/2014/main" id="{AF556359-1221-EE13-3D02-5E1D9B554C01}"/>
                </a:ext>
              </a:extLst>
            </p:cNvPr>
            <p:cNvSpPr/>
            <p:nvPr/>
          </p:nvSpPr>
          <p:spPr>
            <a:xfrm>
              <a:off x="101984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5" name="object 2487">
              <a:extLst>
                <a:ext uri="{FF2B5EF4-FFF2-40B4-BE49-F238E27FC236}">
                  <a16:creationId xmlns:a16="http://schemas.microsoft.com/office/drawing/2014/main" id="{98CD4F0E-90E5-5FD1-4D0E-21BC91BD380C}"/>
                </a:ext>
              </a:extLst>
            </p:cNvPr>
            <p:cNvSpPr/>
            <p:nvPr/>
          </p:nvSpPr>
          <p:spPr>
            <a:xfrm>
              <a:off x="102091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6" name="object 2488">
              <a:extLst>
                <a:ext uri="{FF2B5EF4-FFF2-40B4-BE49-F238E27FC236}">
                  <a16:creationId xmlns:a16="http://schemas.microsoft.com/office/drawing/2014/main" id="{93321E91-1B63-D326-7D82-7AF76518DD85}"/>
                </a:ext>
              </a:extLst>
            </p:cNvPr>
            <p:cNvSpPr/>
            <p:nvPr/>
          </p:nvSpPr>
          <p:spPr>
            <a:xfrm>
              <a:off x="102196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7" name="object 2489">
              <a:extLst>
                <a:ext uri="{FF2B5EF4-FFF2-40B4-BE49-F238E27FC236}">
                  <a16:creationId xmlns:a16="http://schemas.microsoft.com/office/drawing/2014/main" id="{D3E656D0-2616-4983-0D88-6291AE462185}"/>
                </a:ext>
              </a:extLst>
            </p:cNvPr>
            <p:cNvSpPr/>
            <p:nvPr/>
          </p:nvSpPr>
          <p:spPr>
            <a:xfrm>
              <a:off x="102303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8" name="object 2490">
              <a:extLst>
                <a:ext uri="{FF2B5EF4-FFF2-40B4-BE49-F238E27FC236}">
                  <a16:creationId xmlns:a16="http://schemas.microsoft.com/office/drawing/2014/main" id="{DF2C5B01-AB3F-AD76-5E0C-BFDE93F91E53}"/>
                </a:ext>
              </a:extLst>
            </p:cNvPr>
            <p:cNvSpPr/>
            <p:nvPr/>
          </p:nvSpPr>
          <p:spPr>
            <a:xfrm>
              <a:off x="102408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9" name="object 2491">
              <a:extLst>
                <a:ext uri="{FF2B5EF4-FFF2-40B4-BE49-F238E27FC236}">
                  <a16:creationId xmlns:a16="http://schemas.microsoft.com/office/drawing/2014/main" id="{ADCC4DDB-23A0-25C2-7538-ABE00DA0AE9F}"/>
                </a:ext>
              </a:extLst>
            </p:cNvPr>
            <p:cNvSpPr/>
            <p:nvPr/>
          </p:nvSpPr>
          <p:spPr>
            <a:xfrm>
              <a:off x="102515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0" name="object 2492">
              <a:extLst>
                <a:ext uri="{FF2B5EF4-FFF2-40B4-BE49-F238E27FC236}">
                  <a16:creationId xmlns:a16="http://schemas.microsoft.com/office/drawing/2014/main" id="{4CE441B5-0E64-DC47-8318-D81CF54C0FD5}"/>
                </a:ext>
              </a:extLst>
            </p:cNvPr>
            <p:cNvSpPr/>
            <p:nvPr/>
          </p:nvSpPr>
          <p:spPr>
            <a:xfrm>
              <a:off x="102621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1" name="object 2493">
              <a:extLst>
                <a:ext uri="{FF2B5EF4-FFF2-40B4-BE49-F238E27FC236}">
                  <a16:creationId xmlns:a16="http://schemas.microsoft.com/office/drawing/2014/main" id="{FDC0794C-AD63-E0D9-A8E3-38DB04ADB700}"/>
                </a:ext>
              </a:extLst>
            </p:cNvPr>
            <p:cNvSpPr/>
            <p:nvPr/>
          </p:nvSpPr>
          <p:spPr>
            <a:xfrm>
              <a:off x="102726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2" name="object 2494">
              <a:extLst>
                <a:ext uri="{FF2B5EF4-FFF2-40B4-BE49-F238E27FC236}">
                  <a16:creationId xmlns:a16="http://schemas.microsoft.com/office/drawing/2014/main" id="{119F5341-0DD0-96CA-6FF7-698A75F520E2}"/>
                </a:ext>
              </a:extLst>
            </p:cNvPr>
            <p:cNvSpPr/>
            <p:nvPr/>
          </p:nvSpPr>
          <p:spPr>
            <a:xfrm>
              <a:off x="102833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3" name="object 2495">
              <a:extLst>
                <a:ext uri="{FF2B5EF4-FFF2-40B4-BE49-F238E27FC236}">
                  <a16:creationId xmlns:a16="http://schemas.microsoft.com/office/drawing/2014/main" id="{6EC2CA59-C306-3FFD-FFDB-A0CED2469624}"/>
                </a:ext>
              </a:extLst>
            </p:cNvPr>
            <p:cNvSpPr/>
            <p:nvPr/>
          </p:nvSpPr>
          <p:spPr>
            <a:xfrm>
              <a:off x="102938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4" name="object 2496">
              <a:extLst>
                <a:ext uri="{FF2B5EF4-FFF2-40B4-BE49-F238E27FC236}">
                  <a16:creationId xmlns:a16="http://schemas.microsoft.com/office/drawing/2014/main" id="{8288A4CC-61D7-FA93-68B5-E19FF8B5DEA8}"/>
                </a:ext>
              </a:extLst>
            </p:cNvPr>
            <p:cNvSpPr/>
            <p:nvPr/>
          </p:nvSpPr>
          <p:spPr>
            <a:xfrm>
              <a:off x="103045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5" name="object 2497">
              <a:extLst>
                <a:ext uri="{FF2B5EF4-FFF2-40B4-BE49-F238E27FC236}">
                  <a16:creationId xmlns:a16="http://schemas.microsoft.com/office/drawing/2014/main" id="{04BABF23-3ED8-1733-43C8-4A74D811ECA7}"/>
                </a:ext>
              </a:extLst>
            </p:cNvPr>
            <p:cNvSpPr/>
            <p:nvPr/>
          </p:nvSpPr>
          <p:spPr>
            <a:xfrm>
              <a:off x="103150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6" name="object 2498">
              <a:extLst>
                <a:ext uri="{FF2B5EF4-FFF2-40B4-BE49-F238E27FC236}">
                  <a16:creationId xmlns:a16="http://schemas.microsoft.com/office/drawing/2014/main" id="{70E723EC-9DAC-9840-DD5C-B153DA235D01}"/>
                </a:ext>
              </a:extLst>
            </p:cNvPr>
            <p:cNvSpPr/>
            <p:nvPr/>
          </p:nvSpPr>
          <p:spPr>
            <a:xfrm>
              <a:off x="103257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7" name="object 2499">
              <a:extLst>
                <a:ext uri="{FF2B5EF4-FFF2-40B4-BE49-F238E27FC236}">
                  <a16:creationId xmlns:a16="http://schemas.microsoft.com/office/drawing/2014/main" id="{9D1445AE-D357-6C38-2021-073D09AC08FC}"/>
                </a:ext>
              </a:extLst>
            </p:cNvPr>
            <p:cNvSpPr/>
            <p:nvPr/>
          </p:nvSpPr>
          <p:spPr>
            <a:xfrm>
              <a:off x="103362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8" name="object 2500">
              <a:extLst>
                <a:ext uri="{FF2B5EF4-FFF2-40B4-BE49-F238E27FC236}">
                  <a16:creationId xmlns:a16="http://schemas.microsoft.com/office/drawing/2014/main" id="{09DD6B47-8C61-21D0-1DBB-E6AD3B2E701E}"/>
                </a:ext>
              </a:extLst>
            </p:cNvPr>
            <p:cNvSpPr/>
            <p:nvPr/>
          </p:nvSpPr>
          <p:spPr>
            <a:xfrm>
              <a:off x="103469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9" name="object 2501">
              <a:extLst>
                <a:ext uri="{FF2B5EF4-FFF2-40B4-BE49-F238E27FC236}">
                  <a16:creationId xmlns:a16="http://schemas.microsoft.com/office/drawing/2014/main" id="{085AA293-A25B-0B3B-EFC5-6FD0F60B022F}"/>
                </a:ext>
              </a:extLst>
            </p:cNvPr>
            <p:cNvSpPr/>
            <p:nvPr/>
          </p:nvSpPr>
          <p:spPr>
            <a:xfrm>
              <a:off x="103574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0" name="object 2502">
              <a:extLst>
                <a:ext uri="{FF2B5EF4-FFF2-40B4-BE49-F238E27FC236}">
                  <a16:creationId xmlns:a16="http://schemas.microsoft.com/office/drawing/2014/main" id="{49D20056-70AC-D960-384E-439EA33323E7}"/>
                </a:ext>
              </a:extLst>
            </p:cNvPr>
            <p:cNvSpPr/>
            <p:nvPr/>
          </p:nvSpPr>
          <p:spPr>
            <a:xfrm>
              <a:off x="103680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1" name="object 2503">
              <a:extLst>
                <a:ext uri="{FF2B5EF4-FFF2-40B4-BE49-F238E27FC236}">
                  <a16:creationId xmlns:a16="http://schemas.microsoft.com/office/drawing/2014/main" id="{780FC27D-BEB6-4057-A88B-9FDE87C220FA}"/>
                </a:ext>
              </a:extLst>
            </p:cNvPr>
            <p:cNvSpPr/>
            <p:nvPr/>
          </p:nvSpPr>
          <p:spPr>
            <a:xfrm>
              <a:off x="103786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2" name="object 2504">
              <a:extLst>
                <a:ext uri="{FF2B5EF4-FFF2-40B4-BE49-F238E27FC236}">
                  <a16:creationId xmlns:a16="http://schemas.microsoft.com/office/drawing/2014/main" id="{C57A048B-BD57-82D5-A3D8-249A6A27F9CE}"/>
                </a:ext>
              </a:extLst>
            </p:cNvPr>
            <p:cNvSpPr/>
            <p:nvPr/>
          </p:nvSpPr>
          <p:spPr>
            <a:xfrm>
              <a:off x="103892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3" name="object 2505">
              <a:extLst>
                <a:ext uri="{FF2B5EF4-FFF2-40B4-BE49-F238E27FC236}">
                  <a16:creationId xmlns:a16="http://schemas.microsoft.com/office/drawing/2014/main" id="{BBA4D636-33B7-77D8-0538-2288A4A281A3}"/>
                </a:ext>
              </a:extLst>
            </p:cNvPr>
            <p:cNvSpPr/>
            <p:nvPr/>
          </p:nvSpPr>
          <p:spPr>
            <a:xfrm>
              <a:off x="103999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4" name="object 2506">
              <a:extLst>
                <a:ext uri="{FF2B5EF4-FFF2-40B4-BE49-F238E27FC236}">
                  <a16:creationId xmlns:a16="http://schemas.microsoft.com/office/drawing/2014/main" id="{5F7ABB35-6326-8F47-3FDD-2156A41A3115}"/>
                </a:ext>
              </a:extLst>
            </p:cNvPr>
            <p:cNvSpPr/>
            <p:nvPr/>
          </p:nvSpPr>
          <p:spPr>
            <a:xfrm>
              <a:off x="104104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5" name="object 2507">
              <a:extLst>
                <a:ext uri="{FF2B5EF4-FFF2-40B4-BE49-F238E27FC236}">
                  <a16:creationId xmlns:a16="http://schemas.microsoft.com/office/drawing/2014/main" id="{0EC0F9A1-9BD4-DDDE-A348-2E86CE16F68D}"/>
                </a:ext>
              </a:extLst>
            </p:cNvPr>
            <p:cNvSpPr/>
            <p:nvPr/>
          </p:nvSpPr>
          <p:spPr>
            <a:xfrm>
              <a:off x="104211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6" name="object 2508">
              <a:extLst>
                <a:ext uri="{FF2B5EF4-FFF2-40B4-BE49-F238E27FC236}">
                  <a16:creationId xmlns:a16="http://schemas.microsoft.com/office/drawing/2014/main" id="{3196DF34-20DF-628A-DE79-F35FE2BBF2DF}"/>
                </a:ext>
              </a:extLst>
            </p:cNvPr>
            <p:cNvSpPr/>
            <p:nvPr/>
          </p:nvSpPr>
          <p:spPr>
            <a:xfrm>
              <a:off x="104316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7" name="object 2509">
              <a:extLst>
                <a:ext uri="{FF2B5EF4-FFF2-40B4-BE49-F238E27FC236}">
                  <a16:creationId xmlns:a16="http://schemas.microsoft.com/office/drawing/2014/main" id="{04E5FA24-E736-5622-6255-FFCFD3FF3D74}"/>
                </a:ext>
              </a:extLst>
            </p:cNvPr>
            <p:cNvSpPr/>
            <p:nvPr/>
          </p:nvSpPr>
          <p:spPr>
            <a:xfrm>
              <a:off x="104423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8" name="object 2510">
              <a:extLst>
                <a:ext uri="{FF2B5EF4-FFF2-40B4-BE49-F238E27FC236}">
                  <a16:creationId xmlns:a16="http://schemas.microsoft.com/office/drawing/2014/main" id="{D1CA181E-4C42-4A79-52F3-77E55E3C7033}"/>
                </a:ext>
              </a:extLst>
            </p:cNvPr>
            <p:cNvSpPr/>
            <p:nvPr/>
          </p:nvSpPr>
          <p:spPr>
            <a:xfrm>
              <a:off x="104528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9" name="object 2511">
              <a:extLst>
                <a:ext uri="{FF2B5EF4-FFF2-40B4-BE49-F238E27FC236}">
                  <a16:creationId xmlns:a16="http://schemas.microsoft.com/office/drawing/2014/main" id="{2ACFCB39-F7CE-7C03-8F77-D8621A813B30}"/>
                </a:ext>
              </a:extLst>
            </p:cNvPr>
            <p:cNvSpPr/>
            <p:nvPr/>
          </p:nvSpPr>
          <p:spPr>
            <a:xfrm>
              <a:off x="104634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0" name="object 2512">
              <a:extLst>
                <a:ext uri="{FF2B5EF4-FFF2-40B4-BE49-F238E27FC236}">
                  <a16:creationId xmlns:a16="http://schemas.microsoft.com/office/drawing/2014/main" id="{8253E4DD-BA50-1B9A-6B6C-F55E37041A11}"/>
                </a:ext>
              </a:extLst>
            </p:cNvPr>
            <p:cNvSpPr/>
            <p:nvPr/>
          </p:nvSpPr>
          <p:spPr>
            <a:xfrm>
              <a:off x="104740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1" name="object 2513">
              <a:extLst>
                <a:ext uri="{FF2B5EF4-FFF2-40B4-BE49-F238E27FC236}">
                  <a16:creationId xmlns:a16="http://schemas.microsoft.com/office/drawing/2014/main" id="{CEB98B96-EA12-6A79-E528-24FFE5C63DD8}"/>
                </a:ext>
              </a:extLst>
            </p:cNvPr>
            <p:cNvSpPr/>
            <p:nvPr/>
          </p:nvSpPr>
          <p:spPr>
            <a:xfrm>
              <a:off x="104846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2" name="object 2514">
              <a:extLst>
                <a:ext uri="{FF2B5EF4-FFF2-40B4-BE49-F238E27FC236}">
                  <a16:creationId xmlns:a16="http://schemas.microsoft.com/office/drawing/2014/main" id="{18FF22A0-F461-97A6-01D7-FB2B9AE33DB8}"/>
                </a:ext>
              </a:extLst>
            </p:cNvPr>
            <p:cNvSpPr/>
            <p:nvPr/>
          </p:nvSpPr>
          <p:spPr>
            <a:xfrm>
              <a:off x="104952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3" name="object 2515">
              <a:extLst>
                <a:ext uri="{FF2B5EF4-FFF2-40B4-BE49-F238E27FC236}">
                  <a16:creationId xmlns:a16="http://schemas.microsoft.com/office/drawing/2014/main" id="{87711203-16CA-7716-F256-E654AC74E037}"/>
                </a:ext>
              </a:extLst>
            </p:cNvPr>
            <p:cNvSpPr/>
            <p:nvPr/>
          </p:nvSpPr>
          <p:spPr>
            <a:xfrm>
              <a:off x="105058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4" name="object 2516">
              <a:extLst>
                <a:ext uri="{FF2B5EF4-FFF2-40B4-BE49-F238E27FC236}">
                  <a16:creationId xmlns:a16="http://schemas.microsoft.com/office/drawing/2014/main" id="{2284DE44-25AF-8E33-5F32-FF8DBD070B63}"/>
                </a:ext>
              </a:extLst>
            </p:cNvPr>
            <p:cNvSpPr/>
            <p:nvPr/>
          </p:nvSpPr>
          <p:spPr>
            <a:xfrm>
              <a:off x="105164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5" name="object 2517">
              <a:extLst>
                <a:ext uri="{FF2B5EF4-FFF2-40B4-BE49-F238E27FC236}">
                  <a16:creationId xmlns:a16="http://schemas.microsoft.com/office/drawing/2014/main" id="{C4503D2C-096D-0C4B-F26A-8BDA9B0A458A}"/>
                </a:ext>
              </a:extLst>
            </p:cNvPr>
            <p:cNvSpPr/>
            <p:nvPr/>
          </p:nvSpPr>
          <p:spPr>
            <a:xfrm>
              <a:off x="105270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6" name="object 2518">
              <a:extLst>
                <a:ext uri="{FF2B5EF4-FFF2-40B4-BE49-F238E27FC236}">
                  <a16:creationId xmlns:a16="http://schemas.microsoft.com/office/drawing/2014/main" id="{33581DB0-A9C7-D6B9-F45F-37E77F7B6BC0}"/>
                </a:ext>
              </a:extLst>
            </p:cNvPr>
            <p:cNvSpPr/>
            <p:nvPr/>
          </p:nvSpPr>
          <p:spPr>
            <a:xfrm>
              <a:off x="105376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7" name="object 2519">
              <a:extLst>
                <a:ext uri="{FF2B5EF4-FFF2-40B4-BE49-F238E27FC236}">
                  <a16:creationId xmlns:a16="http://schemas.microsoft.com/office/drawing/2014/main" id="{99F89833-B492-EB71-F554-3E188552ABA2}"/>
                </a:ext>
              </a:extLst>
            </p:cNvPr>
            <p:cNvSpPr/>
            <p:nvPr/>
          </p:nvSpPr>
          <p:spPr>
            <a:xfrm>
              <a:off x="105482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8" name="object 2520">
              <a:extLst>
                <a:ext uri="{FF2B5EF4-FFF2-40B4-BE49-F238E27FC236}">
                  <a16:creationId xmlns:a16="http://schemas.microsoft.com/office/drawing/2014/main" id="{8DD8E086-34C3-559B-0CE5-4E545C41388C}"/>
                </a:ext>
              </a:extLst>
            </p:cNvPr>
            <p:cNvSpPr/>
            <p:nvPr/>
          </p:nvSpPr>
          <p:spPr>
            <a:xfrm>
              <a:off x="105587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9" name="object 2521">
              <a:extLst>
                <a:ext uri="{FF2B5EF4-FFF2-40B4-BE49-F238E27FC236}">
                  <a16:creationId xmlns:a16="http://schemas.microsoft.com/office/drawing/2014/main" id="{00754F10-A429-155A-ED90-20EFDAE8E3AD}"/>
                </a:ext>
              </a:extLst>
            </p:cNvPr>
            <p:cNvSpPr/>
            <p:nvPr/>
          </p:nvSpPr>
          <p:spPr>
            <a:xfrm>
              <a:off x="105694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0" name="object 2522">
              <a:extLst>
                <a:ext uri="{FF2B5EF4-FFF2-40B4-BE49-F238E27FC236}">
                  <a16:creationId xmlns:a16="http://schemas.microsoft.com/office/drawing/2014/main" id="{0E0F0BCB-F444-5B77-0856-880248552CD1}"/>
                </a:ext>
              </a:extLst>
            </p:cNvPr>
            <p:cNvSpPr/>
            <p:nvPr/>
          </p:nvSpPr>
          <p:spPr>
            <a:xfrm>
              <a:off x="105799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1" name="object 2523">
              <a:extLst>
                <a:ext uri="{FF2B5EF4-FFF2-40B4-BE49-F238E27FC236}">
                  <a16:creationId xmlns:a16="http://schemas.microsoft.com/office/drawing/2014/main" id="{CFC24277-0404-6499-714D-E21225F8F73F}"/>
                </a:ext>
              </a:extLst>
            </p:cNvPr>
            <p:cNvSpPr/>
            <p:nvPr/>
          </p:nvSpPr>
          <p:spPr>
            <a:xfrm>
              <a:off x="105906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2" name="object 2524">
              <a:extLst>
                <a:ext uri="{FF2B5EF4-FFF2-40B4-BE49-F238E27FC236}">
                  <a16:creationId xmlns:a16="http://schemas.microsoft.com/office/drawing/2014/main" id="{FD93B7C0-09E6-BEE6-C3EB-0B3F71809463}"/>
                </a:ext>
              </a:extLst>
            </p:cNvPr>
            <p:cNvSpPr/>
            <p:nvPr/>
          </p:nvSpPr>
          <p:spPr>
            <a:xfrm>
              <a:off x="106011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3" name="object 2525">
              <a:extLst>
                <a:ext uri="{FF2B5EF4-FFF2-40B4-BE49-F238E27FC236}">
                  <a16:creationId xmlns:a16="http://schemas.microsoft.com/office/drawing/2014/main" id="{DA2F1A49-81BF-0A50-EF98-177E205F886B}"/>
                </a:ext>
              </a:extLst>
            </p:cNvPr>
            <p:cNvSpPr/>
            <p:nvPr/>
          </p:nvSpPr>
          <p:spPr>
            <a:xfrm>
              <a:off x="106118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4" name="object 2526">
              <a:extLst>
                <a:ext uri="{FF2B5EF4-FFF2-40B4-BE49-F238E27FC236}">
                  <a16:creationId xmlns:a16="http://schemas.microsoft.com/office/drawing/2014/main" id="{E28E52B7-891F-F210-2175-79A043C50507}"/>
                </a:ext>
              </a:extLst>
            </p:cNvPr>
            <p:cNvSpPr/>
            <p:nvPr/>
          </p:nvSpPr>
          <p:spPr>
            <a:xfrm>
              <a:off x="106224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5" name="object 2527">
              <a:extLst>
                <a:ext uri="{FF2B5EF4-FFF2-40B4-BE49-F238E27FC236}">
                  <a16:creationId xmlns:a16="http://schemas.microsoft.com/office/drawing/2014/main" id="{EF0427B9-D061-D820-B0EF-CDBBC1DDAB36}"/>
                </a:ext>
              </a:extLst>
            </p:cNvPr>
            <p:cNvSpPr/>
            <p:nvPr/>
          </p:nvSpPr>
          <p:spPr>
            <a:xfrm>
              <a:off x="106330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6" name="object 2528">
              <a:extLst>
                <a:ext uri="{FF2B5EF4-FFF2-40B4-BE49-F238E27FC236}">
                  <a16:creationId xmlns:a16="http://schemas.microsoft.com/office/drawing/2014/main" id="{E98DC238-7440-30B5-2EF3-E981EC3B2C22}"/>
                </a:ext>
              </a:extLst>
            </p:cNvPr>
            <p:cNvSpPr/>
            <p:nvPr/>
          </p:nvSpPr>
          <p:spPr>
            <a:xfrm>
              <a:off x="106436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7" name="object 2529">
              <a:extLst>
                <a:ext uri="{FF2B5EF4-FFF2-40B4-BE49-F238E27FC236}">
                  <a16:creationId xmlns:a16="http://schemas.microsoft.com/office/drawing/2014/main" id="{0CC7891D-C891-9C29-A10C-2722565E97B6}"/>
                </a:ext>
              </a:extLst>
            </p:cNvPr>
            <p:cNvSpPr/>
            <p:nvPr/>
          </p:nvSpPr>
          <p:spPr>
            <a:xfrm>
              <a:off x="106541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8" name="object 2530">
              <a:extLst>
                <a:ext uri="{FF2B5EF4-FFF2-40B4-BE49-F238E27FC236}">
                  <a16:creationId xmlns:a16="http://schemas.microsoft.com/office/drawing/2014/main" id="{4C5FEA64-2527-19D7-4315-0E2DD66681B2}"/>
                </a:ext>
              </a:extLst>
            </p:cNvPr>
            <p:cNvSpPr/>
            <p:nvPr/>
          </p:nvSpPr>
          <p:spPr>
            <a:xfrm>
              <a:off x="1066482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9" name="object 2531">
              <a:extLst>
                <a:ext uri="{FF2B5EF4-FFF2-40B4-BE49-F238E27FC236}">
                  <a16:creationId xmlns:a16="http://schemas.microsoft.com/office/drawing/2014/main" id="{A0F5A67C-923A-7173-4477-D6E7EA90143C}"/>
                </a:ext>
              </a:extLst>
            </p:cNvPr>
            <p:cNvSpPr/>
            <p:nvPr/>
          </p:nvSpPr>
          <p:spPr>
            <a:xfrm>
              <a:off x="1067536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0" name="object 2532">
              <a:extLst>
                <a:ext uri="{FF2B5EF4-FFF2-40B4-BE49-F238E27FC236}">
                  <a16:creationId xmlns:a16="http://schemas.microsoft.com/office/drawing/2014/main" id="{CCB79ABA-BF93-5DB0-6E00-65FAE307B26E}"/>
                </a:ext>
              </a:extLst>
            </p:cNvPr>
            <p:cNvSpPr/>
            <p:nvPr/>
          </p:nvSpPr>
          <p:spPr>
            <a:xfrm>
              <a:off x="106860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1" name="object 2533">
              <a:extLst>
                <a:ext uri="{FF2B5EF4-FFF2-40B4-BE49-F238E27FC236}">
                  <a16:creationId xmlns:a16="http://schemas.microsoft.com/office/drawing/2014/main" id="{8D48A00C-0A3A-7298-5D88-F91EF9271CBB}"/>
                </a:ext>
              </a:extLst>
            </p:cNvPr>
            <p:cNvSpPr/>
            <p:nvPr/>
          </p:nvSpPr>
          <p:spPr>
            <a:xfrm>
              <a:off x="1069657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2" name="object 2534">
              <a:extLst>
                <a:ext uri="{FF2B5EF4-FFF2-40B4-BE49-F238E27FC236}">
                  <a16:creationId xmlns:a16="http://schemas.microsoft.com/office/drawing/2014/main" id="{52CAE6DC-B560-42AE-7ED4-36E98F5B737B}"/>
                </a:ext>
              </a:extLst>
            </p:cNvPr>
            <p:cNvSpPr/>
            <p:nvPr/>
          </p:nvSpPr>
          <p:spPr>
            <a:xfrm>
              <a:off x="107072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3" name="object 2535">
              <a:extLst>
                <a:ext uri="{FF2B5EF4-FFF2-40B4-BE49-F238E27FC236}">
                  <a16:creationId xmlns:a16="http://schemas.microsoft.com/office/drawing/2014/main" id="{89463E6A-F845-5C24-47CE-B70E3720E943}"/>
                </a:ext>
              </a:extLst>
            </p:cNvPr>
            <p:cNvSpPr/>
            <p:nvPr/>
          </p:nvSpPr>
          <p:spPr>
            <a:xfrm>
              <a:off x="1071778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4" name="object 2536">
              <a:extLst>
                <a:ext uri="{FF2B5EF4-FFF2-40B4-BE49-F238E27FC236}">
                  <a16:creationId xmlns:a16="http://schemas.microsoft.com/office/drawing/2014/main" id="{6F8AA8E3-4B7B-C5E2-BB92-F564128BEAA8}"/>
                </a:ext>
              </a:extLst>
            </p:cNvPr>
            <p:cNvSpPr/>
            <p:nvPr/>
          </p:nvSpPr>
          <p:spPr>
            <a:xfrm>
              <a:off x="107284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5" name="object 2537">
              <a:extLst>
                <a:ext uri="{FF2B5EF4-FFF2-40B4-BE49-F238E27FC236}">
                  <a16:creationId xmlns:a16="http://schemas.microsoft.com/office/drawing/2014/main" id="{1BA0639C-9AB1-44D4-EBAF-55CD86FB64DC}"/>
                </a:ext>
              </a:extLst>
            </p:cNvPr>
            <p:cNvSpPr/>
            <p:nvPr/>
          </p:nvSpPr>
          <p:spPr>
            <a:xfrm>
              <a:off x="1073899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6" name="object 2538">
              <a:extLst>
                <a:ext uri="{FF2B5EF4-FFF2-40B4-BE49-F238E27FC236}">
                  <a16:creationId xmlns:a16="http://schemas.microsoft.com/office/drawing/2014/main" id="{30F3AC54-8C08-832D-51C3-621E6763BC41}"/>
                </a:ext>
              </a:extLst>
            </p:cNvPr>
            <p:cNvSpPr/>
            <p:nvPr/>
          </p:nvSpPr>
          <p:spPr>
            <a:xfrm>
              <a:off x="1074953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7" name="object 2539">
              <a:extLst>
                <a:ext uri="{FF2B5EF4-FFF2-40B4-BE49-F238E27FC236}">
                  <a16:creationId xmlns:a16="http://schemas.microsoft.com/office/drawing/2014/main" id="{050A43C2-1605-8F8F-69A2-C24F6EDFB801}"/>
                </a:ext>
              </a:extLst>
            </p:cNvPr>
            <p:cNvSpPr/>
            <p:nvPr/>
          </p:nvSpPr>
          <p:spPr>
            <a:xfrm>
              <a:off x="1076020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8" name="object 2540">
              <a:extLst>
                <a:ext uri="{FF2B5EF4-FFF2-40B4-BE49-F238E27FC236}">
                  <a16:creationId xmlns:a16="http://schemas.microsoft.com/office/drawing/2014/main" id="{FFAD5F57-D753-8F78-9EC7-484B52CBB766}"/>
                </a:ext>
              </a:extLst>
            </p:cNvPr>
            <p:cNvSpPr/>
            <p:nvPr/>
          </p:nvSpPr>
          <p:spPr>
            <a:xfrm>
              <a:off x="107707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9" name="object 2541">
              <a:extLst>
                <a:ext uri="{FF2B5EF4-FFF2-40B4-BE49-F238E27FC236}">
                  <a16:creationId xmlns:a16="http://schemas.microsoft.com/office/drawing/2014/main" id="{2C32D90D-B7E7-4A0C-72CA-1827F8974261}"/>
                </a:ext>
              </a:extLst>
            </p:cNvPr>
            <p:cNvSpPr/>
            <p:nvPr/>
          </p:nvSpPr>
          <p:spPr>
            <a:xfrm>
              <a:off x="107814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0" name="object 2542">
              <a:extLst>
                <a:ext uri="{FF2B5EF4-FFF2-40B4-BE49-F238E27FC236}">
                  <a16:creationId xmlns:a16="http://schemas.microsoft.com/office/drawing/2014/main" id="{DBEEAFC2-A2DF-7CE9-BA54-F58DF80D0F9A}"/>
                </a:ext>
              </a:extLst>
            </p:cNvPr>
            <p:cNvSpPr/>
            <p:nvPr/>
          </p:nvSpPr>
          <p:spPr>
            <a:xfrm>
              <a:off x="1079195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1" name="object 2543">
              <a:extLst>
                <a:ext uri="{FF2B5EF4-FFF2-40B4-BE49-F238E27FC236}">
                  <a16:creationId xmlns:a16="http://schemas.microsoft.com/office/drawing/2014/main" id="{7846F869-B683-F2B1-BC9C-2067C72A4ED5}"/>
                </a:ext>
              </a:extLst>
            </p:cNvPr>
            <p:cNvSpPr/>
            <p:nvPr/>
          </p:nvSpPr>
          <p:spPr>
            <a:xfrm>
              <a:off x="1080261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2" name="object 2544">
              <a:extLst>
                <a:ext uri="{FF2B5EF4-FFF2-40B4-BE49-F238E27FC236}">
                  <a16:creationId xmlns:a16="http://schemas.microsoft.com/office/drawing/2014/main" id="{BDF8D01E-50BF-B14E-15A3-20802F7F000B}"/>
                </a:ext>
              </a:extLst>
            </p:cNvPr>
            <p:cNvSpPr/>
            <p:nvPr/>
          </p:nvSpPr>
          <p:spPr>
            <a:xfrm>
              <a:off x="1081316" y="4024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50"/>
                  </a:lnTo>
                  <a:lnTo>
                    <a:pt x="2120" y="3495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3" name="object 2545">
              <a:extLst>
                <a:ext uri="{FF2B5EF4-FFF2-40B4-BE49-F238E27FC236}">
                  <a16:creationId xmlns:a16="http://schemas.microsoft.com/office/drawing/2014/main" id="{6486294D-3B7F-1612-4BB7-2B4AFC147B21}"/>
                </a:ext>
              </a:extLst>
            </p:cNvPr>
            <p:cNvSpPr/>
            <p:nvPr/>
          </p:nvSpPr>
          <p:spPr>
            <a:xfrm>
              <a:off x="1083437" y="4024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108" y="0"/>
                  </a:moveTo>
                  <a:lnTo>
                    <a:pt x="1054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2108" y="3495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4" name="object 2546">
              <a:extLst>
                <a:ext uri="{FF2B5EF4-FFF2-40B4-BE49-F238E27FC236}">
                  <a16:creationId xmlns:a16="http://schemas.microsoft.com/office/drawing/2014/main" id="{ED48A4EE-25E0-890D-25FB-83290C3694C2}"/>
                </a:ext>
              </a:extLst>
            </p:cNvPr>
            <p:cNvSpPr/>
            <p:nvPr/>
          </p:nvSpPr>
          <p:spPr>
            <a:xfrm>
              <a:off x="1085557" y="4024744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108" y="0"/>
                  </a:moveTo>
                  <a:lnTo>
                    <a:pt x="1054" y="0"/>
                  </a:ln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2108" y="34950"/>
                  </a:lnTo>
                  <a:lnTo>
                    <a:pt x="2108" y="0"/>
                  </a:lnTo>
                  <a:close/>
                </a:path>
                <a:path w="3175" h="35560">
                  <a:moveTo>
                    <a:pt x="3175" y="0"/>
                  </a:moveTo>
                  <a:lnTo>
                    <a:pt x="2120" y="0"/>
                  </a:lnTo>
                  <a:lnTo>
                    <a:pt x="2120" y="34950"/>
                  </a:lnTo>
                  <a:lnTo>
                    <a:pt x="3175" y="3495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5" name="object 2547">
              <a:extLst>
                <a:ext uri="{FF2B5EF4-FFF2-40B4-BE49-F238E27FC236}">
                  <a16:creationId xmlns:a16="http://schemas.microsoft.com/office/drawing/2014/main" id="{BED7D7D3-9875-CF4B-91E4-33F47DDC410D}"/>
                </a:ext>
              </a:extLst>
            </p:cNvPr>
            <p:cNvSpPr/>
            <p:nvPr/>
          </p:nvSpPr>
          <p:spPr>
            <a:xfrm>
              <a:off x="1088732" y="4024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50"/>
                  </a:lnTo>
                  <a:lnTo>
                    <a:pt x="2120" y="3495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6" name="object 2548">
              <a:extLst>
                <a:ext uri="{FF2B5EF4-FFF2-40B4-BE49-F238E27FC236}">
                  <a16:creationId xmlns:a16="http://schemas.microsoft.com/office/drawing/2014/main" id="{6FFE861B-E106-1CE0-FDB4-F17DEE643932}"/>
                </a:ext>
              </a:extLst>
            </p:cNvPr>
            <p:cNvSpPr/>
            <p:nvPr/>
          </p:nvSpPr>
          <p:spPr>
            <a:xfrm>
              <a:off x="1090853" y="402474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50"/>
                  </a:lnTo>
                  <a:lnTo>
                    <a:pt x="2120" y="3495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7" name="object 2549">
              <a:extLst>
                <a:ext uri="{FF2B5EF4-FFF2-40B4-BE49-F238E27FC236}">
                  <a16:creationId xmlns:a16="http://schemas.microsoft.com/office/drawing/2014/main" id="{8DC33DB6-D2F1-092C-A71F-83CD17E51147}"/>
                </a:ext>
              </a:extLst>
            </p:cNvPr>
            <p:cNvSpPr/>
            <p:nvPr/>
          </p:nvSpPr>
          <p:spPr>
            <a:xfrm>
              <a:off x="1092974" y="4024744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8" name="object 2550">
              <a:extLst>
                <a:ext uri="{FF2B5EF4-FFF2-40B4-BE49-F238E27FC236}">
                  <a16:creationId xmlns:a16="http://schemas.microsoft.com/office/drawing/2014/main" id="{A3F491BF-E6EF-0319-E027-6A0FCBE8CC44}"/>
                </a:ext>
              </a:extLst>
            </p:cNvPr>
            <p:cNvSpPr/>
            <p:nvPr/>
          </p:nvSpPr>
          <p:spPr>
            <a:xfrm>
              <a:off x="1094028" y="4024744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  <a:path w="3175" h="35560">
                  <a:moveTo>
                    <a:pt x="3175" y="1473"/>
                  </a:moveTo>
                  <a:lnTo>
                    <a:pt x="2120" y="419"/>
                  </a:lnTo>
                  <a:lnTo>
                    <a:pt x="1701" y="0"/>
                  </a:lnTo>
                  <a:lnTo>
                    <a:pt x="1066" y="0"/>
                  </a:lnTo>
                  <a:lnTo>
                    <a:pt x="1066" y="34950"/>
                  </a:lnTo>
                  <a:lnTo>
                    <a:pt x="1701" y="34950"/>
                  </a:lnTo>
                  <a:lnTo>
                    <a:pt x="2120" y="34531"/>
                  </a:lnTo>
                  <a:lnTo>
                    <a:pt x="3175" y="33477"/>
                  </a:lnTo>
                  <a:lnTo>
                    <a:pt x="3175" y="1473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9" name="object 2551">
              <a:extLst>
                <a:ext uri="{FF2B5EF4-FFF2-40B4-BE49-F238E27FC236}">
                  <a16:creationId xmlns:a16="http://schemas.microsoft.com/office/drawing/2014/main" id="{9F103C6B-BC4B-D52E-050E-16FCA95A63FF}"/>
                </a:ext>
              </a:extLst>
            </p:cNvPr>
            <p:cNvSpPr/>
            <p:nvPr/>
          </p:nvSpPr>
          <p:spPr>
            <a:xfrm>
              <a:off x="1097216" y="4026230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40" h="32385">
                  <a:moveTo>
                    <a:pt x="2108" y="2108"/>
                  </a:moveTo>
                  <a:lnTo>
                    <a:pt x="1054" y="1054"/>
                  </a:lnTo>
                  <a:lnTo>
                    <a:pt x="0" y="0"/>
                  </a:lnTo>
                  <a:lnTo>
                    <a:pt x="0" y="31978"/>
                  </a:lnTo>
                  <a:lnTo>
                    <a:pt x="1054" y="30924"/>
                  </a:lnTo>
                  <a:lnTo>
                    <a:pt x="2108" y="29870"/>
                  </a:lnTo>
                  <a:lnTo>
                    <a:pt x="2108" y="2108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0" name="object 2552">
              <a:extLst>
                <a:ext uri="{FF2B5EF4-FFF2-40B4-BE49-F238E27FC236}">
                  <a16:creationId xmlns:a16="http://schemas.microsoft.com/office/drawing/2014/main" id="{B45516B3-AAC8-9C00-72B9-BA2385507676}"/>
                </a:ext>
              </a:extLst>
            </p:cNvPr>
            <p:cNvSpPr/>
            <p:nvPr/>
          </p:nvSpPr>
          <p:spPr>
            <a:xfrm>
              <a:off x="1099337" y="4028351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2108" y="2108"/>
                  </a:moveTo>
                  <a:lnTo>
                    <a:pt x="1054" y="1054"/>
                  </a:lnTo>
                  <a:lnTo>
                    <a:pt x="0" y="0"/>
                  </a:lnTo>
                  <a:lnTo>
                    <a:pt x="0" y="27736"/>
                  </a:lnTo>
                  <a:lnTo>
                    <a:pt x="1054" y="26682"/>
                  </a:lnTo>
                  <a:lnTo>
                    <a:pt x="2108" y="25628"/>
                  </a:lnTo>
                  <a:lnTo>
                    <a:pt x="2108" y="2108"/>
                  </a:lnTo>
                  <a:close/>
                </a:path>
                <a:path w="3175" h="27939">
                  <a:moveTo>
                    <a:pt x="3175" y="3175"/>
                  </a:moveTo>
                  <a:lnTo>
                    <a:pt x="2120" y="2120"/>
                  </a:lnTo>
                  <a:lnTo>
                    <a:pt x="2120" y="25615"/>
                  </a:lnTo>
                  <a:lnTo>
                    <a:pt x="3175" y="24561"/>
                  </a:lnTo>
                  <a:lnTo>
                    <a:pt x="3175" y="3175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1" name="object 2553">
              <a:extLst>
                <a:ext uri="{FF2B5EF4-FFF2-40B4-BE49-F238E27FC236}">
                  <a16:creationId xmlns:a16="http://schemas.microsoft.com/office/drawing/2014/main" id="{36824CCA-BEF4-29C4-FF1C-2C8BE88CAABC}"/>
                </a:ext>
              </a:extLst>
            </p:cNvPr>
            <p:cNvSpPr/>
            <p:nvPr/>
          </p:nvSpPr>
          <p:spPr>
            <a:xfrm>
              <a:off x="1102512" y="4031526"/>
              <a:ext cx="1270" cy="21590"/>
            </a:xfrm>
            <a:custGeom>
              <a:avLst/>
              <a:gdLst/>
              <a:ahLst/>
              <a:cxnLst/>
              <a:rect l="l" t="t" r="r" b="b"/>
              <a:pathLst>
                <a:path w="1269" h="21589">
                  <a:moveTo>
                    <a:pt x="1054" y="1054"/>
                  </a:moveTo>
                  <a:lnTo>
                    <a:pt x="0" y="0"/>
                  </a:lnTo>
                  <a:lnTo>
                    <a:pt x="0" y="21386"/>
                  </a:lnTo>
                  <a:lnTo>
                    <a:pt x="1054" y="20320"/>
                  </a:lnTo>
                  <a:lnTo>
                    <a:pt x="1054" y="1066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2" name="object 2554">
              <a:extLst>
                <a:ext uri="{FF2B5EF4-FFF2-40B4-BE49-F238E27FC236}">
                  <a16:creationId xmlns:a16="http://schemas.microsoft.com/office/drawing/2014/main" id="{E3B126D2-F699-FD57-B441-38479DBDA878}"/>
                </a:ext>
              </a:extLst>
            </p:cNvPr>
            <p:cNvSpPr/>
            <p:nvPr/>
          </p:nvSpPr>
          <p:spPr>
            <a:xfrm>
              <a:off x="906462" y="4100842"/>
              <a:ext cx="1270" cy="21590"/>
            </a:xfrm>
            <a:custGeom>
              <a:avLst/>
              <a:gdLst/>
              <a:ahLst/>
              <a:cxnLst/>
              <a:rect l="l" t="t" r="r" b="b"/>
              <a:pathLst>
                <a:path w="1269" h="21589">
                  <a:moveTo>
                    <a:pt x="1054" y="0"/>
                  </a:moveTo>
                  <a:lnTo>
                    <a:pt x="0" y="1054"/>
                  </a:lnTo>
                  <a:lnTo>
                    <a:pt x="0" y="20345"/>
                  </a:lnTo>
                  <a:lnTo>
                    <a:pt x="1054" y="2139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3" name="object 2555">
              <a:extLst>
                <a:ext uri="{FF2B5EF4-FFF2-40B4-BE49-F238E27FC236}">
                  <a16:creationId xmlns:a16="http://schemas.microsoft.com/office/drawing/2014/main" id="{E6EBEBCB-68AB-726E-1726-43FD05DE34BB}"/>
                </a:ext>
              </a:extLst>
            </p:cNvPr>
            <p:cNvSpPr/>
            <p:nvPr/>
          </p:nvSpPr>
          <p:spPr>
            <a:xfrm>
              <a:off x="907516" y="4099779"/>
              <a:ext cx="1270" cy="24130"/>
            </a:xfrm>
            <a:custGeom>
              <a:avLst/>
              <a:gdLst/>
              <a:ahLst/>
              <a:cxnLst/>
              <a:rect l="l" t="t" r="r" b="b"/>
              <a:pathLst>
                <a:path w="1269" h="24129">
                  <a:moveTo>
                    <a:pt x="1054" y="23513"/>
                  </a:moveTo>
                  <a:lnTo>
                    <a:pt x="0" y="22461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23513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4" name="object 2556">
              <a:extLst>
                <a:ext uri="{FF2B5EF4-FFF2-40B4-BE49-F238E27FC236}">
                  <a16:creationId xmlns:a16="http://schemas.microsoft.com/office/drawing/2014/main" id="{51E143FA-58C4-A302-CD1A-0E9688A2298B}"/>
                </a:ext>
              </a:extLst>
            </p:cNvPr>
            <p:cNvSpPr/>
            <p:nvPr/>
          </p:nvSpPr>
          <p:spPr>
            <a:xfrm>
              <a:off x="908583" y="4098714"/>
              <a:ext cx="1270" cy="26034"/>
            </a:xfrm>
            <a:custGeom>
              <a:avLst/>
              <a:gdLst/>
              <a:ahLst/>
              <a:cxnLst/>
              <a:rect l="l" t="t" r="r" b="b"/>
              <a:pathLst>
                <a:path w="1269" h="26035">
                  <a:moveTo>
                    <a:pt x="1054" y="25643"/>
                  </a:moveTo>
                  <a:lnTo>
                    <a:pt x="0" y="24591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25643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5" name="object 2557">
              <a:extLst>
                <a:ext uri="{FF2B5EF4-FFF2-40B4-BE49-F238E27FC236}">
                  <a16:creationId xmlns:a16="http://schemas.microsoft.com/office/drawing/2014/main" id="{B3683B6D-3FF1-9558-961C-7B5742E6AA6C}"/>
                </a:ext>
              </a:extLst>
            </p:cNvPr>
            <p:cNvSpPr/>
            <p:nvPr/>
          </p:nvSpPr>
          <p:spPr>
            <a:xfrm>
              <a:off x="909637" y="4097662"/>
              <a:ext cx="1270" cy="27940"/>
            </a:xfrm>
            <a:custGeom>
              <a:avLst/>
              <a:gdLst/>
              <a:ahLst/>
              <a:cxnLst/>
              <a:rect l="l" t="t" r="r" b="b"/>
              <a:pathLst>
                <a:path w="1269" h="27939">
                  <a:moveTo>
                    <a:pt x="1054" y="27748"/>
                  </a:moveTo>
                  <a:lnTo>
                    <a:pt x="0" y="26696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27748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6" name="object 2558">
              <a:extLst>
                <a:ext uri="{FF2B5EF4-FFF2-40B4-BE49-F238E27FC236}">
                  <a16:creationId xmlns:a16="http://schemas.microsoft.com/office/drawing/2014/main" id="{5EEFBC51-23F5-230C-C1ED-EBE813F4EFA6}"/>
                </a:ext>
              </a:extLst>
            </p:cNvPr>
            <p:cNvSpPr/>
            <p:nvPr/>
          </p:nvSpPr>
          <p:spPr>
            <a:xfrm>
              <a:off x="910704" y="4096597"/>
              <a:ext cx="1270" cy="30480"/>
            </a:xfrm>
            <a:custGeom>
              <a:avLst/>
              <a:gdLst/>
              <a:ahLst/>
              <a:cxnLst/>
              <a:rect l="l" t="t" r="r" b="b"/>
              <a:pathLst>
                <a:path w="1269" h="30479">
                  <a:moveTo>
                    <a:pt x="1054" y="29878"/>
                  </a:moveTo>
                  <a:lnTo>
                    <a:pt x="0" y="28826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29878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7" name="object 2559">
              <a:extLst>
                <a:ext uri="{FF2B5EF4-FFF2-40B4-BE49-F238E27FC236}">
                  <a16:creationId xmlns:a16="http://schemas.microsoft.com/office/drawing/2014/main" id="{F90E8699-947D-AB7B-B93F-5A9B2DB81D7D}"/>
                </a:ext>
              </a:extLst>
            </p:cNvPr>
            <p:cNvSpPr/>
            <p:nvPr/>
          </p:nvSpPr>
          <p:spPr>
            <a:xfrm>
              <a:off x="911758" y="4095544"/>
              <a:ext cx="1270" cy="32384"/>
            </a:xfrm>
            <a:custGeom>
              <a:avLst/>
              <a:gdLst/>
              <a:ahLst/>
              <a:cxnLst/>
              <a:rect l="l" t="t" r="r" b="b"/>
              <a:pathLst>
                <a:path w="1269" h="32385">
                  <a:moveTo>
                    <a:pt x="1054" y="31983"/>
                  </a:moveTo>
                  <a:lnTo>
                    <a:pt x="0" y="30931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31983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8" name="object 2560">
              <a:extLst>
                <a:ext uri="{FF2B5EF4-FFF2-40B4-BE49-F238E27FC236}">
                  <a16:creationId xmlns:a16="http://schemas.microsoft.com/office/drawing/2014/main" id="{E13153B1-A6F1-F433-7F70-56B604CBA401}"/>
                </a:ext>
              </a:extLst>
            </p:cNvPr>
            <p:cNvSpPr/>
            <p:nvPr/>
          </p:nvSpPr>
          <p:spPr>
            <a:xfrm>
              <a:off x="912812" y="4094492"/>
              <a:ext cx="1270" cy="34290"/>
            </a:xfrm>
            <a:custGeom>
              <a:avLst/>
              <a:gdLst/>
              <a:ahLst/>
              <a:cxnLst/>
              <a:rect l="l" t="t" r="r" b="b"/>
              <a:pathLst>
                <a:path w="1269" h="34289">
                  <a:moveTo>
                    <a:pt x="1054" y="34088"/>
                  </a:moveTo>
                  <a:lnTo>
                    <a:pt x="0" y="33035"/>
                  </a:lnTo>
                  <a:lnTo>
                    <a:pt x="0" y="1052"/>
                  </a:lnTo>
                  <a:lnTo>
                    <a:pt x="1054" y="0"/>
                  </a:lnTo>
                  <a:lnTo>
                    <a:pt x="1054" y="34088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9" name="object 2561">
              <a:extLst>
                <a:ext uri="{FF2B5EF4-FFF2-40B4-BE49-F238E27FC236}">
                  <a16:creationId xmlns:a16="http://schemas.microsoft.com/office/drawing/2014/main" id="{E414EE02-278A-D0C3-721C-225C91F950DF}"/>
                </a:ext>
              </a:extLst>
            </p:cNvPr>
            <p:cNvSpPr/>
            <p:nvPr/>
          </p:nvSpPr>
          <p:spPr>
            <a:xfrm>
              <a:off x="91387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419" y="0"/>
                  </a:lnTo>
                  <a:lnTo>
                    <a:pt x="0" y="418"/>
                  </a:lnTo>
                  <a:lnTo>
                    <a:pt x="0" y="34531"/>
                  </a:lnTo>
                  <a:lnTo>
                    <a:pt x="419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0" name="object 2562">
              <a:extLst>
                <a:ext uri="{FF2B5EF4-FFF2-40B4-BE49-F238E27FC236}">
                  <a16:creationId xmlns:a16="http://schemas.microsoft.com/office/drawing/2014/main" id="{3908AAF0-D74C-78AA-761A-2B35C80EF28F}"/>
                </a:ext>
              </a:extLst>
            </p:cNvPr>
            <p:cNvSpPr/>
            <p:nvPr/>
          </p:nvSpPr>
          <p:spPr>
            <a:xfrm>
              <a:off x="91493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1" name="object 2563">
              <a:extLst>
                <a:ext uri="{FF2B5EF4-FFF2-40B4-BE49-F238E27FC236}">
                  <a16:creationId xmlns:a16="http://schemas.microsoft.com/office/drawing/2014/main" id="{AA768225-12BC-DEE9-5466-EDBCD039B547}"/>
                </a:ext>
              </a:extLst>
            </p:cNvPr>
            <p:cNvSpPr/>
            <p:nvPr/>
          </p:nvSpPr>
          <p:spPr>
            <a:xfrm>
              <a:off x="91600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2" name="object 2564">
              <a:extLst>
                <a:ext uri="{FF2B5EF4-FFF2-40B4-BE49-F238E27FC236}">
                  <a16:creationId xmlns:a16="http://schemas.microsoft.com/office/drawing/2014/main" id="{6BE85C25-3CD3-EAC3-7BE6-C8A07008430E}"/>
                </a:ext>
              </a:extLst>
            </p:cNvPr>
            <p:cNvSpPr/>
            <p:nvPr/>
          </p:nvSpPr>
          <p:spPr>
            <a:xfrm>
              <a:off x="91705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3" name="object 2565">
              <a:extLst>
                <a:ext uri="{FF2B5EF4-FFF2-40B4-BE49-F238E27FC236}">
                  <a16:creationId xmlns:a16="http://schemas.microsoft.com/office/drawing/2014/main" id="{909929C5-5F80-1688-8978-643146703F94}"/>
                </a:ext>
              </a:extLst>
            </p:cNvPr>
            <p:cNvSpPr/>
            <p:nvPr/>
          </p:nvSpPr>
          <p:spPr>
            <a:xfrm>
              <a:off x="91812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4" name="object 2566">
              <a:extLst>
                <a:ext uri="{FF2B5EF4-FFF2-40B4-BE49-F238E27FC236}">
                  <a16:creationId xmlns:a16="http://schemas.microsoft.com/office/drawing/2014/main" id="{B230A72C-7A16-9200-E6E4-2C7B0B3BBC15}"/>
                </a:ext>
              </a:extLst>
            </p:cNvPr>
            <p:cNvSpPr/>
            <p:nvPr/>
          </p:nvSpPr>
          <p:spPr>
            <a:xfrm>
              <a:off x="91917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5" name="object 2567">
              <a:extLst>
                <a:ext uri="{FF2B5EF4-FFF2-40B4-BE49-F238E27FC236}">
                  <a16:creationId xmlns:a16="http://schemas.microsoft.com/office/drawing/2014/main" id="{5C6CC108-4A4D-C578-4C7D-659971B87ABE}"/>
                </a:ext>
              </a:extLst>
            </p:cNvPr>
            <p:cNvSpPr/>
            <p:nvPr/>
          </p:nvSpPr>
          <p:spPr>
            <a:xfrm>
              <a:off x="92024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6" name="object 2568">
              <a:extLst>
                <a:ext uri="{FF2B5EF4-FFF2-40B4-BE49-F238E27FC236}">
                  <a16:creationId xmlns:a16="http://schemas.microsoft.com/office/drawing/2014/main" id="{E9777D72-B0ED-BBB9-4718-F3DD680E1C1E}"/>
                </a:ext>
              </a:extLst>
            </p:cNvPr>
            <p:cNvSpPr/>
            <p:nvPr/>
          </p:nvSpPr>
          <p:spPr>
            <a:xfrm>
              <a:off x="92129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7" name="object 2569">
              <a:extLst>
                <a:ext uri="{FF2B5EF4-FFF2-40B4-BE49-F238E27FC236}">
                  <a16:creationId xmlns:a16="http://schemas.microsoft.com/office/drawing/2014/main" id="{9B746CE7-1D50-BB38-01E3-A3AEC76F3506}"/>
                </a:ext>
              </a:extLst>
            </p:cNvPr>
            <p:cNvSpPr/>
            <p:nvPr/>
          </p:nvSpPr>
          <p:spPr>
            <a:xfrm>
              <a:off x="92235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8" name="object 2570">
              <a:extLst>
                <a:ext uri="{FF2B5EF4-FFF2-40B4-BE49-F238E27FC236}">
                  <a16:creationId xmlns:a16="http://schemas.microsoft.com/office/drawing/2014/main" id="{B73C1B1A-635C-4FC8-695F-61A69D006782}"/>
                </a:ext>
              </a:extLst>
            </p:cNvPr>
            <p:cNvSpPr/>
            <p:nvPr/>
          </p:nvSpPr>
          <p:spPr>
            <a:xfrm>
              <a:off x="92341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9" name="object 2571">
              <a:extLst>
                <a:ext uri="{FF2B5EF4-FFF2-40B4-BE49-F238E27FC236}">
                  <a16:creationId xmlns:a16="http://schemas.microsoft.com/office/drawing/2014/main" id="{DAB3CBAA-6738-9F7B-2937-29C5BC1FCEA0}"/>
                </a:ext>
              </a:extLst>
            </p:cNvPr>
            <p:cNvSpPr/>
            <p:nvPr/>
          </p:nvSpPr>
          <p:spPr>
            <a:xfrm>
              <a:off x="92447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0" name="object 2572">
              <a:extLst>
                <a:ext uri="{FF2B5EF4-FFF2-40B4-BE49-F238E27FC236}">
                  <a16:creationId xmlns:a16="http://schemas.microsoft.com/office/drawing/2014/main" id="{C725B30F-9239-9944-8DFE-132A41A464BE}"/>
                </a:ext>
              </a:extLst>
            </p:cNvPr>
            <p:cNvSpPr/>
            <p:nvPr/>
          </p:nvSpPr>
          <p:spPr>
            <a:xfrm>
              <a:off x="92553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1" name="object 2573">
              <a:extLst>
                <a:ext uri="{FF2B5EF4-FFF2-40B4-BE49-F238E27FC236}">
                  <a16:creationId xmlns:a16="http://schemas.microsoft.com/office/drawing/2014/main" id="{13FAC8A4-81CC-99D0-F2BB-B37E8CE1B07E}"/>
                </a:ext>
              </a:extLst>
            </p:cNvPr>
            <p:cNvSpPr/>
            <p:nvPr/>
          </p:nvSpPr>
          <p:spPr>
            <a:xfrm>
              <a:off x="92659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2" name="object 2574">
              <a:extLst>
                <a:ext uri="{FF2B5EF4-FFF2-40B4-BE49-F238E27FC236}">
                  <a16:creationId xmlns:a16="http://schemas.microsoft.com/office/drawing/2014/main" id="{97A774ED-D866-EA8C-4B96-32CC5CC66584}"/>
                </a:ext>
              </a:extLst>
            </p:cNvPr>
            <p:cNvSpPr/>
            <p:nvPr/>
          </p:nvSpPr>
          <p:spPr>
            <a:xfrm>
              <a:off x="92765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3" name="object 2575">
              <a:extLst>
                <a:ext uri="{FF2B5EF4-FFF2-40B4-BE49-F238E27FC236}">
                  <a16:creationId xmlns:a16="http://schemas.microsoft.com/office/drawing/2014/main" id="{6A4F369F-53C7-D7C4-D08A-ACB0588400C1}"/>
                </a:ext>
              </a:extLst>
            </p:cNvPr>
            <p:cNvSpPr/>
            <p:nvPr/>
          </p:nvSpPr>
          <p:spPr>
            <a:xfrm>
              <a:off x="92871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4" name="object 2576">
              <a:extLst>
                <a:ext uri="{FF2B5EF4-FFF2-40B4-BE49-F238E27FC236}">
                  <a16:creationId xmlns:a16="http://schemas.microsoft.com/office/drawing/2014/main" id="{D3FC7FBE-02C7-05C8-80A4-C31B0C9551C9}"/>
                </a:ext>
              </a:extLst>
            </p:cNvPr>
            <p:cNvSpPr/>
            <p:nvPr/>
          </p:nvSpPr>
          <p:spPr>
            <a:xfrm>
              <a:off x="92977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5" name="object 2577">
              <a:extLst>
                <a:ext uri="{FF2B5EF4-FFF2-40B4-BE49-F238E27FC236}">
                  <a16:creationId xmlns:a16="http://schemas.microsoft.com/office/drawing/2014/main" id="{B4715A04-2E31-76E6-CC59-FCB7B25C2E34}"/>
                </a:ext>
              </a:extLst>
            </p:cNvPr>
            <p:cNvSpPr/>
            <p:nvPr/>
          </p:nvSpPr>
          <p:spPr>
            <a:xfrm>
              <a:off x="93083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6" name="object 2578">
              <a:extLst>
                <a:ext uri="{FF2B5EF4-FFF2-40B4-BE49-F238E27FC236}">
                  <a16:creationId xmlns:a16="http://schemas.microsoft.com/office/drawing/2014/main" id="{D238A281-1CD3-62CA-024A-73E899770A54}"/>
                </a:ext>
              </a:extLst>
            </p:cNvPr>
            <p:cNvSpPr/>
            <p:nvPr/>
          </p:nvSpPr>
          <p:spPr>
            <a:xfrm>
              <a:off x="93188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7" name="object 2579">
              <a:extLst>
                <a:ext uri="{FF2B5EF4-FFF2-40B4-BE49-F238E27FC236}">
                  <a16:creationId xmlns:a16="http://schemas.microsoft.com/office/drawing/2014/main" id="{45F3B95F-8B24-7AC2-E4BD-6C6C5EC6A93C}"/>
                </a:ext>
              </a:extLst>
            </p:cNvPr>
            <p:cNvSpPr/>
            <p:nvPr/>
          </p:nvSpPr>
          <p:spPr>
            <a:xfrm>
              <a:off x="93295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8" name="object 2580">
              <a:extLst>
                <a:ext uri="{FF2B5EF4-FFF2-40B4-BE49-F238E27FC236}">
                  <a16:creationId xmlns:a16="http://schemas.microsoft.com/office/drawing/2014/main" id="{BF0D3475-7499-8B16-2628-C5C2CD6FACEE}"/>
                </a:ext>
              </a:extLst>
            </p:cNvPr>
            <p:cNvSpPr/>
            <p:nvPr/>
          </p:nvSpPr>
          <p:spPr>
            <a:xfrm>
              <a:off x="93400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9" name="object 2581">
              <a:extLst>
                <a:ext uri="{FF2B5EF4-FFF2-40B4-BE49-F238E27FC236}">
                  <a16:creationId xmlns:a16="http://schemas.microsoft.com/office/drawing/2014/main" id="{51E9378E-8403-A03C-E08A-0AA809DB58E2}"/>
                </a:ext>
              </a:extLst>
            </p:cNvPr>
            <p:cNvSpPr/>
            <p:nvPr/>
          </p:nvSpPr>
          <p:spPr>
            <a:xfrm>
              <a:off x="93507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0" name="object 2582">
              <a:extLst>
                <a:ext uri="{FF2B5EF4-FFF2-40B4-BE49-F238E27FC236}">
                  <a16:creationId xmlns:a16="http://schemas.microsoft.com/office/drawing/2014/main" id="{3BB4C98A-1686-F086-1CCB-F2F8657407E4}"/>
                </a:ext>
              </a:extLst>
            </p:cNvPr>
            <p:cNvSpPr/>
            <p:nvPr/>
          </p:nvSpPr>
          <p:spPr>
            <a:xfrm>
              <a:off x="93612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1" name="object 2583">
              <a:extLst>
                <a:ext uri="{FF2B5EF4-FFF2-40B4-BE49-F238E27FC236}">
                  <a16:creationId xmlns:a16="http://schemas.microsoft.com/office/drawing/2014/main" id="{A8ACF681-A6BF-9446-CE95-C2074E163E21}"/>
                </a:ext>
              </a:extLst>
            </p:cNvPr>
            <p:cNvSpPr/>
            <p:nvPr/>
          </p:nvSpPr>
          <p:spPr>
            <a:xfrm>
              <a:off x="93719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2" name="object 2584">
              <a:extLst>
                <a:ext uri="{FF2B5EF4-FFF2-40B4-BE49-F238E27FC236}">
                  <a16:creationId xmlns:a16="http://schemas.microsoft.com/office/drawing/2014/main" id="{7A2E0141-815E-EC08-4B1A-24661DAA2C66}"/>
                </a:ext>
              </a:extLst>
            </p:cNvPr>
            <p:cNvSpPr/>
            <p:nvPr/>
          </p:nvSpPr>
          <p:spPr>
            <a:xfrm>
              <a:off x="93825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3" name="object 2585">
              <a:extLst>
                <a:ext uri="{FF2B5EF4-FFF2-40B4-BE49-F238E27FC236}">
                  <a16:creationId xmlns:a16="http://schemas.microsoft.com/office/drawing/2014/main" id="{4297C506-EAC3-0024-2954-57E0A7FBBB25}"/>
                </a:ext>
              </a:extLst>
            </p:cNvPr>
            <p:cNvSpPr/>
            <p:nvPr/>
          </p:nvSpPr>
          <p:spPr>
            <a:xfrm>
              <a:off x="93931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4" name="object 2586">
              <a:extLst>
                <a:ext uri="{FF2B5EF4-FFF2-40B4-BE49-F238E27FC236}">
                  <a16:creationId xmlns:a16="http://schemas.microsoft.com/office/drawing/2014/main" id="{170E49DB-6ABC-59B8-DF73-D035C53758E4}"/>
                </a:ext>
              </a:extLst>
            </p:cNvPr>
            <p:cNvSpPr/>
            <p:nvPr/>
          </p:nvSpPr>
          <p:spPr>
            <a:xfrm>
              <a:off x="94037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5" name="object 2587">
              <a:extLst>
                <a:ext uri="{FF2B5EF4-FFF2-40B4-BE49-F238E27FC236}">
                  <a16:creationId xmlns:a16="http://schemas.microsoft.com/office/drawing/2014/main" id="{85222310-9315-2BC5-1435-86916FCECCFC}"/>
                </a:ext>
              </a:extLst>
            </p:cNvPr>
            <p:cNvSpPr/>
            <p:nvPr/>
          </p:nvSpPr>
          <p:spPr>
            <a:xfrm>
              <a:off x="94142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6" name="object 2588">
              <a:extLst>
                <a:ext uri="{FF2B5EF4-FFF2-40B4-BE49-F238E27FC236}">
                  <a16:creationId xmlns:a16="http://schemas.microsoft.com/office/drawing/2014/main" id="{812DA7D0-5C49-093A-3457-50D34444377A}"/>
                </a:ext>
              </a:extLst>
            </p:cNvPr>
            <p:cNvSpPr/>
            <p:nvPr/>
          </p:nvSpPr>
          <p:spPr>
            <a:xfrm>
              <a:off x="94249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7" name="object 2589">
              <a:extLst>
                <a:ext uri="{FF2B5EF4-FFF2-40B4-BE49-F238E27FC236}">
                  <a16:creationId xmlns:a16="http://schemas.microsoft.com/office/drawing/2014/main" id="{A9A58813-FF70-0088-092E-75EC868A4E8F}"/>
                </a:ext>
              </a:extLst>
            </p:cNvPr>
            <p:cNvSpPr/>
            <p:nvPr/>
          </p:nvSpPr>
          <p:spPr>
            <a:xfrm>
              <a:off x="94354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8" name="object 2590">
              <a:extLst>
                <a:ext uri="{FF2B5EF4-FFF2-40B4-BE49-F238E27FC236}">
                  <a16:creationId xmlns:a16="http://schemas.microsoft.com/office/drawing/2014/main" id="{79524228-DCAC-443B-C10B-76662F054AA3}"/>
                </a:ext>
              </a:extLst>
            </p:cNvPr>
            <p:cNvSpPr/>
            <p:nvPr/>
          </p:nvSpPr>
          <p:spPr>
            <a:xfrm>
              <a:off x="94461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9" name="object 2591">
              <a:extLst>
                <a:ext uri="{FF2B5EF4-FFF2-40B4-BE49-F238E27FC236}">
                  <a16:creationId xmlns:a16="http://schemas.microsoft.com/office/drawing/2014/main" id="{16E9FFFA-8759-8474-5B5A-A26D952405EC}"/>
                </a:ext>
              </a:extLst>
            </p:cNvPr>
            <p:cNvSpPr/>
            <p:nvPr/>
          </p:nvSpPr>
          <p:spPr>
            <a:xfrm>
              <a:off x="94566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0" name="object 2592">
              <a:extLst>
                <a:ext uri="{FF2B5EF4-FFF2-40B4-BE49-F238E27FC236}">
                  <a16:creationId xmlns:a16="http://schemas.microsoft.com/office/drawing/2014/main" id="{A9F06C47-2730-CEF7-EBF0-2FB81E62E2FF}"/>
                </a:ext>
              </a:extLst>
            </p:cNvPr>
            <p:cNvSpPr/>
            <p:nvPr/>
          </p:nvSpPr>
          <p:spPr>
            <a:xfrm>
              <a:off x="94673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1" name="object 2593">
              <a:extLst>
                <a:ext uri="{FF2B5EF4-FFF2-40B4-BE49-F238E27FC236}">
                  <a16:creationId xmlns:a16="http://schemas.microsoft.com/office/drawing/2014/main" id="{A7F452BE-6135-73BF-7765-EE36FC1B6D98}"/>
                </a:ext>
              </a:extLst>
            </p:cNvPr>
            <p:cNvSpPr/>
            <p:nvPr/>
          </p:nvSpPr>
          <p:spPr>
            <a:xfrm>
              <a:off x="94778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2" name="object 2594">
              <a:extLst>
                <a:ext uri="{FF2B5EF4-FFF2-40B4-BE49-F238E27FC236}">
                  <a16:creationId xmlns:a16="http://schemas.microsoft.com/office/drawing/2014/main" id="{04EF2F29-2898-38FB-A753-BC36A564BD34}"/>
                </a:ext>
              </a:extLst>
            </p:cNvPr>
            <p:cNvSpPr/>
            <p:nvPr/>
          </p:nvSpPr>
          <p:spPr>
            <a:xfrm>
              <a:off x="94885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3" name="object 2595">
              <a:extLst>
                <a:ext uri="{FF2B5EF4-FFF2-40B4-BE49-F238E27FC236}">
                  <a16:creationId xmlns:a16="http://schemas.microsoft.com/office/drawing/2014/main" id="{883CFC74-67E6-9938-BBAC-6332FB43CCA8}"/>
                </a:ext>
              </a:extLst>
            </p:cNvPr>
            <p:cNvSpPr/>
            <p:nvPr/>
          </p:nvSpPr>
          <p:spPr>
            <a:xfrm>
              <a:off x="94990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4" name="object 2596">
              <a:extLst>
                <a:ext uri="{FF2B5EF4-FFF2-40B4-BE49-F238E27FC236}">
                  <a16:creationId xmlns:a16="http://schemas.microsoft.com/office/drawing/2014/main" id="{7C570748-1761-79EC-07AC-FD382B48C070}"/>
                </a:ext>
              </a:extLst>
            </p:cNvPr>
            <p:cNvSpPr/>
            <p:nvPr/>
          </p:nvSpPr>
          <p:spPr>
            <a:xfrm>
              <a:off x="95096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5" name="object 2597">
              <a:extLst>
                <a:ext uri="{FF2B5EF4-FFF2-40B4-BE49-F238E27FC236}">
                  <a16:creationId xmlns:a16="http://schemas.microsoft.com/office/drawing/2014/main" id="{47E1A065-35A5-888A-B53C-987F0C6355FD}"/>
                </a:ext>
              </a:extLst>
            </p:cNvPr>
            <p:cNvSpPr/>
            <p:nvPr/>
          </p:nvSpPr>
          <p:spPr>
            <a:xfrm>
              <a:off x="95203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6" name="object 2598">
              <a:extLst>
                <a:ext uri="{FF2B5EF4-FFF2-40B4-BE49-F238E27FC236}">
                  <a16:creationId xmlns:a16="http://schemas.microsoft.com/office/drawing/2014/main" id="{71096023-BCB9-2E07-DEE6-306AEE0B47F1}"/>
                </a:ext>
              </a:extLst>
            </p:cNvPr>
            <p:cNvSpPr/>
            <p:nvPr/>
          </p:nvSpPr>
          <p:spPr>
            <a:xfrm>
              <a:off x="95308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7" name="object 2599">
              <a:extLst>
                <a:ext uri="{FF2B5EF4-FFF2-40B4-BE49-F238E27FC236}">
                  <a16:creationId xmlns:a16="http://schemas.microsoft.com/office/drawing/2014/main" id="{C83B3AC5-4649-F548-8E6D-6301B912D002}"/>
                </a:ext>
              </a:extLst>
            </p:cNvPr>
            <p:cNvSpPr/>
            <p:nvPr/>
          </p:nvSpPr>
          <p:spPr>
            <a:xfrm>
              <a:off x="95415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8" name="object 2600">
              <a:extLst>
                <a:ext uri="{FF2B5EF4-FFF2-40B4-BE49-F238E27FC236}">
                  <a16:creationId xmlns:a16="http://schemas.microsoft.com/office/drawing/2014/main" id="{5BAAC138-492D-C175-F4A6-FF1B02C742B7}"/>
                </a:ext>
              </a:extLst>
            </p:cNvPr>
            <p:cNvSpPr/>
            <p:nvPr/>
          </p:nvSpPr>
          <p:spPr>
            <a:xfrm>
              <a:off x="95520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9" name="object 2601">
              <a:extLst>
                <a:ext uri="{FF2B5EF4-FFF2-40B4-BE49-F238E27FC236}">
                  <a16:creationId xmlns:a16="http://schemas.microsoft.com/office/drawing/2014/main" id="{FDCC08C6-F35E-868A-DCAE-357B6BE29AA2}"/>
                </a:ext>
              </a:extLst>
            </p:cNvPr>
            <p:cNvSpPr/>
            <p:nvPr/>
          </p:nvSpPr>
          <p:spPr>
            <a:xfrm>
              <a:off x="95627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0" name="object 2602">
              <a:extLst>
                <a:ext uri="{FF2B5EF4-FFF2-40B4-BE49-F238E27FC236}">
                  <a16:creationId xmlns:a16="http://schemas.microsoft.com/office/drawing/2014/main" id="{D05B14AF-2AB8-8D42-7200-CE38D8D94B39}"/>
                </a:ext>
              </a:extLst>
            </p:cNvPr>
            <p:cNvSpPr/>
            <p:nvPr/>
          </p:nvSpPr>
          <p:spPr>
            <a:xfrm>
              <a:off x="95732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1" name="object 2603">
              <a:extLst>
                <a:ext uri="{FF2B5EF4-FFF2-40B4-BE49-F238E27FC236}">
                  <a16:creationId xmlns:a16="http://schemas.microsoft.com/office/drawing/2014/main" id="{3BFC3960-D23A-ADB6-4E6B-84F843BDA249}"/>
                </a:ext>
              </a:extLst>
            </p:cNvPr>
            <p:cNvSpPr/>
            <p:nvPr/>
          </p:nvSpPr>
          <p:spPr>
            <a:xfrm>
              <a:off x="95839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2" name="object 2604">
              <a:extLst>
                <a:ext uri="{FF2B5EF4-FFF2-40B4-BE49-F238E27FC236}">
                  <a16:creationId xmlns:a16="http://schemas.microsoft.com/office/drawing/2014/main" id="{8879060F-D30F-45CB-5C4E-75284D1BB8B6}"/>
                </a:ext>
              </a:extLst>
            </p:cNvPr>
            <p:cNvSpPr/>
            <p:nvPr/>
          </p:nvSpPr>
          <p:spPr>
            <a:xfrm>
              <a:off x="95944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3" name="object 2605">
              <a:extLst>
                <a:ext uri="{FF2B5EF4-FFF2-40B4-BE49-F238E27FC236}">
                  <a16:creationId xmlns:a16="http://schemas.microsoft.com/office/drawing/2014/main" id="{7B8BD987-C328-0E13-2018-3618807A7117}"/>
                </a:ext>
              </a:extLst>
            </p:cNvPr>
            <p:cNvSpPr/>
            <p:nvPr/>
          </p:nvSpPr>
          <p:spPr>
            <a:xfrm>
              <a:off x="96050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4" name="object 2606">
              <a:extLst>
                <a:ext uri="{FF2B5EF4-FFF2-40B4-BE49-F238E27FC236}">
                  <a16:creationId xmlns:a16="http://schemas.microsoft.com/office/drawing/2014/main" id="{D42AED2B-6E94-6452-E13E-1FE0251985F1}"/>
                </a:ext>
              </a:extLst>
            </p:cNvPr>
            <p:cNvSpPr/>
            <p:nvPr/>
          </p:nvSpPr>
          <p:spPr>
            <a:xfrm>
              <a:off x="96156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5" name="object 2607">
              <a:extLst>
                <a:ext uri="{FF2B5EF4-FFF2-40B4-BE49-F238E27FC236}">
                  <a16:creationId xmlns:a16="http://schemas.microsoft.com/office/drawing/2014/main" id="{F29A10F4-B7E5-9B5E-27A4-B50C461E6B77}"/>
                </a:ext>
              </a:extLst>
            </p:cNvPr>
            <p:cNvSpPr/>
            <p:nvPr/>
          </p:nvSpPr>
          <p:spPr>
            <a:xfrm>
              <a:off x="96262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6" name="object 2608">
              <a:extLst>
                <a:ext uri="{FF2B5EF4-FFF2-40B4-BE49-F238E27FC236}">
                  <a16:creationId xmlns:a16="http://schemas.microsoft.com/office/drawing/2014/main" id="{2150880A-D1D7-1553-5361-FE07AC9BDD64}"/>
                </a:ext>
              </a:extLst>
            </p:cNvPr>
            <p:cNvSpPr/>
            <p:nvPr/>
          </p:nvSpPr>
          <p:spPr>
            <a:xfrm>
              <a:off x="96368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7" name="object 2609">
              <a:extLst>
                <a:ext uri="{FF2B5EF4-FFF2-40B4-BE49-F238E27FC236}">
                  <a16:creationId xmlns:a16="http://schemas.microsoft.com/office/drawing/2014/main" id="{B5AF48DE-5D53-BD64-94B6-A2AEBE20CFB6}"/>
                </a:ext>
              </a:extLst>
            </p:cNvPr>
            <p:cNvSpPr/>
            <p:nvPr/>
          </p:nvSpPr>
          <p:spPr>
            <a:xfrm>
              <a:off x="96474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8" name="object 2610">
              <a:extLst>
                <a:ext uri="{FF2B5EF4-FFF2-40B4-BE49-F238E27FC236}">
                  <a16:creationId xmlns:a16="http://schemas.microsoft.com/office/drawing/2014/main" id="{2ADFD7C0-6C1F-17A1-FC99-F3ED21DA75AE}"/>
                </a:ext>
              </a:extLst>
            </p:cNvPr>
            <p:cNvSpPr/>
            <p:nvPr/>
          </p:nvSpPr>
          <p:spPr>
            <a:xfrm>
              <a:off x="96580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9" name="object 2611">
              <a:extLst>
                <a:ext uri="{FF2B5EF4-FFF2-40B4-BE49-F238E27FC236}">
                  <a16:creationId xmlns:a16="http://schemas.microsoft.com/office/drawing/2014/main" id="{7CB5DE5A-17A9-EA72-E5E8-D26C1FC175C5}"/>
                </a:ext>
              </a:extLst>
            </p:cNvPr>
            <p:cNvSpPr/>
            <p:nvPr/>
          </p:nvSpPr>
          <p:spPr>
            <a:xfrm>
              <a:off x="96686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0" name="object 2612">
              <a:extLst>
                <a:ext uri="{FF2B5EF4-FFF2-40B4-BE49-F238E27FC236}">
                  <a16:creationId xmlns:a16="http://schemas.microsoft.com/office/drawing/2014/main" id="{A921054C-FE6C-1E4F-674A-1062BC034721}"/>
                </a:ext>
              </a:extLst>
            </p:cNvPr>
            <p:cNvSpPr/>
            <p:nvPr/>
          </p:nvSpPr>
          <p:spPr>
            <a:xfrm>
              <a:off x="96793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1" name="object 2613">
              <a:extLst>
                <a:ext uri="{FF2B5EF4-FFF2-40B4-BE49-F238E27FC236}">
                  <a16:creationId xmlns:a16="http://schemas.microsoft.com/office/drawing/2014/main" id="{1FC851A4-5909-2D62-B211-89932E8527DA}"/>
                </a:ext>
              </a:extLst>
            </p:cNvPr>
            <p:cNvSpPr/>
            <p:nvPr/>
          </p:nvSpPr>
          <p:spPr>
            <a:xfrm>
              <a:off x="96898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2" name="object 2614">
              <a:extLst>
                <a:ext uri="{FF2B5EF4-FFF2-40B4-BE49-F238E27FC236}">
                  <a16:creationId xmlns:a16="http://schemas.microsoft.com/office/drawing/2014/main" id="{780FCCA4-D8CB-DE0E-61C5-EF7B6F97D670}"/>
                </a:ext>
              </a:extLst>
            </p:cNvPr>
            <p:cNvSpPr/>
            <p:nvPr/>
          </p:nvSpPr>
          <p:spPr>
            <a:xfrm>
              <a:off x="97003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3" name="object 2615">
              <a:extLst>
                <a:ext uri="{FF2B5EF4-FFF2-40B4-BE49-F238E27FC236}">
                  <a16:creationId xmlns:a16="http://schemas.microsoft.com/office/drawing/2014/main" id="{41F8D0AD-B019-2195-4FA4-DA338216B27D}"/>
                </a:ext>
              </a:extLst>
            </p:cNvPr>
            <p:cNvSpPr/>
            <p:nvPr/>
          </p:nvSpPr>
          <p:spPr>
            <a:xfrm>
              <a:off x="97110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4" name="object 2616">
              <a:extLst>
                <a:ext uri="{FF2B5EF4-FFF2-40B4-BE49-F238E27FC236}">
                  <a16:creationId xmlns:a16="http://schemas.microsoft.com/office/drawing/2014/main" id="{21BFC5BE-CBF5-7B56-832C-991910C82CFC}"/>
                </a:ext>
              </a:extLst>
            </p:cNvPr>
            <p:cNvSpPr/>
            <p:nvPr/>
          </p:nvSpPr>
          <p:spPr>
            <a:xfrm>
              <a:off x="97215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5" name="object 2617">
              <a:extLst>
                <a:ext uri="{FF2B5EF4-FFF2-40B4-BE49-F238E27FC236}">
                  <a16:creationId xmlns:a16="http://schemas.microsoft.com/office/drawing/2014/main" id="{C8AB55AD-D46F-B6A7-8526-37C87DB84FAE}"/>
                </a:ext>
              </a:extLst>
            </p:cNvPr>
            <p:cNvSpPr/>
            <p:nvPr/>
          </p:nvSpPr>
          <p:spPr>
            <a:xfrm>
              <a:off x="97322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6" name="object 2618">
              <a:extLst>
                <a:ext uri="{FF2B5EF4-FFF2-40B4-BE49-F238E27FC236}">
                  <a16:creationId xmlns:a16="http://schemas.microsoft.com/office/drawing/2014/main" id="{8B0BB8AB-C30F-775A-6713-141B56B43F43}"/>
                </a:ext>
              </a:extLst>
            </p:cNvPr>
            <p:cNvSpPr/>
            <p:nvPr/>
          </p:nvSpPr>
          <p:spPr>
            <a:xfrm>
              <a:off x="97428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7" name="object 2619">
              <a:extLst>
                <a:ext uri="{FF2B5EF4-FFF2-40B4-BE49-F238E27FC236}">
                  <a16:creationId xmlns:a16="http://schemas.microsoft.com/office/drawing/2014/main" id="{D004FC3D-AFA6-62A2-6168-99080F00EAAF}"/>
                </a:ext>
              </a:extLst>
            </p:cNvPr>
            <p:cNvSpPr/>
            <p:nvPr/>
          </p:nvSpPr>
          <p:spPr>
            <a:xfrm>
              <a:off x="97534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8" name="object 2620">
              <a:extLst>
                <a:ext uri="{FF2B5EF4-FFF2-40B4-BE49-F238E27FC236}">
                  <a16:creationId xmlns:a16="http://schemas.microsoft.com/office/drawing/2014/main" id="{E81B89C1-43DF-8739-2A23-B45FC8B21CE3}"/>
                </a:ext>
              </a:extLst>
            </p:cNvPr>
            <p:cNvSpPr/>
            <p:nvPr/>
          </p:nvSpPr>
          <p:spPr>
            <a:xfrm>
              <a:off x="97640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9" name="object 2621">
              <a:extLst>
                <a:ext uri="{FF2B5EF4-FFF2-40B4-BE49-F238E27FC236}">
                  <a16:creationId xmlns:a16="http://schemas.microsoft.com/office/drawing/2014/main" id="{5D826509-F389-E859-25E6-1D2F132616FA}"/>
                </a:ext>
              </a:extLst>
            </p:cNvPr>
            <p:cNvSpPr/>
            <p:nvPr/>
          </p:nvSpPr>
          <p:spPr>
            <a:xfrm>
              <a:off x="97746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0" name="object 2622">
              <a:extLst>
                <a:ext uri="{FF2B5EF4-FFF2-40B4-BE49-F238E27FC236}">
                  <a16:creationId xmlns:a16="http://schemas.microsoft.com/office/drawing/2014/main" id="{FE97792C-62DC-47DF-3883-6FF0711CF4FE}"/>
                </a:ext>
              </a:extLst>
            </p:cNvPr>
            <p:cNvSpPr/>
            <p:nvPr/>
          </p:nvSpPr>
          <p:spPr>
            <a:xfrm>
              <a:off x="97852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1" name="object 2623">
              <a:extLst>
                <a:ext uri="{FF2B5EF4-FFF2-40B4-BE49-F238E27FC236}">
                  <a16:creationId xmlns:a16="http://schemas.microsoft.com/office/drawing/2014/main" id="{08B97DB4-28B5-59AE-DC37-49D602187AF4}"/>
                </a:ext>
              </a:extLst>
            </p:cNvPr>
            <p:cNvSpPr/>
            <p:nvPr/>
          </p:nvSpPr>
          <p:spPr>
            <a:xfrm>
              <a:off x="97957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2" name="object 2624">
              <a:extLst>
                <a:ext uri="{FF2B5EF4-FFF2-40B4-BE49-F238E27FC236}">
                  <a16:creationId xmlns:a16="http://schemas.microsoft.com/office/drawing/2014/main" id="{970D64A8-2E0A-2E93-B57A-1BFC8B48A8FD}"/>
                </a:ext>
              </a:extLst>
            </p:cNvPr>
            <p:cNvSpPr/>
            <p:nvPr/>
          </p:nvSpPr>
          <p:spPr>
            <a:xfrm>
              <a:off x="98064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3" name="object 2625">
              <a:extLst>
                <a:ext uri="{FF2B5EF4-FFF2-40B4-BE49-F238E27FC236}">
                  <a16:creationId xmlns:a16="http://schemas.microsoft.com/office/drawing/2014/main" id="{62F5369B-A84D-7DA9-ED33-36D499D20E71}"/>
                </a:ext>
              </a:extLst>
            </p:cNvPr>
            <p:cNvSpPr/>
            <p:nvPr/>
          </p:nvSpPr>
          <p:spPr>
            <a:xfrm>
              <a:off x="98169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4" name="object 2626">
              <a:extLst>
                <a:ext uri="{FF2B5EF4-FFF2-40B4-BE49-F238E27FC236}">
                  <a16:creationId xmlns:a16="http://schemas.microsoft.com/office/drawing/2014/main" id="{A8991910-92F8-0FE7-F12A-6ED2558C94A1}"/>
                </a:ext>
              </a:extLst>
            </p:cNvPr>
            <p:cNvSpPr/>
            <p:nvPr/>
          </p:nvSpPr>
          <p:spPr>
            <a:xfrm>
              <a:off x="98276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5" name="object 2627">
              <a:extLst>
                <a:ext uri="{FF2B5EF4-FFF2-40B4-BE49-F238E27FC236}">
                  <a16:creationId xmlns:a16="http://schemas.microsoft.com/office/drawing/2014/main" id="{397ADD5D-7F50-5D4A-D96F-FA7423195B03}"/>
                </a:ext>
              </a:extLst>
            </p:cNvPr>
            <p:cNvSpPr/>
            <p:nvPr/>
          </p:nvSpPr>
          <p:spPr>
            <a:xfrm>
              <a:off x="98381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6" name="object 2628">
              <a:extLst>
                <a:ext uri="{FF2B5EF4-FFF2-40B4-BE49-F238E27FC236}">
                  <a16:creationId xmlns:a16="http://schemas.microsoft.com/office/drawing/2014/main" id="{1AF444FE-5CB2-E087-DE76-57908ED40376}"/>
                </a:ext>
              </a:extLst>
            </p:cNvPr>
            <p:cNvSpPr/>
            <p:nvPr/>
          </p:nvSpPr>
          <p:spPr>
            <a:xfrm>
              <a:off x="98488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7" name="object 2629">
              <a:extLst>
                <a:ext uri="{FF2B5EF4-FFF2-40B4-BE49-F238E27FC236}">
                  <a16:creationId xmlns:a16="http://schemas.microsoft.com/office/drawing/2014/main" id="{C924C221-32D9-F1BA-32FA-43710095947E}"/>
                </a:ext>
              </a:extLst>
            </p:cNvPr>
            <p:cNvSpPr/>
            <p:nvPr/>
          </p:nvSpPr>
          <p:spPr>
            <a:xfrm>
              <a:off x="98593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8" name="object 2630">
              <a:extLst>
                <a:ext uri="{FF2B5EF4-FFF2-40B4-BE49-F238E27FC236}">
                  <a16:creationId xmlns:a16="http://schemas.microsoft.com/office/drawing/2014/main" id="{A50E44D6-0AE7-D12E-219E-CB16F6691C7E}"/>
                </a:ext>
              </a:extLst>
            </p:cNvPr>
            <p:cNvSpPr/>
            <p:nvPr/>
          </p:nvSpPr>
          <p:spPr>
            <a:xfrm>
              <a:off x="98700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9" name="object 2631">
              <a:extLst>
                <a:ext uri="{FF2B5EF4-FFF2-40B4-BE49-F238E27FC236}">
                  <a16:creationId xmlns:a16="http://schemas.microsoft.com/office/drawing/2014/main" id="{7C6A5B3A-B103-5B4E-F2A5-1B5F22764078}"/>
                </a:ext>
              </a:extLst>
            </p:cNvPr>
            <p:cNvSpPr/>
            <p:nvPr/>
          </p:nvSpPr>
          <p:spPr>
            <a:xfrm>
              <a:off x="98805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0" name="object 2632">
              <a:extLst>
                <a:ext uri="{FF2B5EF4-FFF2-40B4-BE49-F238E27FC236}">
                  <a16:creationId xmlns:a16="http://schemas.microsoft.com/office/drawing/2014/main" id="{8B7E9861-1672-02E4-9FB7-C4D152EC6B7C}"/>
                </a:ext>
              </a:extLst>
            </p:cNvPr>
            <p:cNvSpPr/>
            <p:nvPr/>
          </p:nvSpPr>
          <p:spPr>
            <a:xfrm>
              <a:off x="98911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1" name="object 2633">
              <a:extLst>
                <a:ext uri="{FF2B5EF4-FFF2-40B4-BE49-F238E27FC236}">
                  <a16:creationId xmlns:a16="http://schemas.microsoft.com/office/drawing/2014/main" id="{0AE0D791-FE9B-2ABD-F6E8-0ADB1E4E47FF}"/>
                </a:ext>
              </a:extLst>
            </p:cNvPr>
            <p:cNvSpPr/>
            <p:nvPr/>
          </p:nvSpPr>
          <p:spPr>
            <a:xfrm>
              <a:off x="99018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2" name="object 2634">
              <a:extLst>
                <a:ext uri="{FF2B5EF4-FFF2-40B4-BE49-F238E27FC236}">
                  <a16:creationId xmlns:a16="http://schemas.microsoft.com/office/drawing/2014/main" id="{1205E043-90ED-BEAB-CC03-FE89D803D3B9}"/>
                </a:ext>
              </a:extLst>
            </p:cNvPr>
            <p:cNvSpPr/>
            <p:nvPr/>
          </p:nvSpPr>
          <p:spPr>
            <a:xfrm>
              <a:off x="99123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3" name="object 2635">
              <a:extLst>
                <a:ext uri="{FF2B5EF4-FFF2-40B4-BE49-F238E27FC236}">
                  <a16:creationId xmlns:a16="http://schemas.microsoft.com/office/drawing/2014/main" id="{52FBC8A7-288A-0515-26F3-4B120EC0BA6C}"/>
                </a:ext>
              </a:extLst>
            </p:cNvPr>
            <p:cNvSpPr/>
            <p:nvPr/>
          </p:nvSpPr>
          <p:spPr>
            <a:xfrm>
              <a:off x="99230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4" name="object 2636">
              <a:extLst>
                <a:ext uri="{FF2B5EF4-FFF2-40B4-BE49-F238E27FC236}">
                  <a16:creationId xmlns:a16="http://schemas.microsoft.com/office/drawing/2014/main" id="{C1C25DB1-B0BB-0A18-EA7D-A2678E9962A3}"/>
                </a:ext>
              </a:extLst>
            </p:cNvPr>
            <p:cNvSpPr/>
            <p:nvPr/>
          </p:nvSpPr>
          <p:spPr>
            <a:xfrm>
              <a:off x="99335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5" name="object 2637">
              <a:extLst>
                <a:ext uri="{FF2B5EF4-FFF2-40B4-BE49-F238E27FC236}">
                  <a16:creationId xmlns:a16="http://schemas.microsoft.com/office/drawing/2014/main" id="{A6802FB0-BEA1-E522-BE91-48A385E57096}"/>
                </a:ext>
              </a:extLst>
            </p:cNvPr>
            <p:cNvSpPr/>
            <p:nvPr/>
          </p:nvSpPr>
          <p:spPr>
            <a:xfrm>
              <a:off x="99442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6" name="object 2638">
              <a:extLst>
                <a:ext uri="{FF2B5EF4-FFF2-40B4-BE49-F238E27FC236}">
                  <a16:creationId xmlns:a16="http://schemas.microsoft.com/office/drawing/2014/main" id="{10A3C871-5AA7-0B7D-43F1-A9AD296E74FB}"/>
                </a:ext>
              </a:extLst>
            </p:cNvPr>
            <p:cNvSpPr/>
            <p:nvPr/>
          </p:nvSpPr>
          <p:spPr>
            <a:xfrm>
              <a:off x="99547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7" name="object 2639">
              <a:extLst>
                <a:ext uri="{FF2B5EF4-FFF2-40B4-BE49-F238E27FC236}">
                  <a16:creationId xmlns:a16="http://schemas.microsoft.com/office/drawing/2014/main" id="{58D98064-D82E-CC5B-5A52-0425DB1A059D}"/>
                </a:ext>
              </a:extLst>
            </p:cNvPr>
            <p:cNvSpPr/>
            <p:nvPr/>
          </p:nvSpPr>
          <p:spPr>
            <a:xfrm>
              <a:off x="99654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8" name="object 2640">
              <a:extLst>
                <a:ext uri="{FF2B5EF4-FFF2-40B4-BE49-F238E27FC236}">
                  <a16:creationId xmlns:a16="http://schemas.microsoft.com/office/drawing/2014/main" id="{A1D2B89C-1499-13C0-134D-C7FAED14E0D8}"/>
                </a:ext>
              </a:extLst>
            </p:cNvPr>
            <p:cNvSpPr/>
            <p:nvPr/>
          </p:nvSpPr>
          <p:spPr>
            <a:xfrm>
              <a:off x="99759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9" name="object 2641">
              <a:extLst>
                <a:ext uri="{FF2B5EF4-FFF2-40B4-BE49-F238E27FC236}">
                  <a16:creationId xmlns:a16="http://schemas.microsoft.com/office/drawing/2014/main" id="{E7323C25-C93B-691E-26BB-E4BC310D47D4}"/>
                </a:ext>
              </a:extLst>
            </p:cNvPr>
            <p:cNvSpPr/>
            <p:nvPr/>
          </p:nvSpPr>
          <p:spPr>
            <a:xfrm>
              <a:off x="99865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0" name="object 2642">
              <a:extLst>
                <a:ext uri="{FF2B5EF4-FFF2-40B4-BE49-F238E27FC236}">
                  <a16:creationId xmlns:a16="http://schemas.microsoft.com/office/drawing/2014/main" id="{E8AF7223-A244-A4AA-A339-829FEDF937EA}"/>
                </a:ext>
              </a:extLst>
            </p:cNvPr>
            <p:cNvSpPr/>
            <p:nvPr/>
          </p:nvSpPr>
          <p:spPr>
            <a:xfrm>
              <a:off x="99971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1" name="object 2643">
              <a:extLst>
                <a:ext uri="{FF2B5EF4-FFF2-40B4-BE49-F238E27FC236}">
                  <a16:creationId xmlns:a16="http://schemas.microsoft.com/office/drawing/2014/main" id="{BD645552-8EFC-E4FA-20B7-719FC1AA74D7}"/>
                </a:ext>
              </a:extLst>
            </p:cNvPr>
            <p:cNvSpPr/>
            <p:nvPr/>
          </p:nvSpPr>
          <p:spPr>
            <a:xfrm>
              <a:off x="100077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2" name="object 2644">
              <a:extLst>
                <a:ext uri="{FF2B5EF4-FFF2-40B4-BE49-F238E27FC236}">
                  <a16:creationId xmlns:a16="http://schemas.microsoft.com/office/drawing/2014/main" id="{E19F146F-5D5E-336F-5678-F37B4543471F}"/>
                </a:ext>
              </a:extLst>
            </p:cNvPr>
            <p:cNvSpPr/>
            <p:nvPr/>
          </p:nvSpPr>
          <p:spPr>
            <a:xfrm>
              <a:off x="100183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3" name="object 2645">
              <a:extLst>
                <a:ext uri="{FF2B5EF4-FFF2-40B4-BE49-F238E27FC236}">
                  <a16:creationId xmlns:a16="http://schemas.microsoft.com/office/drawing/2014/main" id="{3577FC23-7D88-6DDE-DBD7-C2FA65B2659F}"/>
                </a:ext>
              </a:extLst>
            </p:cNvPr>
            <p:cNvSpPr/>
            <p:nvPr/>
          </p:nvSpPr>
          <p:spPr>
            <a:xfrm>
              <a:off x="100289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4" name="object 2646">
              <a:extLst>
                <a:ext uri="{FF2B5EF4-FFF2-40B4-BE49-F238E27FC236}">
                  <a16:creationId xmlns:a16="http://schemas.microsoft.com/office/drawing/2014/main" id="{3E0B870A-2E5F-6F84-8885-93F5D4AA8EEE}"/>
                </a:ext>
              </a:extLst>
            </p:cNvPr>
            <p:cNvSpPr/>
            <p:nvPr/>
          </p:nvSpPr>
          <p:spPr>
            <a:xfrm>
              <a:off x="100396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5" name="object 2647">
              <a:extLst>
                <a:ext uri="{FF2B5EF4-FFF2-40B4-BE49-F238E27FC236}">
                  <a16:creationId xmlns:a16="http://schemas.microsoft.com/office/drawing/2014/main" id="{05986F0C-929E-90BA-2EAA-3B34A181D248}"/>
                </a:ext>
              </a:extLst>
            </p:cNvPr>
            <p:cNvSpPr/>
            <p:nvPr/>
          </p:nvSpPr>
          <p:spPr>
            <a:xfrm>
              <a:off x="100501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6" name="object 2648">
              <a:extLst>
                <a:ext uri="{FF2B5EF4-FFF2-40B4-BE49-F238E27FC236}">
                  <a16:creationId xmlns:a16="http://schemas.microsoft.com/office/drawing/2014/main" id="{B3E0CE89-5886-0FF8-380F-1DB5FC957410}"/>
                </a:ext>
              </a:extLst>
            </p:cNvPr>
            <p:cNvSpPr/>
            <p:nvPr/>
          </p:nvSpPr>
          <p:spPr>
            <a:xfrm>
              <a:off x="100608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7" name="object 2649">
              <a:extLst>
                <a:ext uri="{FF2B5EF4-FFF2-40B4-BE49-F238E27FC236}">
                  <a16:creationId xmlns:a16="http://schemas.microsoft.com/office/drawing/2014/main" id="{9C01B654-EC77-CC74-2BC6-25134518A35B}"/>
                </a:ext>
              </a:extLst>
            </p:cNvPr>
            <p:cNvSpPr/>
            <p:nvPr/>
          </p:nvSpPr>
          <p:spPr>
            <a:xfrm>
              <a:off x="100713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8" name="object 2650">
              <a:extLst>
                <a:ext uri="{FF2B5EF4-FFF2-40B4-BE49-F238E27FC236}">
                  <a16:creationId xmlns:a16="http://schemas.microsoft.com/office/drawing/2014/main" id="{5256B17C-C026-84B5-7F7C-B9FCDC0A2EED}"/>
                </a:ext>
              </a:extLst>
            </p:cNvPr>
            <p:cNvSpPr/>
            <p:nvPr/>
          </p:nvSpPr>
          <p:spPr>
            <a:xfrm>
              <a:off x="100818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9" name="object 2651">
              <a:extLst>
                <a:ext uri="{FF2B5EF4-FFF2-40B4-BE49-F238E27FC236}">
                  <a16:creationId xmlns:a16="http://schemas.microsoft.com/office/drawing/2014/main" id="{4B62461A-7EE7-8D27-D1EB-027C36CB8126}"/>
                </a:ext>
              </a:extLst>
            </p:cNvPr>
            <p:cNvSpPr/>
            <p:nvPr/>
          </p:nvSpPr>
          <p:spPr>
            <a:xfrm>
              <a:off x="100925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0" name="object 2652">
              <a:extLst>
                <a:ext uri="{FF2B5EF4-FFF2-40B4-BE49-F238E27FC236}">
                  <a16:creationId xmlns:a16="http://schemas.microsoft.com/office/drawing/2014/main" id="{B71BEABC-6C93-6421-D903-30B6C91CF84E}"/>
                </a:ext>
              </a:extLst>
            </p:cNvPr>
            <p:cNvSpPr/>
            <p:nvPr/>
          </p:nvSpPr>
          <p:spPr>
            <a:xfrm>
              <a:off x="101031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1" name="object 2653">
              <a:extLst>
                <a:ext uri="{FF2B5EF4-FFF2-40B4-BE49-F238E27FC236}">
                  <a16:creationId xmlns:a16="http://schemas.microsoft.com/office/drawing/2014/main" id="{CBFFA584-7250-C45A-4FD6-9B46A1A3D00A}"/>
                </a:ext>
              </a:extLst>
            </p:cNvPr>
            <p:cNvSpPr/>
            <p:nvPr/>
          </p:nvSpPr>
          <p:spPr>
            <a:xfrm>
              <a:off x="101137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2" name="object 2654">
              <a:extLst>
                <a:ext uri="{FF2B5EF4-FFF2-40B4-BE49-F238E27FC236}">
                  <a16:creationId xmlns:a16="http://schemas.microsoft.com/office/drawing/2014/main" id="{7EBABED6-624F-EC28-D947-7AD8C4D02D39}"/>
                </a:ext>
              </a:extLst>
            </p:cNvPr>
            <p:cNvSpPr/>
            <p:nvPr/>
          </p:nvSpPr>
          <p:spPr>
            <a:xfrm>
              <a:off x="101243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3" name="object 2655">
              <a:extLst>
                <a:ext uri="{FF2B5EF4-FFF2-40B4-BE49-F238E27FC236}">
                  <a16:creationId xmlns:a16="http://schemas.microsoft.com/office/drawing/2014/main" id="{D5575084-C179-FE71-5D9A-A201037F746E}"/>
                </a:ext>
              </a:extLst>
            </p:cNvPr>
            <p:cNvSpPr/>
            <p:nvPr/>
          </p:nvSpPr>
          <p:spPr>
            <a:xfrm>
              <a:off x="101349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4" name="object 2656">
              <a:extLst>
                <a:ext uri="{FF2B5EF4-FFF2-40B4-BE49-F238E27FC236}">
                  <a16:creationId xmlns:a16="http://schemas.microsoft.com/office/drawing/2014/main" id="{0EEA905D-2F87-FA64-B412-7ACD61DED9AE}"/>
                </a:ext>
              </a:extLst>
            </p:cNvPr>
            <p:cNvSpPr/>
            <p:nvPr/>
          </p:nvSpPr>
          <p:spPr>
            <a:xfrm>
              <a:off x="101455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5" name="object 2657">
              <a:extLst>
                <a:ext uri="{FF2B5EF4-FFF2-40B4-BE49-F238E27FC236}">
                  <a16:creationId xmlns:a16="http://schemas.microsoft.com/office/drawing/2014/main" id="{BBB44446-D017-4E87-DDF7-4F950CBAAE14}"/>
                </a:ext>
              </a:extLst>
            </p:cNvPr>
            <p:cNvSpPr/>
            <p:nvPr/>
          </p:nvSpPr>
          <p:spPr>
            <a:xfrm>
              <a:off x="101561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6" name="object 2658">
              <a:extLst>
                <a:ext uri="{FF2B5EF4-FFF2-40B4-BE49-F238E27FC236}">
                  <a16:creationId xmlns:a16="http://schemas.microsoft.com/office/drawing/2014/main" id="{E5838BE5-29AF-037B-F1A3-AED5D3FE56CA}"/>
                </a:ext>
              </a:extLst>
            </p:cNvPr>
            <p:cNvSpPr/>
            <p:nvPr/>
          </p:nvSpPr>
          <p:spPr>
            <a:xfrm>
              <a:off x="101667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7" name="object 2659">
              <a:extLst>
                <a:ext uri="{FF2B5EF4-FFF2-40B4-BE49-F238E27FC236}">
                  <a16:creationId xmlns:a16="http://schemas.microsoft.com/office/drawing/2014/main" id="{6CAEB1B9-CB15-27F4-B7DC-CE6228842396}"/>
                </a:ext>
              </a:extLst>
            </p:cNvPr>
            <p:cNvSpPr/>
            <p:nvPr/>
          </p:nvSpPr>
          <p:spPr>
            <a:xfrm>
              <a:off x="101772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8" name="object 2660">
              <a:extLst>
                <a:ext uri="{FF2B5EF4-FFF2-40B4-BE49-F238E27FC236}">
                  <a16:creationId xmlns:a16="http://schemas.microsoft.com/office/drawing/2014/main" id="{8466FB99-2B82-7723-A626-31590055EBBD}"/>
                </a:ext>
              </a:extLst>
            </p:cNvPr>
            <p:cNvSpPr/>
            <p:nvPr/>
          </p:nvSpPr>
          <p:spPr>
            <a:xfrm>
              <a:off x="101879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9" name="object 2661">
              <a:extLst>
                <a:ext uri="{FF2B5EF4-FFF2-40B4-BE49-F238E27FC236}">
                  <a16:creationId xmlns:a16="http://schemas.microsoft.com/office/drawing/2014/main" id="{C2D6A065-AD4E-3B26-E173-E0CC48437F67}"/>
                </a:ext>
              </a:extLst>
            </p:cNvPr>
            <p:cNvSpPr/>
            <p:nvPr/>
          </p:nvSpPr>
          <p:spPr>
            <a:xfrm>
              <a:off x="101984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0" name="object 2662">
              <a:extLst>
                <a:ext uri="{FF2B5EF4-FFF2-40B4-BE49-F238E27FC236}">
                  <a16:creationId xmlns:a16="http://schemas.microsoft.com/office/drawing/2014/main" id="{38703A41-DE4E-37D4-2DAB-60D0C65332E2}"/>
                </a:ext>
              </a:extLst>
            </p:cNvPr>
            <p:cNvSpPr/>
            <p:nvPr/>
          </p:nvSpPr>
          <p:spPr>
            <a:xfrm>
              <a:off x="102091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1" name="object 2663">
              <a:extLst>
                <a:ext uri="{FF2B5EF4-FFF2-40B4-BE49-F238E27FC236}">
                  <a16:creationId xmlns:a16="http://schemas.microsoft.com/office/drawing/2014/main" id="{6051C0FE-F707-ACF5-6F38-76B371ADB271}"/>
                </a:ext>
              </a:extLst>
            </p:cNvPr>
            <p:cNvSpPr/>
            <p:nvPr/>
          </p:nvSpPr>
          <p:spPr>
            <a:xfrm>
              <a:off x="102196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2" name="object 2664">
              <a:extLst>
                <a:ext uri="{FF2B5EF4-FFF2-40B4-BE49-F238E27FC236}">
                  <a16:creationId xmlns:a16="http://schemas.microsoft.com/office/drawing/2014/main" id="{FC5614B0-8AE3-3AFB-55C7-6FD710A76444}"/>
                </a:ext>
              </a:extLst>
            </p:cNvPr>
            <p:cNvSpPr/>
            <p:nvPr/>
          </p:nvSpPr>
          <p:spPr>
            <a:xfrm>
              <a:off x="102303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3" name="object 2665">
              <a:extLst>
                <a:ext uri="{FF2B5EF4-FFF2-40B4-BE49-F238E27FC236}">
                  <a16:creationId xmlns:a16="http://schemas.microsoft.com/office/drawing/2014/main" id="{B387BEFB-7077-286B-C4BC-2ED8CAB22BC1}"/>
                </a:ext>
              </a:extLst>
            </p:cNvPr>
            <p:cNvSpPr/>
            <p:nvPr/>
          </p:nvSpPr>
          <p:spPr>
            <a:xfrm>
              <a:off x="102408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4" name="object 2666">
              <a:extLst>
                <a:ext uri="{FF2B5EF4-FFF2-40B4-BE49-F238E27FC236}">
                  <a16:creationId xmlns:a16="http://schemas.microsoft.com/office/drawing/2014/main" id="{BFFC0D82-078C-3006-F900-D6000C686B05}"/>
                </a:ext>
              </a:extLst>
            </p:cNvPr>
            <p:cNvSpPr/>
            <p:nvPr/>
          </p:nvSpPr>
          <p:spPr>
            <a:xfrm>
              <a:off x="102515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5" name="object 2667">
              <a:extLst>
                <a:ext uri="{FF2B5EF4-FFF2-40B4-BE49-F238E27FC236}">
                  <a16:creationId xmlns:a16="http://schemas.microsoft.com/office/drawing/2014/main" id="{F4EADE71-3F74-A8A6-3EB7-AD05271C5AA0}"/>
                </a:ext>
              </a:extLst>
            </p:cNvPr>
            <p:cNvSpPr/>
            <p:nvPr/>
          </p:nvSpPr>
          <p:spPr>
            <a:xfrm>
              <a:off x="102621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6" name="object 2668">
              <a:extLst>
                <a:ext uri="{FF2B5EF4-FFF2-40B4-BE49-F238E27FC236}">
                  <a16:creationId xmlns:a16="http://schemas.microsoft.com/office/drawing/2014/main" id="{0D7C3527-1647-119F-261C-ACE951731512}"/>
                </a:ext>
              </a:extLst>
            </p:cNvPr>
            <p:cNvSpPr/>
            <p:nvPr/>
          </p:nvSpPr>
          <p:spPr>
            <a:xfrm>
              <a:off x="102726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7" name="object 2669">
              <a:extLst>
                <a:ext uri="{FF2B5EF4-FFF2-40B4-BE49-F238E27FC236}">
                  <a16:creationId xmlns:a16="http://schemas.microsoft.com/office/drawing/2014/main" id="{4EE93800-7094-2550-C5CF-D950ABED375C}"/>
                </a:ext>
              </a:extLst>
            </p:cNvPr>
            <p:cNvSpPr/>
            <p:nvPr/>
          </p:nvSpPr>
          <p:spPr>
            <a:xfrm>
              <a:off x="102833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8" name="object 2670">
              <a:extLst>
                <a:ext uri="{FF2B5EF4-FFF2-40B4-BE49-F238E27FC236}">
                  <a16:creationId xmlns:a16="http://schemas.microsoft.com/office/drawing/2014/main" id="{D822F7C0-8A8B-25CA-D1D4-F4368CE4EB9F}"/>
                </a:ext>
              </a:extLst>
            </p:cNvPr>
            <p:cNvSpPr/>
            <p:nvPr/>
          </p:nvSpPr>
          <p:spPr>
            <a:xfrm>
              <a:off x="102938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9" name="object 2671">
              <a:extLst>
                <a:ext uri="{FF2B5EF4-FFF2-40B4-BE49-F238E27FC236}">
                  <a16:creationId xmlns:a16="http://schemas.microsoft.com/office/drawing/2014/main" id="{2D23278B-4EC3-B14E-8D03-4A64974AA5F3}"/>
                </a:ext>
              </a:extLst>
            </p:cNvPr>
            <p:cNvSpPr/>
            <p:nvPr/>
          </p:nvSpPr>
          <p:spPr>
            <a:xfrm>
              <a:off x="103045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0" name="object 2672">
              <a:extLst>
                <a:ext uri="{FF2B5EF4-FFF2-40B4-BE49-F238E27FC236}">
                  <a16:creationId xmlns:a16="http://schemas.microsoft.com/office/drawing/2014/main" id="{CBAF2D36-B3E7-1F57-E816-C4BD6D8CB24E}"/>
                </a:ext>
              </a:extLst>
            </p:cNvPr>
            <p:cNvSpPr/>
            <p:nvPr/>
          </p:nvSpPr>
          <p:spPr>
            <a:xfrm>
              <a:off x="103150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1" name="object 2673">
              <a:extLst>
                <a:ext uri="{FF2B5EF4-FFF2-40B4-BE49-F238E27FC236}">
                  <a16:creationId xmlns:a16="http://schemas.microsoft.com/office/drawing/2014/main" id="{9EC8AD53-CE81-010E-55BD-E05F9BDBA43D}"/>
                </a:ext>
              </a:extLst>
            </p:cNvPr>
            <p:cNvSpPr/>
            <p:nvPr/>
          </p:nvSpPr>
          <p:spPr>
            <a:xfrm>
              <a:off x="103257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2" name="object 2674">
              <a:extLst>
                <a:ext uri="{FF2B5EF4-FFF2-40B4-BE49-F238E27FC236}">
                  <a16:creationId xmlns:a16="http://schemas.microsoft.com/office/drawing/2014/main" id="{58C6EE65-5F3C-5F93-7942-B32AF3D318C0}"/>
                </a:ext>
              </a:extLst>
            </p:cNvPr>
            <p:cNvSpPr/>
            <p:nvPr/>
          </p:nvSpPr>
          <p:spPr>
            <a:xfrm>
              <a:off x="103362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3" name="object 2675">
              <a:extLst>
                <a:ext uri="{FF2B5EF4-FFF2-40B4-BE49-F238E27FC236}">
                  <a16:creationId xmlns:a16="http://schemas.microsoft.com/office/drawing/2014/main" id="{771FF546-EFF4-C598-7457-B31CEBE31012}"/>
                </a:ext>
              </a:extLst>
            </p:cNvPr>
            <p:cNvSpPr/>
            <p:nvPr/>
          </p:nvSpPr>
          <p:spPr>
            <a:xfrm>
              <a:off x="103469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4" name="object 2676">
              <a:extLst>
                <a:ext uri="{FF2B5EF4-FFF2-40B4-BE49-F238E27FC236}">
                  <a16:creationId xmlns:a16="http://schemas.microsoft.com/office/drawing/2014/main" id="{412C4601-539A-EDE2-EBB2-5B5E75171ABA}"/>
                </a:ext>
              </a:extLst>
            </p:cNvPr>
            <p:cNvSpPr/>
            <p:nvPr/>
          </p:nvSpPr>
          <p:spPr>
            <a:xfrm>
              <a:off x="103574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5" name="object 2677">
              <a:extLst>
                <a:ext uri="{FF2B5EF4-FFF2-40B4-BE49-F238E27FC236}">
                  <a16:creationId xmlns:a16="http://schemas.microsoft.com/office/drawing/2014/main" id="{5AB4F6E1-71DC-6F96-A43C-92835319DFEB}"/>
                </a:ext>
              </a:extLst>
            </p:cNvPr>
            <p:cNvSpPr/>
            <p:nvPr/>
          </p:nvSpPr>
          <p:spPr>
            <a:xfrm>
              <a:off x="103680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6" name="object 2678">
              <a:extLst>
                <a:ext uri="{FF2B5EF4-FFF2-40B4-BE49-F238E27FC236}">
                  <a16:creationId xmlns:a16="http://schemas.microsoft.com/office/drawing/2014/main" id="{23A87D30-4795-6E14-0D4E-D7ABAFE3108B}"/>
                </a:ext>
              </a:extLst>
            </p:cNvPr>
            <p:cNvSpPr/>
            <p:nvPr/>
          </p:nvSpPr>
          <p:spPr>
            <a:xfrm>
              <a:off x="103786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7" name="object 2679">
              <a:extLst>
                <a:ext uri="{FF2B5EF4-FFF2-40B4-BE49-F238E27FC236}">
                  <a16:creationId xmlns:a16="http://schemas.microsoft.com/office/drawing/2014/main" id="{34860556-4837-E45A-5EB6-9A3C92F1AAB4}"/>
                </a:ext>
              </a:extLst>
            </p:cNvPr>
            <p:cNvSpPr/>
            <p:nvPr/>
          </p:nvSpPr>
          <p:spPr>
            <a:xfrm>
              <a:off x="103892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8" name="object 2680">
              <a:extLst>
                <a:ext uri="{FF2B5EF4-FFF2-40B4-BE49-F238E27FC236}">
                  <a16:creationId xmlns:a16="http://schemas.microsoft.com/office/drawing/2014/main" id="{FE082E4F-52DC-1762-B03B-35CAF98FA77F}"/>
                </a:ext>
              </a:extLst>
            </p:cNvPr>
            <p:cNvSpPr/>
            <p:nvPr/>
          </p:nvSpPr>
          <p:spPr>
            <a:xfrm>
              <a:off x="103999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9" name="object 2681">
              <a:extLst>
                <a:ext uri="{FF2B5EF4-FFF2-40B4-BE49-F238E27FC236}">
                  <a16:creationId xmlns:a16="http://schemas.microsoft.com/office/drawing/2014/main" id="{3812EFAB-3DCE-3236-D71E-0180D47F89A8}"/>
                </a:ext>
              </a:extLst>
            </p:cNvPr>
            <p:cNvSpPr/>
            <p:nvPr/>
          </p:nvSpPr>
          <p:spPr>
            <a:xfrm>
              <a:off x="104104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0" name="object 2682">
              <a:extLst>
                <a:ext uri="{FF2B5EF4-FFF2-40B4-BE49-F238E27FC236}">
                  <a16:creationId xmlns:a16="http://schemas.microsoft.com/office/drawing/2014/main" id="{21C93B60-D906-442C-E573-CBED1CD72EDF}"/>
                </a:ext>
              </a:extLst>
            </p:cNvPr>
            <p:cNvSpPr/>
            <p:nvPr/>
          </p:nvSpPr>
          <p:spPr>
            <a:xfrm>
              <a:off x="104211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1" name="object 2683">
              <a:extLst>
                <a:ext uri="{FF2B5EF4-FFF2-40B4-BE49-F238E27FC236}">
                  <a16:creationId xmlns:a16="http://schemas.microsoft.com/office/drawing/2014/main" id="{6277A108-BF76-D77A-0FCF-2A68D2533A00}"/>
                </a:ext>
              </a:extLst>
            </p:cNvPr>
            <p:cNvSpPr/>
            <p:nvPr/>
          </p:nvSpPr>
          <p:spPr>
            <a:xfrm>
              <a:off x="104316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2" name="object 2684">
              <a:extLst>
                <a:ext uri="{FF2B5EF4-FFF2-40B4-BE49-F238E27FC236}">
                  <a16:creationId xmlns:a16="http://schemas.microsoft.com/office/drawing/2014/main" id="{88E78C82-2C87-755A-3EC8-CD0A0BAC50C5}"/>
                </a:ext>
              </a:extLst>
            </p:cNvPr>
            <p:cNvSpPr/>
            <p:nvPr/>
          </p:nvSpPr>
          <p:spPr>
            <a:xfrm>
              <a:off x="104423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3" name="object 2685">
              <a:extLst>
                <a:ext uri="{FF2B5EF4-FFF2-40B4-BE49-F238E27FC236}">
                  <a16:creationId xmlns:a16="http://schemas.microsoft.com/office/drawing/2014/main" id="{FCF8EE29-9A73-B7FE-AB75-40149F793281}"/>
                </a:ext>
              </a:extLst>
            </p:cNvPr>
            <p:cNvSpPr/>
            <p:nvPr/>
          </p:nvSpPr>
          <p:spPr>
            <a:xfrm>
              <a:off x="104528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4" name="object 2686">
              <a:extLst>
                <a:ext uri="{FF2B5EF4-FFF2-40B4-BE49-F238E27FC236}">
                  <a16:creationId xmlns:a16="http://schemas.microsoft.com/office/drawing/2014/main" id="{DA79CF88-E39D-0F5B-F9BE-CDED65746BA2}"/>
                </a:ext>
              </a:extLst>
            </p:cNvPr>
            <p:cNvSpPr/>
            <p:nvPr/>
          </p:nvSpPr>
          <p:spPr>
            <a:xfrm>
              <a:off x="104634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5" name="object 2687">
              <a:extLst>
                <a:ext uri="{FF2B5EF4-FFF2-40B4-BE49-F238E27FC236}">
                  <a16:creationId xmlns:a16="http://schemas.microsoft.com/office/drawing/2014/main" id="{8A75A8EF-D79C-BACB-9F89-443CBD5EA039}"/>
                </a:ext>
              </a:extLst>
            </p:cNvPr>
            <p:cNvSpPr/>
            <p:nvPr/>
          </p:nvSpPr>
          <p:spPr>
            <a:xfrm>
              <a:off x="104740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6" name="object 2688">
              <a:extLst>
                <a:ext uri="{FF2B5EF4-FFF2-40B4-BE49-F238E27FC236}">
                  <a16:creationId xmlns:a16="http://schemas.microsoft.com/office/drawing/2014/main" id="{8F038497-4C61-2BD6-FCCC-31CF1B9D28EA}"/>
                </a:ext>
              </a:extLst>
            </p:cNvPr>
            <p:cNvSpPr/>
            <p:nvPr/>
          </p:nvSpPr>
          <p:spPr>
            <a:xfrm>
              <a:off x="104846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7" name="object 2689">
              <a:extLst>
                <a:ext uri="{FF2B5EF4-FFF2-40B4-BE49-F238E27FC236}">
                  <a16:creationId xmlns:a16="http://schemas.microsoft.com/office/drawing/2014/main" id="{2EE74393-9E96-01D4-E557-90A7F22424AC}"/>
                </a:ext>
              </a:extLst>
            </p:cNvPr>
            <p:cNvSpPr/>
            <p:nvPr/>
          </p:nvSpPr>
          <p:spPr>
            <a:xfrm>
              <a:off x="104952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8" name="object 2690">
              <a:extLst>
                <a:ext uri="{FF2B5EF4-FFF2-40B4-BE49-F238E27FC236}">
                  <a16:creationId xmlns:a16="http://schemas.microsoft.com/office/drawing/2014/main" id="{921FD44D-F7C5-7283-D0DB-9719CC2661BC}"/>
                </a:ext>
              </a:extLst>
            </p:cNvPr>
            <p:cNvSpPr/>
            <p:nvPr/>
          </p:nvSpPr>
          <p:spPr>
            <a:xfrm>
              <a:off x="105058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9" name="object 2691">
              <a:extLst>
                <a:ext uri="{FF2B5EF4-FFF2-40B4-BE49-F238E27FC236}">
                  <a16:creationId xmlns:a16="http://schemas.microsoft.com/office/drawing/2014/main" id="{81B27D35-D9DC-5E34-EAAB-BA52512B7B27}"/>
                </a:ext>
              </a:extLst>
            </p:cNvPr>
            <p:cNvSpPr/>
            <p:nvPr/>
          </p:nvSpPr>
          <p:spPr>
            <a:xfrm>
              <a:off x="105164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0" name="object 2692">
              <a:extLst>
                <a:ext uri="{FF2B5EF4-FFF2-40B4-BE49-F238E27FC236}">
                  <a16:creationId xmlns:a16="http://schemas.microsoft.com/office/drawing/2014/main" id="{8C09553B-BE34-4CA7-CA88-8769C78155E3}"/>
                </a:ext>
              </a:extLst>
            </p:cNvPr>
            <p:cNvSpPr/>
            <p:nvPr/>
          </p:nvSpPr>
          <p:spPr>
            <a:xfrm>
              <a:off x="105270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1" name="object 2693">
              <a:extLst>
                <a:ext uri="{FF2B5EF4-FFF2-40B4-BE49-F238E27FC236}">
                  <a16:creationId xmlns:a16="http://schemas.microsoft.com/office/drawing/2014/main" id="{2E412FEA-7DE7-0288-7A54-75981D5947C9}"/>
                </a:ext>
              </a:extLst>
            </p:cNvPr>
            <p:cNvSpPr/>
            <p:nvPr/>
          </p:nvSpPr>
          <p:spPr>
            <a:xfrm>
              <a:off x="105376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2" name="object 2694">
              <a:extLst>
                <a:ext uri="{FF2B5EF4-FFF2-40B4-BE49-F238E27FC236}">
                  <a16:creationId xmlns:a16="http://schemas.microsoft.com/office/drawing/2014/main" id="{3B4196DB-204D-5D7A-C50A-EE6ECEB13EF4}"/>
                </a:ext>
              </a:extLst>
            </p:cNvPr>
            <p:cNvSpPr/>
            <p:nvPr/>
          </p:nvSpPr>
          <p:spPr>
            <a:xfrm>
              <a:off x="105482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3" name="object 2695">
              <a:extLst>
                <a:ext uri="{FF2B5EF4-FFF2-40B4-BE49-F238E27FC236}">
                  <a16:creationId xmlns:a16="http://schemas.microsoft.com/office/drawing/2014/main" id="{641733B9-07A0-D3CB-C42E-16275DB260C3}"/>
                </a:ext>
              </a:extLst>
            </p:cNvPr>
            <p:cNvSpPr/>
            <p:nvPr/>
          </p:nvSpPr>
          <p:spPr>
            <a:xfrm>
              <a:off x="105587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4" name="object 2696">
              <a:extLst>
                <a:ext uri="{FF2B5EF4-FFF2-40B4-BE49-F238E27FC236}">
                  <a16:creationId xmlns:a16="http://schemas.microsoft.com/office/drawing/2014/main" id="{7D2F2745-537C-9F7F-F375-25BFCAB0D29C}"/>
                </a:ext>
              </a:extLst>
            </p:cNvPr>
            <p:cNvSpPr/>
            <p:nvPr/>
          </p:nvSpPr>
          <p:spPr>
            <a:xfrm>
              <a:off x="105694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5" name="object 2697">
              <a:extLst>
                <a:ext uri="{FF2B5EF4-FFF2-40B4-BE49-F238E27FC236}">
                  <a16:creationId xmlns:a16="http://schemas.microsoft.com/office/drawing/2014/main" id="{C5E2EBC0-A91A-3671-DD61-F26873749802}"/>
                </a:ext>
              </a:extLst>
            </p:cNvPr>
            <p:cNvSpPr/>
            <p:nvPr/>
          </p:nvSpPr>
          <p:spPr>
            <a:xfrm>
              <a:off x="105799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6" name="object 2698">
              <a:extLst>
                <a:ext uri="{FF2B5EF4-FFF2-40B4-BE49-F238E27FC236}">
                  <a16:creationId xmlns:a16="http://schemas.microsoft.com/office/drawing/2014/main" id="{EE045F7F-660E-707A-EF50-F23E158D6045}"/>
                </a:ext>
              </a:extLst>
            </p:cNvPr>
            <p:cNvSpPr/>
            <p:nvPr/>
          </p:nvSpPr>
          <p:spPr>
            <a:xfrm>
              <a:off x="105906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7" name="object 2699">
              <a:extLst>
                <a:ext uri="{FF2B5EF4-FFF2-40B4-BE49-F238E27FC236}">
                  <a16:creationId xmlns:a16="http://schemas.microsoft.com/office/drawing/2014/main" id="{2AF5B070-B746-6A89-3656-20D0742FB687}"/>
                </a:ext>
              </a:extLst>
            </p:cNvPr>
            <p:cNvSpPr/>
            <p:nvPr/>
          </p:nvSpPr>
          <p:spPr>
            <a:xfrm>
              <a:off x="106011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8" name="object 2700">
              <a:extLst>
                <a:ext uri="{FF2B5EF4-FFF2-40B4-BE49-F238E27FC236}">
                  <a16:creationId xmlns:a16="http://schemas.microsoft.com/office/drawing/2014/main" id="{EBCC70DD-6358-420F-7D27-AD0543854193}"/>
                </a:ext>
              </a:extLst>
            </p:cNvPr>
            <p:cNvSpPr/>
            <p:nvPr/>
          </p:nvSpPr>
          <p:spPr>
            <a:xfrm>
              <a:off x="106118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9" name="object 2701">
              <a:extLst>
                <a:ext uri="{FF2B5EF4-FFF2-40B4-BE49-F238E27FC236}">
                  <a16:creationId xmlns:a16="http://schemas.microsoft.com/office/drawing/2014/main" id="{0372B74C-BB70-A0F4-3232-1EC32724B40E}"/>
                </a:ext>
              </a:extLst>
            </p:cNvPr>
            <p:cNvSpPr/>
            <p:nvPr/>
          </p:nvSpPr>
          <p:spPr>
            <a:xfrm>
              <a:off x="106224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0" name="object 2702">
              <a:extLst>
                <a:ext uri="{FF2B5EF4-FFF2-40B4-BE49-F238E27FC236}">
                  <a16:creationId xmlns:a16="http://schemas.microsoft.com/office/drawing/2014/main" id="{FA8E9B8E-41E6-40AD-71DD-3F0DA228C8B8}"/>
                </a:ext>
              </a:extLst>
            </p:cNvPr>
            <p:cNvSpPr/>
            <p:nvPr/>
          </p:nvSpPr>
          <p:spPr>
            <a:xfrm>
              <a:off x="106330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1" name="object 2703">
              <a:extLst>
                <a:ext uri="{FF2B5EF4-FFF2-40B4-BE49-F238E27FC236}">
                  <a16:creationId xmlns:a16="http://schemas.microsoft.com/office/drawing/2014/main" id="{CC553D43-A739-78ED-E2EB-D6769BEFC67A}"/>
                </a:ext>
              </a:extLst>
            </p:cNvPr>
            <p:cNvSpPr/>
            <p:nvPr/>
          </p:nvSpPr>
          <p:spPr>
            <a:xfrm>
              <a:off x="106436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2" name="object 2704">
              <a:extLst>
                <a:ext uri="{FF2B5EF4-FFF2-40B4-BE49-F238E27FC236}">
                  <a16:creationId xmlns:a16="http://schemas.microsoft.com/office/drawing/2014/main" id="{03DE401C-5E33-ACC5-478C-40C7E5F82EA7}"/>
                </a:ext>
              </a:extLst>
            </p:cNvPr>
            <p:cNvSpPr/>
            <p:nvPr/>
          </p:nvSpPr>
          <p:spPr>
            <a:xfrm>
              <a:off x="106541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3" name="object 2705">
              <a:extLst>
                <a:ext uri="{FF2B5EF4-FFF2-40B4-BE49-F238E27FC236}">
                  <a16:creationId xmlns:a16="http://schemas.microsoft.com/office/drawing/2014/main" id="{4EFC3AFE-3800-B569-3AFF-3BF297577F6F}"/>
                </a:ext>
              </a:extLst>
            </p:cNvPr>
            <p:cNvSpPr/>
            <p:nvPr/>
          </p:nvSpPr>
          <p:spPr>
            <a:xfrm>
              <a:off x="1066482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4" name="object 2706">
              <a:extLst>
                <a:ext uri="{FF2B5EF4-FFF2-40B4-BE49-F238E27FC236}">
                  <a16:creationId xmlns:a16="http://schemas.microsoft.com/office/drawing/2014/main" id="{7AA52392-D414-A6CC-E02C-CB4FEE1A1AA4}"/>
                </a:ext>
              </a:extLst>
            </p:cNvPr>
            <p:cNvSpPr/>
            <p:nvPr/>
          </p:nvSpPr>
          <p:spPr>
            <a:xfrm>
              <a:off x="1067536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5" name="object 2707">
              <a:extLst>
                <a:ext uri="{FF2B5EF4-FFF2-40B4-BE49-F238E27FC236}">
                  <a16:creationId xmlns:a16="http://schemas.microsoft.com/office/drawing/2014/main" id="{C45FFECA-999C-32C0-95DA-750B151F3098}"/>
                </a:ext>
              </a:extLst>
            </p:cNvPr>
            <p:cNvSpPr/>
            <p:nvPr/>
          </p:nvSpPr>
          <p:spPr>
            <a:xfrm>
              <a:off x="106860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6" name="object 2708">
              <a:extLst>
                <a:ext uri="{FF2B5EF4-FFF2-40B4-BE49-F238E27FC236}">
                  <a16:creationId xmlns:a16="http://schemas.microsoft.com/office/drawing/2014/main" id="{312B1DCC-09C7-295F-2F22-B352AEFAC923}"/>
                </a:ext>
              </a:extLst>
            </p:cNvPr>
            <p:cNvSpPr/>
            <p:nvPr/>
          </p:nvSpPr>
          <p:spPr>
            <a:xfrm>
              <a:off x="1069657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7" name="object 2709">
              <a:extLst>
                <a:ext uri="{FF2B5EF4-FFF2-40B4-BE49-F238E27FC236}">
                  <a16:creationId xmlns:a16="http://schemas.microsoft.com/office/drawing/2014/main" id="{7F84540D-C44A-914B-3087-622DD938A4FD}"/>
                </a:ext>
              </a:extLst>
            </p:cNvPr>
            <p:cNvSpPr/>
            <p:nvPr/>
          </p:nvSpPr>
          <p:spPr>
            <a:xfrm>
              <a:off x="107072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8" name="object 2710">
              <a:extLst>
                <a:ext uri="{FF2B5EF4-FFF2-40B4-BE49-F238E27FC236}">
                  <a16:creationId xmlns:a16="http://schemas.microsoft.com/office/drawing/2014/main" id="{C52E8BA1-274A-992F-FD7F-1D37E6E6ACCD}"/>
                </a:ext>
              </a:extLst>
            </p:cNvPr>
            <p:cNvSpPr/>
            <p:nvPr/>
          </p:nvSpPr>
          <p:spPr>
            <a:xfrm>
              <a:off x="1071778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9" name="object 2711">
              <a:extLst>
                <a:ext uri="{FF2B5EF4-FFF2-40B4-BE49-F238E27FC236}">
                  <a16:creationId xmlns:a16="http://schemas.microsoft.com/office/drawing/2014/main" id="{3B52207B-A6B3-5B27-7C04-2C762D01BFB1}"/>
                </a:ext>
              </a:extLst>
            </p:cNvPr>
            <p:cNvSpPr/>
            <p:nvPr/>
          </p:nvSpPr>
          <p:spPr>
            <a:xfrm>
              <a:off x="107284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0" name="object 2712">
              <a:extLst>
                <a:ext uri="{FF2B5EF4-FFF2-40B4-BE49-F238E27FC236}">
                  <a16:creationId xmlns:a16="http://schemas.microsoft.com/office/drawing/2014/main" id="{E601853A-F2EA-9CFE-78A4-A0B446825FF2}"/>
                </a:ext>
              </a:extLst>
            </p:cNvPr>
            <p:cNvSpPr/>
            <p:nvPr/>
          </p:nvSpPr>
          <p:spPr>
            <a:xfrm>
              <a:off x="1073899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1" name="object 2713">
              <a:extLst>
                <a:ext uri="{FF2B5EF4-FFF2-40B4-BE49-F238E27FC236}">
                  <a16:creationId xmlns:a16="http://schemas.microsoft.com/office/drawing/2014/main" id="{6588EA7B-A8F5-812F-E201-5C3ADD327D56}"/>
                </a:ext>
              </a:extLst>
            </p:cNvPr>
            <p:cNvSpPr/>
            <p:nvPr/>
          </p:nvSpPr>
          <p:spPr>
            <a:xfrm>
              <a:off x="1074953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2" name="object 2714">
              <a:extLst>
                <a:ext uri="{FF2B5EF4-FFF2-40B4-BE49-F238E27FC236}">
                  <a16:creationId xmlns:a16="http://schemas.microsoft.com/office/drawing/2014/main" id="{4F9FC5E4-D31C-7F5A-EB66-DACE8DE1FE47}"/>
                </a:ext>
              </a:extLst>
            </p:cNvPr>
            <p:cNvSpPr/>
            <p:nvPr/>
          </p:nvSpPr>
          <p:spPr>
            <a:xfrm>
              <a:off x="1076020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3" name="object 2715">
              <a:extLst>
                <a:ext uri="{FF2B5EF4-FFF2-40B4-BE49-F238E27FC236}">
                  <a16:creationId xmlns:a16="http://schemas.microsoft.com/office/drawing/2014/main" id="{FE65FD2D-3643-58C1-4B50-8E937FC10056}"/>
                </a:ext>
              </a:extLst>
            </p:cNvPr>
            <p:cNvSpPr/>
            <p:nvPr/>
          </p:nvSpPr>
          <p:spPr>
            <a:xfrm>
              <a:off x="107707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4" name="object 2716">
              <a:extLst>
                <a:ext uri="{FF2B5EF4-FFF2-40B4-BE49-F238E27FC236}">
                  <a16:creationId xmlns:a16="http://schemas.microsoft.com/office/drawing/2014/main" id="{F3DB8A3A-A39F-B5C0-45D7-77D637A8183F}"/>
                </a:ext>
              </a:extLst>
            </p:cNvPr>
            <p:cNvSpPr/>
            <p:nvPr/>
          </p:nvSpPr>
          <p:spPr>
            <a:xfrm>
              <a:off x="107814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5" name="object 2717">
              <a:extLst>
                <a:ext uri="{FF2B5EF4-FFF2-40B4-BE49-F238E27FC236}">
                  <a16:creationId xmlns:a16="http://schemas.microsoft.com/office/drawing/2014/main" id="{9BABCAFE-5777-8453-68B6-2D1B8F996017}"/>
                </a:ext>
              </a:extLst>
            </p:cNvPr>
            <p:cNvSpPr/>
            <p:nvPr/>
          </p:nvSpPr>
          <p:spPr>
            <a:xfrm>
              <a:off x="1079195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6" name="object 2718">
              <a:extLst>
                <a:ext uri="{FF2B5EF4-FFF2-40B4-BE49-F238E27FC236}">
                  <a16:creationId xmlns:a16="http://schemas.microsoft.com/office/drawing/2014/main" id="{7B1608D0-66D7-4AD4-6F19-2D06C785D3DA}"/>
                </a:ext>
              </a:extLst>
            </p:cNvPr>
            <p:cNvSpPr/>
            <p:nvPr/>
          </p:nvSpPr>
          <p:spPr>
            <a:xfrm>
              <a:off x="1080261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7" name="object 2719">
              <a:extLst>
                <a:ext uri="{FF2B5EF4-FFF2-40B4-BE49-F238E27FC236}">
                  <a16:creationId xmlns:a16="http://schemas.microsoft.com/office/drawing/2014/main" id="{258B3CB7-F8B5-3F21-2682-8EAFE4385F94}"/>
                </a:ext>
              </a:extLst>
            </p:cNvPr>
            <p:cNvSpPr/>
            <p:nvPr/>
          </p:nvSpPr>
          <p:spPr>
            <a:xfrm>
              <a:off x="1081316" y="409406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63"/>
                  </a:lnTo>
                  <a:lnTo>
                    <a:pt x="2120" y="3496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8" name="object 2720">
              <a:extLst>
                <a:ext uri="{FF2B5EF4-FFF2-40B4-BE49-F238E27FC236}">
                  <a16:creationId xmlns:a16="http://schemas.microsoft.com/office/drawing/2014/main" id="{7E7CE7EF-9876-0888-6A33-E3E46A3A0C33}"/>
                </a:ext>
              </a:extLst>
            </p:cNvPr>
            <p:cNvSpPr/>
            <p:nvPr/>
          </p:nvSpPr>
          <p:spPr>
            <a:xfrm>
              <a:off x="1083437" y="409406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108" y="0"/>
                  </a:moveTo>
                  <a:lnTo>
                    <a:pt x="1054" y="0"/>
                  </a:ln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2108" y="34963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9" name="object 2721">
              <a:extLst>
                <a:ext uri="{FF2B5EF4-FFF2-40B4-BE49-F238E27FC236}">
                  <a16:creationId xmlns:a16="http://schemas.microsoft.com/office/drawing/2014/main" id="{9A9BC993-165B-EDC7-C8D5-4BFBC238C7AB}"/>
                </a:ext>
              </a:extLst>
            </p:cNvPr>
            <p:cNvSpPr/>
            <p:nvPr/>
          </p:nvSpPr>
          <p:spPr>
            <a:xfrm>
              <a:off x="1085557" y="4094060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2108" y="0"/>
                  </a:moveTo>
                  <a:lnTo>
                    <a:pt x="1054" y="0"/>
                  </a:ln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2108" y="34963"/>
                  </a:lnTo>
                  <a:lnTo>
                    <a:pt x="2108" y="0"/>
                  </a:lnTo>
                  <a:close/>
                </a:path>
                <a:path w="3175" h="35560">
                  <a:moveTo>
                    <a:pt x="3175" y="0"/>
                  </a:moveTo>
                  <a:lnTo>
                    <a:pt x="2120" y="0"/>
                  </a:lnTo>
                  <a:lnTo>
                    <a:pt x="2120" y="34963"/>
                  </a:lnTo>
                  <a:lnTo>
                    <a:pt x="3175" y="3496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0" name="object 2722">
              <a:extLst>
                <a:ext uri="{FF2B5EF4-FFF2-40B4-BE49-F238E27FC236}">
                  <a16:creationId xmlns:a16="http://schemas.microsoft.com/office/drawing/2014/main" id="{C32A5966-8220-E8CC-7D0A-63C42EF8B0C8}"/>
                </a:ext>
              </a:extLst>
            </p:cNvPr>
            <p:cNvSpPr/>
            <p:nvPr/>
          </p:nvSpPr>
          <p:spPr>
            <a:xfrm>
              <a:off x="1088732" y="409406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63"/>
                  </a:lnTo>
                  <a:lnTo>
                    <a:pt x="2120" y="3496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1" name="object 2723">
              <a:extLst>
                <a:ext uri="{FF2B5EF4-FFF2-40B4-BE49-F238E27FC236}">
                  <a16:creationId xmlns:a16="http://schemas.microsoft.com/office/drawing/2014/main" id="{7A594945-1628-9288-A191-73762C42813A}"/>
                </a:ext>
              </a:extLst>
            </p:cNvPr>
            <p:cNvSpPr/>
            <p:nvPr/>
          </p:nvSpPr>
          <p:spPr>
            <a:xfrm>
              <a:off x="1090853" y="409406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1054" y="0"/>
                  </a:move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1054" y="0"/>
                  </a:lnTo>
                  <a:close/>
                </a:path>
                <a:path w="2540" h="35560">
                  <a:moveTo>
                    <a:pt x="2120" y="0"/>
                  </a:moveTo>
                  <a:lnTo>
                    <a:pt x="1066" y="0"/>
                  </a:lnTo>
                  <a:lnTo>
                    <a:pt x="1066" y="34963"/>
                  </a:lnTo>
                  <a:lnTo>
                    <a:pt x="2120" y="3496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2" name="object 2724">
              <a:extLst>
                <a:ext uri="{FF2B5EF4-FFF2-40B4-BE49-F238E27FC236}">
                  <a16:creationId xmlns:a16="http://schemas.microsoft.com/office/drawing/2014/main" id="{75F83AEB-AF11-2376-595F-06EDE87F3956}"/>
                </a:ext>
              </a:extLst>
            </p:cNvPr>
            <p:cNvSpPr/>
            <p:nvPr/>
          </p:nvSpPr>
          <p:spPr>
            <a:xfrm>
              <a:off x="1092974" y="4094061"/>
              <a:ext cx="1270" cy="35560"/>
            </a:xfrm>
            <a:custGeom>
              <a:avLst/>
              <a:gdLst/>
              <a:ahLst/>
              <a:cxnLst/>
              <a:rect l="l" t="t" r="r" b="b"/>
              <a:pathLst>
                <a:path w="1269" h="35560">
                  <a:moveTo>
                    <a:pt x="1054" y="0"/>
                  </a:moveTo>
                  <a:lnTo>
                    <a:pt x="0" y="0"/>
                  </a:lnTo>
                  <a:lnTo>
                    <a:pt x="0" y="34950"/>
                  </a:lnTo>
                  <a:lnTo>
                    <a:pt x="1054" y="3495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3" name="object 2725">
              <a:extLst>
                <a:ext uri="{FF2B5EF4-FFF2-40B4-BE49-F238E27FC236}">
                  <a16:creationId xmlns:a16="http://schemas.microsoft.com/office/drawing/2014/main" id="{89F3F596-6693-020F-0705-180EDC3F1E9E}"/>
                </a:ext>
              </a:extLst>
            </p:cNvPr>
            <p:cNvSpPr/>
            <p:nvPr/>
          </p:nvSpPr>
          <p:spPr>
            <a:xfrm>
              <a:off x="1094028" y="4094060"/>
              <a:ext cx="3175" cy="35560"/>
            </a:xfrm>
            <a:custGeom>
              <a:avLst/>
              <a:gdLst/>
              <a:ahLst/>
              <a:cxnLst/>
              <a:rect l="l" t="t" r="r" b="b"/>
              <a:pathLst>
                <a:path w="3175" h="35560">
                  <a:moveTo>
                    <a:pt x="1054" y="0"/>
                  </a:moveTo>
                  <a:lnTo>
                    <a:pt x="0" y="0"/>
                  </a:lnTo>
                  <a:lnTo>
                    <a:pt x="0" y="34963"/>
                  </a:lnTo>
                  <a:lnTo>
                    <a:pt x="1054" y="34963"/>
                  </a:lnTo>
                  <a:lnTo>
                    <a:pt x="1054" y="0"/>
                  </a:lnTo>
                  <a:close/>
                </a:path>
                <a:path w="3175" h="35560">
                  <a:moveTo>
                    <a:pt x="3175" y="1473"/>
                  </a:moveTo>
                  <a:lnTo>
                    <a:pt x="2120" y="419"/>
                  </a:lnTo>
                  <a:lnTo>
                    <a:pt x="1701" y="12"/>
                  </a:lnTo>
                  <a:lnTo>
                    <a:pt x="1066" y="12"/>
                  </a:lnTo>
                  <a:lnTo>
                    <a:pt x="1066" y="34963"/>
                  </a:lnTo>
                  <a:lnTo>
                    <a:pt x="1701" y="34963"/>
                  </a:lnTo>
                  <a:lnTo>
                    <a:pt x="2120" y="34531"/>
                  </a:lnTo>
                  <a:lnTo>
                    <a:pt x="3175" y="33489"/>
                  </a:lnTo>
                  <a:lnTo>
                    <a:pt x="3175" y="1473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4" name="object 2726">
              <a:extLst>
                <a:ext uri="{FF2B5EF4-FFF2-40B4-BE49-F238E27FC236}">
                  <a16:creationId xmlns:a16="http://schemas.microsoft.com/office/drawing/2014/main" id="{EC4C988D-2152-A18C-1298-A95EA047F32E}"/>
                </a:ext>
              </a:extLst>
            </p:cNvPr>
            <p:cNvSpPr/>
            <p:nvPr/>
          </p:nvSpPr>
          <p:spPr>
            <a:xfrm>
              <a:off x="1097216" y="4095546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40" h="32385">
                  <a:moveTo>
                    <a:pt x="2108" y="2108"/>
                  </a:moveTo>
                  <a:lnTo>
                    <a:pt x="1054" y="1054"/>
                  </a:lnTo>
                  <a:lnTo>
                    <a:pt x="0" y="0"/>
                  </a:lnTo>
                  <a:lnTo>
                    <a:pt x="0" y="31991"/>
                  </a:lnTo>
                  <a:lnTo>
                    <a:pt x="1054" y="30924"/>
                  </a:lnTo>
                  <a:lnTo>
                    <a:pt x="2108" y="29870"/>
                  </a:lnTo>
                  <a:lnTo>
                    <a:pt x="2108" y="2108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5" name="object 2727">
              <a:extLst>
                <a:ext uri="{FF2B5EF4-FFF2-40B4-BE49-F238E27FC236}">
                  <a16:creationId xmlns:a16="http://schemas.microsoft.com/office/drawing/2014/main" id="{A1EF865D-D204-1073-8FF2-BE4AA9D65ADB}"/>
                </a:ext>
              </a:extLst>
            </p:cNvPr>
            <p:cNvSpPr/>
            <p:nvPr/>
          </p:nvSpPr>
          <p:spPr>
            <a:xfrm>
              <a:off x="1099337" y="4097667"/>
              <a:ext cx="3175" cy="27940"/>
            </a:xfrm>
            <a:custGeom>
              <a:avLst/>
              <a:gdLst/>
              <a:ahLst/>
              <a:cxnLst/>
              <a:rect l="l" t="t" r="r" b="b"/>
              <a:pathLst>
                <a:path w="3175" h="27939">
                  <a:moveTo>
                    <a:pt x="2108" y="2108"/>
                  </a:moveTo>
                  <a:lnTo>
                    <a:pt x="1054" y="1066"/>
                  </a:lnTo>
                  <a:lnTo>
                    <a:pt x="0" y="0"/>
                  </a:lnTo>
                  <a:lnTo>
                    <a:pt x="0" y="27749"/>
                  </a:lnTo>
                  <a:lnTo>
                    <a:pt x="1054" y="26682"/>
                  </a:lnTo>
                  <a:lnTo>
                    <a:pt x="2108" y="25628"/>
                  </a:lnTo>
                  <a:lnTo>
                    <a:pt x="2108" y="2108"/>
                  </a:lnTo>
                  <a:close/>
                </a:path>
                <a:path w="3175" h="27939">
                  <a:moveTo>
                    <a:pt x="3175" y="3187"/>
                  </a:moveTo>
                  <a:lnTo>
                    <a:pt x="2120" y="2120"/>
                  </a:lnTo>
                  <a:lnTo>
                    <a:pt x="2120" y="25615"/>
                  </a:lnTo>
                  <a:lnTo>
                    <a:pt x="3175" y="24561"/>
                  </a:lnTo>
                  <a:lnTo>
                    <a:pt x="3175" y="3187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6" name="object 2728">
              <a:extLst>
                <a:ext uri="{FF2B5EF4-FFF2-40B4-BE49-F238E27FC236}">
                  <a16:creationId xmlns:a16="http://schemas.microsoft.com/office/drawing/2014/main" id="{D1E73678-5210-F80A-942F-C0B3BB801282}"/>
                </a:ext>
              </a:extLst>
            </p:cNvPr>
            <p:cNvSpPr/>
            <p:nvPr/>
          </p:nvSpPr>
          <p:spPr>
            <a:xfrm>
              <a:off x="1102512" y="4100855"/>
              <a:ext cx="1270" cy="21590"/>
            </a:xfrm>
            <a:custGeom>
              <a:avLst/>
              <a:gdLst/>
              <a:ahLst/>
              <a:cxnLst/>
              <a:rect l="l" t="t" r="r" b="b"/>
              <a:pathLst>
                <a:path w="1269" h="21589">
                  <a:moveTo>
                    <a:pt x="1054" y="1054"/>
                  </a:moveTo>
                  <a:lnTo>
                    <a:pt x="0" y="0"/>
                  </a:lnTo>
                  <a:lnTo>
                    <a:pt x="0" y="21374"/>
                  </a:lnTo>
                  <a:lnTo>
                    <a:pt x="1054" y="20320"/>
                  </a:lnTo>
                  <a:lnTo>
                    <a:pt x="1054" y="1054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57" name="CasellaDiTesto 5456">
            <a:extLst>
              <a:ext uri="{FF2B5EF4-FFF2-40B4-BE49-F238E27FC236}">
                <a16:creationId xmlns:a16="http://schemas.microsoft.com/office/drawing/2014/main" id="{00783B63-6B4D-BFE6-1962-438AF946F2C0}"/>
              </a:ext>
            </a:extLst>
          </p:cNvPr>
          <p:cNvSpPr txBox="1"/>
          <p:nvPr/>
        </p:nvSpPr>
        <p:spPr>
          <a:xfrm>
            <a:off x="2170373" y="503646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SCELTA E REVOCA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62317" y="221083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Ambulatorio di screening tumore della cervice uterina (HPV) (accesso su invito): mercoledì 8.15-12.30/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13.30-15.30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Ambulatorio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radiologia di screening mammografico (accesso su invito): mercoledì e venerdì 8.30/12.00 Per informazioni: 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  <a:hlinkClick r:id="rId7"/>
              </a:rPr>
              <a:t>02.90040230 -662-228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 </a:t>
            </a:r>
            <a:endParaRPr lang="it-IT" sz="1600" dirty="0">
              <a:solidFill>
                <a:schemeClr val="bg1"/>
              </a:solidFill>
              <a:latin typeface="Acumin Pro ExtraCondensed Med" panose="020B0508020202020204"/>
            </a:endParaRPr>
          </a:p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 </a:t>
            </a:r>
            <a:endParaRPr lang="it-IT" sz="1600" dirty="0" smtClean="0">
              <a:solidFill>
                <a:schemeClr val="bg1"/>
              </a:solidFill>
              <a:latin typeface="Acumin Pro ExtraCondensed Med" panose="020B0508020202020204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Accesso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tramite richiesta su portale ATS Richiedi screening - </a:t>
            </a:r>
            <a:r>
              <a:rPr lang="it-IT" sz="1600" dirty="0" err="1">
                <a:solidFill>
                  <a:schemeClr val="bg1"/>
                </a:solidFill>
                <a:latin typeface="Acumin Pro ExtraCondensed Med" panose="020B0508020202020204"/>
              </a:rPr>
              <a:t>ats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 pavia (ats-pavia.it) o Numero Verde ATS: 800 034 933 dal lunedì al venerdì dalle ore 9:00 alle 13:00.</a:t>
            </a:r>
            <a:endParaRPr lang="it-IT" sz="1600" dirty="0">
              <a:solidFill>
                <a:schemeClr val="bg1"/>
              </a:solidFill>
              <a:effectLst/>
              <a:latin typeface="Acumin Pro ExtraCondensed Med" panose="020B0508020202020204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97763" y="5487374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Scelta, modifica e revoca del Medico di Medicina Generale e del Pediatra di Libera Scelta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Accesso su appuntamento: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allo sportello MAR e GIO 8.30 - 13.00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 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  <a:hlinkClick r:id="rId8"/>
              </a:rPr>
              <a:t>https://ufficiosceltarevocaonline.asst-pavia.it 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/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al numero 0382.1958050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 da LUN a VEN 8.30 - 12.00 , 13.30 -15.00</a:t>
            </a:r>
          </a:p>
        </p:txBody>
      </p:sp>
      <p:grpSp>
        <p:nvGrpSpPr>
          <p:cNvPr id="1885" name="object 7">
            <a:extLst>
              <a:ext uri="{FF2B5EF4-FFF2-40B4-BE49-F238E27FC236}">
                <a16:creationId xmlns:a16="http://schemas.microsoft.com/office/drawing/2014/main" id="{B7FDDDB2-EDE4-3C9A-B2CE-7B54D2456D3A}"/>
              </a:ext>
            </a:extLst>
          </p:cNvPr>
          <p:cNvGrpSpPr/>
          <p:nvPr/>
        </p:nvGrpSpPr>
        <p:grpSpPr>
          <a:xfrm>
            <a:off x="523335" y="7681853"/>
            <a:ext cx="1184275" cy="1184275"/>
            <a:chOff x="588096" y="1616409"/>
            <a:chExt cx="1184275" cy="1184275"/>
          </a:xfrm>
        </p:grpSpPr>
        <p:sp>
          <p:nvSpPr>
            <p:cNvPr id="1886" name="object 8">
              <a:extLst>
                <a:ext uri="{FF2B5EF4-FFF2-40B4-BE49-F238E27FC236}">
                  <a16:creationId xmlns:a16="http://schemas.microsoft.com/office/drawing/2014/main" id="{E04CDC66-25C4-2DDF-2C23-8A440D6DEE7E}"/>
                </a:ext>
              </a:extLst>
            </p:cNvPr>
            <p:cNvSpPr/>
            <p:nvPr/>
          </p:nvSpPr>
          <p:spPr>
            <a:xfrm>
              <a:off x="588096" y="1616409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5" y="0"/>
                  </a:moveTo>
                  <a:lnTo>
                    <a:pt x="543434" y="1962"/>
                  </a:lnTo>
                  <a:lnTo>
                    <a:pt x="495964" y="7747"/>
                  </a:lnTo>
                  <a:lnTo>
                    <a:pt x="449726" y="17204"/>
                  </a:lnTo>
                  <a:lnTo>
                    <a:pt x="404875" y="30179"/>
                  </a:lnTo>
                  <a:lnTo>
                    <a:pt x="361561" y="46520"/>
                  </a:lnTo>
                  <a:lnTo>
                    <a:pt x="319937" y="66075"/>
                  </a:lnTo>
                  <a:lnTo>
                    <a:pt x="280156" y="88691"/>
                  </a:lnTo>
                  <a:lnTo>
                    <a:pt x="242369" y="114217"/>
                  </a:lnTo>
                  <a:lnTo>
                    <a:pt x="206730" y="142499"/>
                  </a:lnTo>
                  <a:lnTo>
                    <a:pt x="173391" y="173386"/>
                  </a:lnTo>
                  <a:lnTo>
                    <a:pt x="142504" y="206725"/>
                  </a:lnTo>
                  <a:lnTo>
                    <a:pt x="114221" y="242364"/>
                  </a:lnTo>
                  <a:lnTo>
                    <a:pt x="88694" y="280150"/>
                  </a:lnTo>
                  <a:lnTo>
                    <a:pt x="66077" y="319931"/>
                  </a:lnTo>
                  <a:lnTo>
                    <a:pt x="46522" y="361555"/>
                  </a:lnTo>
                  <a:lnTo>
                    <a:pt x="30180" y="404870"/>
                  </a:lnTo>
                  <a:lnTo>
                    <a:pt x="17205" y="449722"/>
                  </a:lnTo>
                  <a:lnTo>
                    <a:pt x="7748" y="495960"/>
                  </a:lnTo>
                  <a:lnTo>
                    <a:pt x="1962" y="543432"/>
                  </a:lnTo>
                  <a:lnTo>
                    <a:pt x="0" y="591985"/>
                  </a:lnTo>
                  <a:lnTo>
                    <a:pt x="1962" y="640537"/>
                  </a:lnTo>
                  <a:lnTo>
                    <a:pt x="7748" y="688009"/>
                  </a:lnTo>
                  <a:lnTo>
                    <a:pt x="17205" y="734248"/>
                  </a:lnTo>
                  <a:lnTo>
                    <a:pt x="30180" y="779101"/>
                  </a:lnTo>
                  <a:lnTo>
                    <a:pt x="46522" y="822416"/>
                  </a:lnTo>
                  <a:lnTo>
                    <a:pt x="66077" y="864041"/>
                  </a:lnTo>
                  <a:lnTo>
                    <a:pt x="88694" y="903823"/>
                  </a:lnTo>
                  <a:lnTo>
                    <a:pt x="114221" y="941610"/>
                  </a:lnTo>
                  <a:lnTo>
                    <a:pt x="142504" y="977249"/>
                  </a:lnTo>
                  <a:lnTo>
                    <a:pt x="173391" y="1010589"/>
                  </a:lnTo>
                  <a:lnTo>
                    <a:pt x="206730" y="1041477"/>
                  </a:lnTo>
                  <a:lnTo>
                    <a:pt x="242369" y="1069760"/>
                  </a:lnTo>
                  <a:lnTo>
                    <a:pt x="280156" y="1095287"/>
                  </a:lnTo>
                  <a:lnTo>
                    <a:pt x="319937" y="1117904"/>
                  </a:lnTo>
                  <a:lnTo>
                    <a:pt x="361561" y="1137460"/>
                  </a:lnTo>
                  <a:lnTo>
                    <a:pt x="404875" y="1153802"/>
                  </a:lnTo>
                  <a:lnTo>
                    <a:pt x="449726" y="1166777"/>
                  </a:lnTo>
                  <a:lnTo>
                    <a:pt x="495964" y="1176234"/>
                  </a:lnTo>
                  <a:lnTo>
                    <a:pt x="543434" y="1182020"/>
                  </a:lnTo>
                  <a:lnTo>
                    <a:pt x="591985" y="1183982"/>
                  </a:lnTo>
                  <a:lnTo>
                    <a:pt x="640537" y="1182020"/>
                  </a:lnTo>
                  <a:lnTo>
                    <a:pt x="688009" y="1176234"/>
                  </a:lnTo>
                  <a:lnTo>
                    <a:pt x="734248" y="1166777"/>
                  </a:lnTo>
                  <a:lnTo>
                    <a:pt x="779101" y="1153802"/>
                  </a:lnTo>
                  <a:lnTo>
                    <a:pt x="822416" y="1137460"/>
                  </a:lnTo>
                  <a:lnTo>
                    <a:pt x="864041" y="1117904"/>
                  </a:lnTo>
                  <a:lnTo>
                    <a:pt x="903823" y="1095287"/>
                  </a:lnTo>
                  <a:lnTo>
                    <a:pt x="941610" y="1069760"/>
                  </a:lnTo>
                  <a:lnTo>
                    <a:pt x="977249" y="1041477"/>
                  </a:lnTo>
                  <a:lnTo>
                    <a:pt x="1010589" y="1010589"/>
                  </a:lnTo>
                  <a:lnTo>
                    <a:pt x="1041477" y="977249"/>
                  </a:lnTo>
                  <a:lnTo>
                    <a:pt x="1069760" y="941610"/>
                  </a:lnTo>
                  <a:lnTo>
                    <a:pt x="1095287" y="903823"/>
                  </a:lnTo>
                  <a:lnTo>
                    <a:pt x="1117904" y="864041"/>
                  </a:lnTo>
                  <a:lnTo>
                    <a:pt x="1137460" y="822416"/>
                  </a:lnTo>
                  <a:lnTo>
                    <a:pt x="1153802" y="779101"/>
                  </a:lnTo>
                  <a:lnTo>
                    <a:pt x="1166777" y="734248"/>
                  </a:lnTo>
                  <a:lnTo>
                    <a:pt x="1176234" y="688009"/>
                  </a:lnTo>
                  <a:lnTo>
                    <a:pt x="1182020" y="640537"/>
                  </a:lnTo>
                  <a:lnTo>
                    <a:pt x="1183982" y="591985"/>
                  </a:lnTo>
                  <a:lnTo>
                    <a:pt x="1182020" y="543432"/>
                  </a:lnTo>
                  <a:lnTo>
                    <a:pt x="1176234" y="495960"/>
                  </a:lnTo>
                  <a:lnTo>
                    <a:pt x="1166777" y="449722"/>
                  </a:lnTo>
                  <a:lnTo>
                    <a:pt x="1153802" y="404870"/>
                  </a:lnTo>
                  <a:lnTo>
                    <a:pt x="1137460" y="361555"/>
                  </a:lnTo>
                  <a:lnTo>
                    <a:pt x="1117904" y="319931"/>
                  </a:lnTo>
                  <a:lnTo>
                    <a:pt x="1095287" y="280150"/>
                  </a:lnTo>
                  <a:lnTo>
                    <a:pt x="1069760" y="242364"/>
                  </a:lnTo>
                  <a:lnTo>
                    <a:pt x="1041477" y="206725"/>
                  </a:lnTo>
                  <a:lnTo>
                    <a:pt x="1010589" y="173386"/>
                  </a:lnTo>
                  <a:lnTo>
                    <a:pt x="977249" y="142499"/>
                  </a:lnTo>
                  <a:lnTo>
                    <a:pt x="941610" y="114217"/>
                  </a:lnTo>
                  <a:lnTo>
                    <a:pt x="903823" y="88691"/>
                  </a:lnTo>
                  <a:lnTo>
                    <a:pt x="864041" y="66075"/>
                  </a:lnTo>
                  <a:lnTo>
                    <a:pt x="822416" y="46520"/>
                  </a:lnTo>
                  <a:lnTo>
                    <a:pt x="779101" y="30179"/>
                  </a:lnTo>
                  <a:lnTo>
                    <a:pt x="734248" y="17204"/>
                  </a:lnTo>
                  <a:lnTo>
                    <a:pt x="688009" y="7747"/>
                  </a:lnTo>
                  <a:lnTo>
                    <a:pt x="640537" y="1962"/>
                  </a:lnTo>
                  <a:lnTo>
                    <a:pt x="59198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9">
              <a:extLst>
                <a:ext uri="{FF2B5EF4-FFF2-40B4-BE49-F238E27FC236}">
                  <a16:creationId xmlns:a16="http://schemas.microsoft.com/office/drawing/2014/main" id="{D6439D62-3253-3C29-2AF7-4FECF34592C5}"/>
                </a:ext>
              </a:extLst>
            </p:cNvPr>
            <p:cNvSpPr/>
            <p:nvPr/>
          </p:nvSpPr>
          <p:spPr>
            <a:xfrm>
              <a:off x="788924" y="2534006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40" h="38100">
                  <a:moveTo>
                    <a:pt x="2438" y="0"/>
                  </a:moveTo>
                  <a:lnTo>
                    <a:pt x="0" y="15353"/>
                  </a:lnTo>
                  <a:lnTo>
                    <a:pt x="0" y="33133"/>
                  </a:lnTo>
                  <a:lnTo>
                    <a:pt x="2438" y="3795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0">
              <a:extLst>
                <a:ext uri="{FF2B5EF4-FFF2-40B4-BE49-F238E27FC236}">
                  <a16:creationId xmlns:a16="http://schemas.microsoft.com/office/drawing/2014/main" id="{EACEB930-74BB-1D2F-6F2E-7B2B82C903F1}"/>
                </a:ext>
              </a:extLst>
            </p:cNvPr>
            <p:cNvSpPr/>
            <p:nvPr/>
          </p:nvSpPr>
          <p:spPr>
            <a:xfrm>
              <a:off x="791362" y="2519323"/>
              <a:ext cx="2540" cy="57150"/>
            </a:xfrm>
            <a:custGeom>
              <a:avLst/>
              <a:gdLst/>
              <a:ahLst/>
              <a:cxnLst/>
              <a:rect l="l" t="t" r="r" b="b"/>
              <a:pathLst>
                <a:path w="2540" h="57150">
                  <a:moveTo>
                    <a:pt x="2489" y="0"/>
                  </a:moveTo>
                  <a:lnTo>
                    <a:pt x="1192" y="7176"/>
                  </a:lnTo>
                  <a:lnTo>
                    <a:pt x="0" y="14683"/>
                  </a:lnTo>
                  <a:lnTo>
                    <a:pt x="0" y="52635"/>
                  </a:lnTo>
                  <a:lnTo>
                    <a:pt x="774" y="54166"/>
                  </a:lnTo>
                  <a:lnTo>
                    <a:pt x="2489" y="5673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1">
              <a:extLst>
                <a:ext uri="{FF2B5EF4-FFF2-40B4-BE49-F238E27FC236}">
                  <a16:creationId xmlns:a16="http://schemas.microsoft.com/office/drawing/2014/main" id="{6A492064-1B57-F060-D9BE-B2DABE7BDB4C}"/>
                </a:ext>
              </a:extLst>
            </p:cNvPr>
            <p:cNvSpPr/>
            <p:nvPr/>
          </p:nvSpPr>
          <p:spPr>
            <a:xfrm>
              <a:off x="793851" y="2504732"/>
              <a:ext cx="2540" cy="75565"/>
            </a:xfrm>
            <a:custGeom>
              <a:avLst/>
              <a:gdLst/>
              <a:ahLst/>
              <a:cxnLst/>
              <a:rect l="l" t="t" r="r" b="b"/>
              <a:pathLst>
                <a:path w="2540" h="75564">
                  <a:moveTo>
                    <a:pt x="2489" y="0"/>
                  </a:moveTo>
                  <a:lnTo>
                    <a:pt x="2438" y="177"/>
                  </a:lnTo>
                  <a:lnTo>
                    <a:pt x="539" y="11607"/>
                  </a:lnTo>
                  <a:lnTo>
                    <a:pt x="0" y="14591"/>
                  </a:lnTo>
                  <a:lnTo>
                    <a:pt x="0" y="71323"/>
                  </a:lnTo>
                  <a:lnTo>
                    <a:pt x="2489" y="750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2">
              <a:extLst>
                <a:ext uri="{FF2B5EF4-FFF2-40B4-BE49-F238E27FC236}">
                  <a16:creationId xmlns:a16="http://schemas.microsoft.com/office/drawing/2014/main" id="{3B6583E2-374D-AC36-CC7E-5B62975BCDFF}"/>
                </a:ext>
              </a:extLst>
            </p:cNvPr>
            <p:cNvSpPr/>
            <p:nvPr/>
          </p:nvSpPr>
          <p:spPr>
            <a:xfrm>
              <a:off x="796353" y="2495976"/>
              <a:ext cx="2540" cy="85725"/>
            </a:xfrm>
            <a:custGeom>
              <a:avLst/>
              <a:gdLst/>
              <a:ahLst/>
              <a:cxnLst/>
              <a:rect l="l" t="t" r="r" b="b"/>
              <a:pathLst>
                <a:path w="2540" h="85725">
                  <a:moveTo>
                    <a:pt x="2489" y="0"/>
                  </a:moveTo>
                  <a:lnTo>
                    <a:pt x="0" y="8711"/>
                  </a:lnTo>
                  <a:lnTo>
                    <a:pt x="26" y="83863"/>
                  </a:lnTo>
                  <a:lnTo>
                    <a:pt x="2489" y="8564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3">
              <a:extLst>
                <a:ext uri="{FF2B5EF4-FFF2-40B4-BE49-F238E27FC236}">
                  <a16:creationId xmlns:a16="http://schemas.microsoft.com/office/drawing/2014/main" id="{CDE05055-E70E-43E6-D4E2-22D12F9635D1}"/>
                </a:ext>
              </a:extLst>
            </p:cNvPr>
            <p:cNvSpPr/>
            <p:nvPr/>
          </p:nvSpPr>
          <p:spPr>
            <a:xfrm>
              <a:off x="798842" y="2487265"/>
              <a:ext cx="2540" cy="96520"/>
            </a:xfrm>
            <a:custGeom>
              <a:avLst/>
              <a:gdLst/>
              <a:ahLst/>
              <a:cxnLst/>
              <a:rect l="l" t="t" r="r" b="b"/>
              <a:pathLst>
                <a:path w="2540" h="96519">
                  <a:moveTo>
                    <a:pt x="2489" y="0"/>
                  </a:moveTo>
                  <a:lnTo>
                    <a:pt x="0" y="8711"/>
                  </a:lnTo>
                  <a:lnTo>
                    <a:pt x="0" y="94356"/>
                  </a:lnTo>
                  <a:lnTo>
                    <a:pt x="2489" y="9615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4">
              <a:extLst>
                <a:ext uri="{FF2B5EF4-FFF2-40B4-BE49-F238E27FC236}">
                  <a16:creationId xmlns:a16="http://schemas.microsoft.com/office/drawing/2014/main" id="{BC5B6679-FD69-8098-EA1F-F8B4DEB174C2}"/>
                </a:ext>
              </a:extLst>
            </p:cNvPr>
            <p:cNvSpPr/>
            <p:nvPr/>
          </p:nvSpPr>
          <p:spPr>
            <a:xfrm>
              <a:off x="801331" y="2480182"/>
              <a:ext cx="2540" cy="104139"/>
            </a:xfrm>
            <a:custGeom>
              <a:avLst/>
              <a:gdLst/>
              <a:ahLst/>
              <a:cxnLst/>
              <a:rect l="l" t="t" r="r" b="b"/>
              <a:pathLst>
                <a:path w="2540" h="104139">
                  <a:moveTo>
                    <a:pt x="2489" y="0"/>
                  </a:moveTo>
                  <a:lnTo>
                    <a:pt x="927" y="0"/>
                  </a:lnTo>
                  <a:lnTo>
                    <a:pt x="927" y="7620"/>
                  </a:lnTo>
                  <a:lnTo>
                    <a:pt x="0" y="7620"/>
                  </a:lnTo>
                  <a:lnTo>
                    <a:pt x="0" y="102870"/>
                  </a:lnTo>
                  <a:lnTo>
                    <a:pt x="406" y="102870"/>
                  </a:lnTo>
                  <a:lnTo>
                    <a:pt x="406" y="104140"/>
                  </a:lnTo>
                  <a:lnTo>
                    <a:pt x="2489" y="104140"/>
                  </a:lnTo>
                  <a:lnTo>
                    <a:pt x="2489" y="102870"/>
                  </a:lnTo>
                  <a:lnTo>
                    <a:pt x="2489" y="76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5">
              <a:extLst>
                <a:ext uri="{FF2B5EF4-FFF2-40B4-BE49-F238E27FC236}">
                  <a16:creationId xmlns:a16="http://schemas.microsoft.com/office/drawing/2014/main" id="{B3BB3001-55D1-695F-2040-F359470E5183}"/>
                </a:ext>
              </a:extLst>
            </p:cNvPr>
            <p:cNvSpPr/>
            <p:nvPr/>
          </p:nvSpPr>
          <p:spPr>
            <a:xfrm>
              <a:off x="803833" y="2475694"/>
              <a:ext cx="2540" cy="109855"/>
            </a:xfrm>
            <a:custGeom>
              <a:avLst/>
              <a:gdLst/>
              <a:ahLst/>
              <a:cxnLst/>
              <a:rect l="l" t="t" r="r" b="b"/>
              <a:pathLst>
                <a:path w="2540" h="109855">
                  <a:moveTo>
                    <a:pt x="2489" y="0"/>
                  </a:moveTo>
                  <a:lnTo>
                    <a:pt x="0" y="4033"/>
                  </a:lnTo>
                  <a:lnTo>
                    <a:pt x="0" y="108841"/>
                  </a:lnTo>
                  <a:lnTo>
                    <a:pt x="2489" y="1098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6">
              <a:extLst>
                <a:ext uri="{FF2B5EF4-FFF2-40B4-BE49-F238E27FC236}">
                  <a16:creationId xmlns:a16="http://schemas.microsoft.com/office/drawing/2014/main" id="{C743ABA8-355F-E73D-5F95-5C3E015EC68D}"/>
                </a:ext>
              </a:extLst>
            </p:cNvPr>
            <p:cNvSpPr/>
            <p:nvPr/>
          </p:nvSpPr>
          <p:spPr>
            <a:xfrm>
              <a:off x="806323" y="2471292"/>
              <a:ext cx="2540" cy="114300"/>
            </a:xfrm>
            <a:custGeom>
              <a:avLst/>
              <a:gdLst/>
              <a:ahLst/>
              <a:cxnLst/>
              <a:rect l="l" t="t" r="r" b="b"/>
              <a:pathLst>
                <a:path w="2540" h="114300">
                  <a:moveTo>
                    <a:pt x="2489" y="0"/>
                  </a:moveTo>
                  <a:lnTo>
                    <a:pt x="1536" y="0"/>
                  </a:lnTo>
                  <a:lnTo>
                    <a:pt x="1536" y="3810"/>
                  </a:lnTo>
                  <a:lnTo>
                    <a:pt x="0" y="3810"/>
                  </a:lnTo>
                  <a:lnTo>
                    <a:pt x="0" y="114300"/>
                  </a:lnTo>
                  <a:lnTo>
                    <a:pt x="2489" y="114300"/>
                  </a:lnTo>
                  <a:lnTo>
                    <a:pt x="2489" y="38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7">
              <a:extLst>
                <a:ext uri="{FF2B5EF4-FFF2-40B4-BE49-F238E27FC236}">
                  <a16:creationId xmlns:a16="http://schemas.microsoft.com/office/drawing/2014/main" id="{7CDD936A-F7B0-6A21-C8BB-9E34D1F24687}"/>
                </a:ext>
              </a:extLst>
            </p:cNvPr>
            <p:cNvSpPr/>
            <p:nvPr/>
          </p:nvSpPr>
          <p:spPr>
            <a:xfrm>
              <a:off x="808812" y="2467626"/>
              <a:ext cx="2540" cy="118745"/>
            </a:xfrm>
            <a:custGeom>
              <a:avLst/>
              <a:gdLst/>
              <a:ahLst/>
              <a:cxnLst/>
              <a:rect l="l" t="t" r="r" b="b"/>
              <a:pathLst>
                <a:path w="2540" h="118744">
                  <a:moveTo>
                    <a:pt x="2489" y="0"/>
                  </a:moveTo>
                  <a:lnTo>
                    <a:pt x="0" y="4033"/>
                  </a:lnTo>
                  <a:lnTo>
                    <a:pt x="0" y="118563"/>
                  </a:lnTo>
                  <a:lnTo>
                    <a:pt x="2489" y="11856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">
              <a:extLst>
                <a:ext uri="{FF2B5EF4-FFF2-40B4-BE49-F238E27FC236}">
                  <a16:creationId xmlns:a16="http://schemas.microsoft.com/office/drawing/2014/main" id="{4E5E348A-6D67-361C-849D-BF6A80205133}"/>
                </a:ext>
              </a:extLst>
            </p:cNvPr>
            <p:cNvSpPr/>
            <p:nvPr/>
          </p:nvSpPr>
          <p:spPr>
            <a:xfrm>
              <a:off x="811314" y="2463572"/>
              <a:ext cx="2540" cy="123189"/>
            </a:xfrm>
            <a:custGeom>
              <a:avLst/>
              <a:gdLst/>
              <a:ahLst/>
              <a:cxnLst/>
              <a:rect l="l" t="t" r="r" b="b"/>
              <a:pathLst>
                <a:path w="2540" h="123189">
                  <a:moveTo>
                    <a:pt x="2489" y="0"/>
                  </a:moveTo>
                  <a:lnTo>
                    <a:pt x="0" y="4033"/>
                  </a:lnTo>
                  <a:lnTo>
                    <a:pt x="0" y="122617"/>
                  </a:lnTo>
                  <a:lnTo>
                    <a:pt x="2489" y="1226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9">
              <a:extLst>
                <a:ext uri="{FF2B5EF4-FFF2-40B4-BE49-F238E27FC236}">
                  <a16:creationId xmlns:a16="http://schemas.microsoft.com/office/drawing/2014/main" id="{F359DF2D-0453-1119-1729-EB867D978683}"/>
                </a:ext>
              </a:extLst>
            </p:cNvPr>
            <p:cNvSpPr/>
            <p:nvPr/>
          </p:nvSpPr>
          <p:spPr>
            <a:xfrm>
              <a:off x="813803" y="2460496"/>
              <a:ext cx="2540" cy="125730"/>
            </a:xfrm>
            <a:custGeom>
              <a:avLst/>
              <a:gdLst/>
              <a:ahLst/>
              <a:cxnLst/>
              <a:rect l="l" t="t" r="r" b="b"/>
              <a:pathLst>
                <a:path w="2540" h="125730">
                  <a:moveTo>
                    <a:pt x="2489" y="0"/>
                  </a:moveTo>
                  <a:lnTo>
                    <a:pt x="1136" y="1233"/>
                  </a:lnTo>
                  <a:lnTo>
                    <a:pt x="0" y="3075"/>
                  </a:lnTo>
                  <a:lnTo>
                    <a:pt x="0" y="125693"/>
                  </a:lnTo>
                  <a:lnTo>
                    <a:pt x="2489" y="125693"/>
                  </a:lnTo>
                  <a:lnTo>
                    <a:pt x="2489" y="100293"/>
                  </a:lnTo>
                  <a:lnTo>
                    <a:pt x="825" y="100293"/>
                  </a:lnTo>
                  <a:lnTo>
                    <a:pt x="2489" y="808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20">
              <a:extLst>
                <a:ext uri="{FF2B5EF4-FFF2-40B4-BE49-F238E27FC236}">
                  <a16:creationId xmlns:a16="http://schemas.microsoft.com/office/drawing/2014/main" id="{E5F9CDF6-F6EE-8984-1CBB-EA68E4A64E70}"/>
                </a:ext>
              </a:extLst>
            </p:cNvPr>
            <p:cNvSpPr/>
            <p:nvPr/>
          </p:nvSpPr>
          <p:spPr>
            <a:xfrm>
              <a:off x="816292" y="2458225"/>
              <a:ext cx="2540" cy="128270"/>
            </a:xfrm>
            <a:custGeom>
              <a:avLst/>
              <a:gdLst/>
              <a:ahLst/>
              <a:cxnLst/>
              <a:rect l="l" t="t" r="r" b="b"/>
              <a:pathLst>
                <a:path w="2540" h="128269">
                  <a:moveTo>
                    <a:pt x="2489" y="102564"/>
                  </a:moveTo>
                  <a:lnTo>
                    <a:pt x="0" y="102564"/>
                  </a:lnTo>
                  <a:lnTo>
                    <a:pt x="0" y="127964"/>
                  </a:lnTo>
                  <a:lnTo>
                    <a:pt x="2489" y="127964"/>
                  </a:lnTo>
                  <a:lnTo>
                    <a:pt x="2489" y="102564"/>
                  </a:lnTo>
                  <a:close/>
                </a:path>
                <a:path w="2540" h="128269">
                  <a:moveTo>
                    <a:pt x="2489" y="0"/>
                  </a:moveTo>
                  <a:lnTo>
                    <a:pt x="0" y="2270"/>
                  </a:lnTo>
                  <a:lnTo>
                    <a:pt x="0" y="83131"/>
                  </a:lnTo>
                  <a:lnTo>
                    <a:pt x="76" y="82244"/>
                  </a:lnTo>
                  <a:lnTo>
                    <a:pt x="2489" y="647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21">
              <a:extLst>
                <a:ext uri="{FF2B5EF4-FFF2-40B4-BE49-F238E27FC236}">
                  <a16:creationId xmlns:a16="http://schemas.microsoft.com/office/drawing/2014/main" id="{AFFAFE2E-A0CA-8F84-6593-C78085D2C1FE}"/>
                </a:ext>
              </a:extLst>
            </p:cNvPr>
            <p:cNvSpPr/>
            <p:nvPr/>
          </p:nvSpPr>
          <p:spPr>
            <a:xfrm>
              <a:off x="818794" y="2455943"/>
              <a:ext cx="2540" cy="130810"/>
            </a:xfrm>
            <a:custGeom>
              <a:avLst/>
              <a:gdLst/>
              <a:ahLst/>
              <a:cxnLst/>
              <a:rect l="l" t="t" r="r" b="b"/>
              <a:pathLst>
                <a:path w="2540" h="130810">
                  <a:moveTo>
                    <a:pt x="2489" y="104846"/>
                  </a:moveTo>
                  <a:lnTo>
                    <a:pt x="0" y="104846"/>
                  </a:lnTo>
                  <a:lnTo>
                    <a:pt x="0" y="130246"/>
                  </a:lnTo>
                  <a:lnTo>
                    <a:pt x="2489" y="130246"/>
                  </a:lnTo>
                  <a:lnTo>
                    <a:pt x="2489" y="104846"/>
                  </a:lnTo>
                  <a:close/>
                </a:path>
                <a:path w="2540" h="130810">
                  <a:moveTo>
                    <a:pt x="2489" y="0"/>
                  </a:moveTo>
                  <a:lnTo>
                    <a:pt x="0" y="2270"/>
                  </a:lnTo>
                  <a:lnTo>
                    <a:pt x="0" y="66916"/>
                  </a:lnTo>
                  <a:lnTo>
                    <a:pt x="198" y="65476"/>
                  </a:lnTo>
                  <a:lnTo>
                    <a:pt x="2489" y="559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22">
              <a:extLst>
                <a:ext uri="{FF2B5EF4-FFF2-40B4-BE49-F238E27FC236}">
                  <a16:creationId xmlns:a16="http://schemas.microsoft.com/office/drawing/2014/main" id="{B2C47C54-1A88-09B2-C447-9F03B0A41EDE}"/>
                </a:ext>
              </a:extLst>
            </p:cNvPr>
            <p:cNvSpPr/>
            <p:nvPr/>
          </p:nvSpPr>
          <p:spPr>
            <a:xfrm>
              <a:off x="821283" y="2453673"/>
              <a:ext cx="2540" cy="132715"/>
            </a:xfrm>
            <a:custGeom>
              <a:avLst/>
              <a:gdLst/>
              <a:ahLst/>
              <a:cxnLst/>
              <a:rect l="l" t="t" r="r" b="b"/>
              <a:pathLst>
                <a:path w="2540" h="132714">
                  <a:moveTo>
                    <a:pt x="2489" y="107116"/>
                  </a:moveTo>
                  <a:lnTo>
                    <a:pt x="0" y="107116"/>
                  </a:lnTo>
                  <a:lnTo>
                    <a:pt x="0" y="132516"/>
                  </a:lnTo>
                  <a:lnTo>
                    <a:pt x="2489" y="132516"/>
                  </a:lnTo>
                  <a:lnTo>
                    <a:pt x="2489" y="107116"/>
                  </a:lnTo>
                  <a:close/>
                </a:path>
                <a:path w="2540" h="132714">
                  <a:moveTo>
                    <a:pt x="2489" y="0"/>
                  </a:moveTo>
                  <a:lnTo>
                    <a:pt x="0" y="2270"/>
                  </a:lnTo>
                  <a:lnTo>
                    <a:pt x="0" y="58236"/>
                  </a:lnTo>
                  <a:lnTo>
                    <a:pt x="2298" y="48696"/>
                  </a:lnTo>
                  <a:lnTo>
                    <a:pt x="2489" y="482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23">
              <a:extLst>
                <a:ext uri="{FF2B5EF4-FFF2-40B4-BE49-F238E27FC236}">
                  <a16:creationId xmlns:a16="http://schemas.microsoft.com/office/drawing/2014/main" id="{6460AD29-687D-9F5E-C8AD-9FB99C0F47C2}"/>
                </a:ext>
              </a:extLst>
            </p:cNvPr>
            <p:cNvSpPr/>
            <p:nvPr/>
          </p:nvSpPr>
          <p:spPr>
            <a:xfrm>
              <a:off x="823772" y="2451402"/>
              <a:ext cx="2540" cy="135255"/>
            </a:xfrm>
            <a:custGeom>
              <a:avLst/>
              <a:gdLst/>
              <a:ahLst/>
              <a:cxnLst/>
              <a:rect l="l" t="t" r="r" b="b"/>
              <a:pathLst>
                <a:path w="2540" h="135255">
                  <a:moveTo>
                    <a:pt x="2489" y="109387"/>
                  </a:moveTo>
                  <a:lnTo>
                    <a:pt x="0" y="109387"/>
                  </a:lnTo>
                  <a:lnTo>
                    <a:pt x="0" y="134787"/>
                  </a:lnTo>
                  <a:lnTo>
                    <a:pt x="2489" y="134787"/>
                  </a:lnTo>
                  <a:lnTo>
                    <a:pt x="2489" y="109387"/>
                  </a:lnTo>
                  <a:close/>
                </a:path>
                <a:path w="2540" h="135255">
                  <a:moveTo>
                    <a:pt x="2489" y="0"/>
                  </a:moveTo>
                  <a:lnTo>
                    <a:pt x="0" y="2270"/>
                  </a:lnTo>
                  <a:lnTo>
                    <a:pt x="0" y="50490"/>
                  </a:lnTo>
                  <a:lnTo>
                    <a:pt x="2489" y="442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24">
              <a:extLst>
                <a:ext uri="{FF2B5EF4-FFF2-40B4-BE49-F238E27FC236}">
                  <a16:creationId xmlns:a16="http://schemas.microsoft.com/office/drawing/2014/main" id="{16FF9409-E5C9-40FA-6017-C96CA1B8B34F}"/>
                </a:ext>
              </a:extLst>
            </p:cNvPr>
            <p:cNvSpPr/>
            <p:nvPr/>
          </p:nvSpPr>
          <p:spPr>
            <a:xfrm>
              <a:off x="826274" y="2449120"/>
              <a:ext cx="2540" cy="137160"/>
            </a:xfrm>
            <a:custGeom>
              <a:avLst/>
              <a:gdLst/>
              <a:ahLst/>
              <a:cxnLst/>
              <a:rect l="l" t="t" r="r" b="b"/>
              <a:pathLst>
                <a:path w="2540" h="137160">
                  <a:moveTo>
                    <a:pt x="2489" y="111669"/>
                  </a:moveTo>
                  <a:lnTo>
                    <a:pt x="0" y="111669"/>
                  </a:lnTo>
                  <a:lnTo>
                    <a:pt x="0" y="137069"/>
                  </a:lnTo>
                  <a:lnTo>
                    <a:pt x="2489" y="137069"/>
                  </a:lnTo>
                  <a:lnTo>
                    <a:pt x="2489" y="111669"/>
                  </a:lnTo>
                  <a:close/>
                </a:path>
                <a:path w="2540" h="137160">
                  <a:moveTo>
                    <a:pt x="2489" y="0"/>
                  </a:moveTo>
                  <a:lnTo>
                    <a:pt x="0" y="2270"/>
                  </a:lnTo>
                  <a:lnTo>
                    <a:pt x="0" y="46528"/>
                  </a:lnTo>
                  <a:lnTo>
                    <a:pt x="2489" y="4031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25">
              <a:extLst>
                <a:ext uri="{FF2B5EF4-FFF2-40B4-BE49-F238E27FC236}">
                  <a16:creationId xmlns:a16="http://schemas.microsoft.com/office/drawing/2014/main" id="{9034E047-2436-4963-088E-3E4987D1AB87}"/>
                </a:ext>
              </a:extLst>
            </p:cNvPr>
            <p:cNvSpPr/>
            <p:nvPr/>
          </p:nvSpPr>
          <p:spPr>
            <a:xfrm>
              <a:off x="828763" y="2446850"/>
              <a:ext cx="2540" cy="139700"/>
            </a:xfrm>
            <a:custGeom>
              <a:avLst/>
              <a:gdLst/>
              <a:ahLst/>
              <a:cxnLst/>
              <a:rect l="l" t="t" r="r" b="b"/>
              <a:pathLst>
                <a:path w="2540" h="139700">
                  <a:moveTo>
                    <a:pt x="2489" y="113939"/>
                  </a:moveTo>
                  <a:lnTo>
                    <a:pt x="0" y="113939"/>
                  </a:lnTo>
                  <a:lnTo>
                    <a:pt x="0" y="139339"/>
                  </a:lnTo>
                  <a:lnTo>
                    <a:pt x="2489" y="139339"/>
                  </a:lnTo>
                  <a:lnTo>
                    <a:pt x="2489" y="113939"/>
                  </a:lnTo>
                  <a:close/>
                </a:path>
                <a:path w="2540" h="139700">
                  <a:moveTo>
                    <a:pt x="2489" y="0"/>
                  </a:moveTo>
                  <a:lnTo>
                    <a:pt x="0" y="2270"/>
                  </a:lnTo>
                  <a:lnTo>
                    <a:pt x="0" y="42586"/>
                  </a:lnTo>
                  <a:lnTo>
                    <a:pt x="2489" y="3639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26">
              <a:extLst>
                <a:ext uri="{FF2B5EF4-FFF2-40B4-BE49-F238E27FC236}">
                  <a16:creationId xmlns:a16="http://schemas.microsoft.com/office/drawing/2014/main" id="{BE525BC6-633D-0A8C-A0A3-D8A7F6D09770}"/>
                </a:ext>
              </a:extLst>
            </p:cNvPr>
            <p:cNvSpPr/>
            <p:nvPr/>
          </p:nvSpPr>
          <p:spPr>
            <a:xfrm>
              <a:off x="831253" y="2445389"/>
              <a:ext cx="2540" cy="140970"/>
            </a:xfrm>
            <a:custGeom>
              <a:avLst/>
              <a:gdLst/>
              <a:ahLst/>
              <a:cxnLst/>
              <a:rect l="l" t="t" r="r" b="b"/>
              <a:pathLst>
                <a:path w="2540" h="140969">
                  <a:moveTo>
                    <a:pt x="2489" y="115400"/>
                  </a:moveTo>
                  <a:lnTo>
                    <a:pt x="0" y="115400"/>
                  </a:lnTo>
                  <a:lnTo>
                    <a:pt x="0" y="140800"/>
                  </a:lnTo>
                  <a:lnTo>
                    <a:pt x="2489" y="140800"/>
                  </a:lnTo>
                  <a:lnTo>
                    <a:pt x="2489" y="115400"/>
                  </a:lnTo>
                  <a:close/>
                </a:path>
                <a:path w="2540" h="140969">
                  <a:moveTo>
                    <a:pt x="2489" y="0"/>
                  </a:moveTo>
                  <a:lnTo>
                    <a:pt x="394" y="1100"/>
                  </a:lnTo>
                  <a:lnTo>
                    <a:pt x="0" y="1460"/>
                  </a:lnTo>
                  <a:lnTo>
                    <a:pt x="0" y="37858"/>
                  </a:lnTo>
                  <a:lnTo>
                    <a:pt x="2489" y="331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27">
              <a:extLst>
                <a:ext uri="{FF2B5EF4-FFF2-40B4-BE49-F238E27FC236}">
                  <a16:creationId xmlns:a16="http://schemas.microsoft.com/office/drawing/2014/main" id="{6388770A-E4E8-F8B3-878F-B7C9183D2C55}"/>
                </a:ext>
              </a:extLst>
            </p:cNvPr>
            <p:cNvSpPr/>
            <p:nvPr/>
          </p:nvSpPr>
          <p:spPr>
            <a:xfrm>
              <a:off x="833742" y="2444081"/>
              <a:ext cx="2540" cy="142240"/>
            </a:xfrm>
            <a:custGeom>
              <a:avLst/>
              <a:gdLst/>
              <a:ahLst/>
              <a:cxnLst/>
              <a:rect l="l" t="t" r="r" b="b"/>
              <a:pathLst>
                <a:path w="2540" h="142239">
                  <a:moveTo>
                    <a:pt x="2489" y="116708"/>
                  </a:moveTo>
                  <a:lnTo>
                    <a:pt x="0" y="116708"/>
                  </a:lnTo>
                  <a:lnTo>
                    <a:pt x="0" y="142108"/>
                  </a:lnTo>
                  <a:lnTo>
                    <a:pt x="2489" y="142108"/>
                  </a:lnTo>
                  <a:lnTo>
                    <a:pt x="2489" y="116708"/>
                  </a:lnTo>
                  <a:close/>
                </a:path>
                <a:path w="2540" h="142239">
                  <a:moveTo>
                    <a:pt x="2489" y="0"/>
                  </a:moveTo>
                  <a:lnTo>
                    <a:pt x="0" y="1307"/>
                  </a:lnTo>
                  <a:lnTo>
                    <a:pt x="0" y="34447"/>
                  </a:lnTo>
                  <a:lnTo>
                    <a:pt x="152" y="34158"/>
                  </a:lnTo>
                  <a:lnTo>
                    <a:pt x="2489" y="315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28">
              <a:extLst>
                <a:ext uri="{FF2B5EF4-FFF2-40B4-BE49-F238E27FC236}">
                  <a16:creationId xmlns:a16="http://schemas.microsoft.com/office/drawing/2014/main" id="{710959AE-AF47-FD83-2534-CC86AC703F80}"/>
                </a:ext>
              </a:extLst>
            </p:cNvPr>
            <p:cNvSpPr/>
            <p:nvPr/>
          </p:nvSpPr>
          <p:spPr>
            <a:xfrm>
              <a:off x="836244" y="2442767"/>
              <a:ext cx="2540" cy="143510"/>
            </a:xfrm>
            <a:custGeom>
              <a:avLst/>
              <a:gdLst/>
              <a:ahLst/>
              <a:cxnLst/>
              <a:rect l="l" t="t" r="r" b="b"/>
              <a:pathLst>
                <a:path w="2540" h="143510">
                  <a:moveTo>
                    <a:pt x="2489" y="118022"/>
                  </a:moveTo>
                  <a:lnTo>
                    <a:pt x="0" y="118022"/>
                  </a:lnTo>
                  <a:lnTo>
                    <a:pt x="0" y="143422"/>
                  </a:lnTo>
                  <a:lnTo>
                    <a:pt x="2489" y="143422"/>
                  </a:lnTo>
                  <a:lnTo>
                    <a:pt x="2489" y="118022"/>
                  </a:lnTo>
                  <a:close/>
                </a:path>
                <a:path w="2540" h="143510">
                  <a:moveTo>
                    <a:pt x="2489" y="0"/>
                  </a:moveTo>
                  <a:lnTo>
                    <a:pt x="0" y="1307"/>
                  </a:lnTo>
                  <a:lnTo>
                    <a:pt x="0" y="32818"/>
                  </a:lnTo>
                  <a:lnTo>
                    <a:pt x="2146" y="30392"/>
                  </a:lnTo>
                  <a:lnTo>
                    <a:pt x="2489" y="302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29">
              <a:extLst>
                <a:ext uri="{FF2B5EF4-FFF2-40B4-BE49-F238E27FC236}">
                  <a16:creationId xmlns:a16="http://schemas.microsoft.com/office/drawing/2014/main" id="{B19A2D24-193E-8F7F-1EE4-2A51F7068B6C}"/>
                </a:ext>
              </a:extLst>
            </p:cNvPr>
            <p:cNvSpPr/>
            <p:nvPr/>
          </p:nvSpPr>
          <p:spPr>
            <a:xfrm>
              <a:off x="838733" y="2441459"/>
              <a:ext cx="2540" cy="144780"/>
            </a:xfrm>
            <a:custGeom>
              <a:avLst/>
              <a:gdLst/>
              <a:ahLst/>
              <a:cxnLst/>
              <a:rect l="l" t="t" r="r" b="b"/>
              <a:pathLst>
                <a:path w="2540" h="144780">
                  <a:moveTo>
                    <a:pt x="2489" y="119330"/>
                  </a:moveTo>
                  <a:lnTo>
                    <a:pt x="0" y="119330"/>
                  </a:lnTo>
                  <a:lnTo>
                    <a:pt x="0" y="144730"/>
                  </a:lnTo>
                  <a:lnTo>
                    <a:pt x="2489" y="144730"/>
                  </a:lnTo>
                  <a:lnTo>
                    <a:pt x="2489" y="119330"/>
                  </a:lnTo>
                  <a:close/>
                </a:path>
                <a:path w="2540" h="144780">
                  <a:moveTo>
                    <a:pt x="2489" y="0"/>
                  </a:moveTo>
                  <a:lnTo>
                    <a:pt x="0" y="1307"/>
                  </a:lnTo>
                  <a:lnTo>
                    <a:pt x="0" y="31517"/>
                  </a:lnTo>
                  <a:lnTo>
                    <a:pt x="2489" y="3019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30">
              <a:extLst>
                <a:ext uri="{FF2B5EF4-FFF2-40B4-BE49-F238E27FC236}">
                  <a16:creationId xmlns:a16="http://schemas.microsoft.com/office/drawing/2014/main" id="{1E3042EC-DB3D-F832-4DD2-6B4A665B71D0}"/>
                </a:ext>
              </a:extLst>
            </p:cNvPr>
            <p:cNvSpPr/>
            <p:nvPr/>
          </p:nvSpPr>
          <p:spPr>
            <a:xfrm>
              <a:off x="841222" y="2440151"/>
              <a:ext cx="2540" cy="146050"/>
            </a:xfrm>
            <a:custGeom>
              <a:avLst/>
              <a:gdLst/>
              <a:ahLst/>
              <a:cxnLst/>
              <a:rect l="l" t="t" r="r" b="b"/>
              <a:pathLst>
                <a:path w="2540" h="146050">
                  <a:moveTo>
                    <a:pt x="2489" y="120638"/>
                  </a:moveTo>
                  <a:lnTo>
                    <a:pt x="0" y="120638"/>
                  </a:lnTo>
                  <a:lnTo>
                    <a:pt x="0" y="146038"/>
                  </a:lnTo>
                  <a:lnTo>
                    <a:pt x="2489" y="146038"/>
                  </a:lnTo>
                  <a:lnTo>
                    <a:pt x="2489" y="120638"/>
                  </a:lnTo>
                  <a:close/>
                </a:path>
                <a:path w="2540" h="146050">
                  <a:moveTo>
                    <a:pt x="2489" y="0"/>
                  </a:moveTo>
                  <a:lnTo>
                    <a:pt x="0" y="1307"/>
                  </a:lnTo>
                  <a:lnTo>
                    <a:pt x="0" y="31498"/>
                  </a:lnTo>
                  <a:lnTo>
                    <a:pt x="1930" y="30468"/>
                  </a:lnTo>
                  <a:lnTo>
                    <a:pt x="2489" y="301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31">
              <a:extLst>
                <a:ext uri="{FF2B5EF4-FFF2-40B4-BE49-F238E27FC236}">
                  <a16:creationId xmlns:a16="http://schemas.microsoft.com/office/drawing/2014/main" id="{332ACFD9-3011-F76D-A14B-F4908B1A766A}"/>
                </a:ext>
              </a:extLst>
            </p:cNvPr>
            <p:cNvSpPr/>
            <p:nvPr/>
          </p:nvSpPr>
          <p:spPr>
            <a:xfrm>
              <a:off x="843724" y="2438836"/>
              <a:ext cx="2540" cy="147955"/>
            </a:xfrm>
            <a:custGeom>
              <a:avLst/>
              <a:gdLst/>
              <a:ahLst/>
              <a:cxnLst/>
              <a:rect l="l" t="t" r="r" b="b"/>
              <a:pathLst>
                <a:path w="2540" h="147955">
                  <a:moveTo>
                    <a:pt x="2489" y="121953"/>
                  </a:moveTo>
                  <a:lnTo>
                    <a:pt x="0" y="121953"/>
                  </a:lnTo>
                  <a:lnTo>
                    <a:pt x="0" y="147353"/>
                  </a:lnTo>
                  <a:lnTo>
                    <a:pt x="2489" y="147353"/>
                  </a:lnTo>
                  <a:lnTo>
                    <a:pt x="2489" y="121953"/>
                  </a:lnTo>
                  <a:close/>
                </a:path>
                <a:path w="2540" h="147955">
                  <a:moveTo>
                    <a:pt x="2489" y="0"/>
                  </a:moveTo>
                  <a:lnTo>
                    <a:pt x="0" y="1307"/>
                  </a:lnTo>
                  <a:lnTo>
                    <a:pt x="0" y="31414"/>
                  </a:lnTo>
                  <a:lnTo>
                    <a:pt x="2489" y="298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32">
              <a:extLst>
                <a:ext uri="{FF2B5EF4-FFF2-40B4-BE49-F238E27FC236}">
                  <a16:creationId xmlns:a16="http://schemas.microsoft.com/office/drawing/2014/main" id="{31BC7971-9FD9-693F-FC05-95326C9A91AC}"/>
                </a:ext>
              </a:extLst>
            </p:cNvPr>
            <p:cNvSpPr/>
            <p:nvPr/>
          </p:nvSpPr>
          <p:spPr>
            <a:xfrm>
              <a:off x="846213" y="2437529"/>
              <a:ext cx="2540" cy="149225"/>
            </a:xfrm>
            <a:custGeom>
              <a:avLst/>
              <a:gdLst/>
              <a:ahLst/>
              <a:cxnLst/>
              <a:rect l="l" t="t" r="r" b="b"/>
              <a:pathLst>
                <a:path w="2540" h="149225">
                  <a:moveTo>
                    <a:pt x="2489" y="123261"/>
                  </a:moveTo>
                  <a:lnTo>
                    <a:pt x="0" y="123261"/>
                  </a:lnTo>
                  <a:lnTo>
                    <a:pt x="0" y="148661"/>
                  </a:lnTo>
                  <a:lnTo>
                    <a:pt x="2489" y="148661"/>
                  </a:lnTo>
                  <a:lnTo>
                    <a:pt x="2489" y="123261"/>
                  </a:lnTo>
                  <a:close/>
                </a:path>
                <a:path w="2540" h="149225">
                  <a:moveTo>
                    <a:pt x="2489" y="0"/>
                  </a:moveTo>
                  <a:lnTo>
                    <a:pt x="0" y="1307"/>
                  </a:lnTo>
                  <a:lnTo>
                    <a:pt x="0" y="31117"/>
                  </a:lnTo>
                  <a:lnTo>
                    <a:pt x="2489" y="295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33">
              <a:extLst>
                <a:ext uri="{FF2B5EF4-FFF2-40B4-BE49-F238E27FC236}">
                  <a16:creationId xmlns:a16="http://schemas.microsoft.com/office/drawing/2014/main" id="{BC58ED40-3A07-56DA-18D0-99E21FCA5C65}"/>
                </a:ext>
              </a:extLst>
            </p:cNvPr>
            <p:cNvSpPr/>
            <p:nvPr/>
          </p:nvSpPr>
          <p:spPr>
            <a:xfrm>
              <a:off x="848702" y="2436221"/>
              <a:ext cx="2540" cy="150495"/>
            </a:xfrm>
            <a:custGeom>
              <a:avLst/>
              <a:gdLst/>
              <a:ahLst/>
              <a:cxnLst/>
              <a:rect l="l" t="t" r="r" b="b"/>
              <a:pathLst>
                <a:path w="2540" h="150494">
                  <a:moveTo>
                    <a:pt x="2489" y="124568"/>
                  </a:moveTo>
                  <a:lnTo>
                    <a:pt x="0" y="124568"/>
                  </a:lnTo>
                  <a:lnTo>
                    <a:pt x="0" y="149968"/>
                  </a:lnTo>
                  <a:lnTo>
                    <a:pt x="2489" y="149968"/>
                  </a:lnTo>
                  <a:lnTo>
                    <a:pt x="2489" y="124568"/>
                  </a:lnTo>
                  <a:close/>
                </a:path>
                <a:path w="2540" h="150494">
                  <a:moveTo>
                    <a:pt x="2489" y="0"/>
                  </a:moveTo>
                  <a:lnTo>
                    <a:pt x="0" y="1307"/>
                  </a:lnTo>
                  <a:lnTo>
                    <a:pt x="0" y="30819"/>
                  </a:lnTo>
                  <a:lnTo>
                    <a:pt x="2489" y="292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34">
              <a:extLst>
                <a:ext uri="{FF2B5EF4-FFF2-40B4-BE49-F238E27FC236}">
                  <a16:creationId xmlns:a16="http://schemas.microsoft.com/office/drawing/2014/main" id="{C8832653-82AF-F189-724E-6AC40C69DA99}"/>
                </a:ext>
              </a:extLst>
            </p:cNvPr>
            <p:cNvSpPr/>
            <p:nvPr/>
          </p:nvSpPr>
          <p:spPr>
            <a:xfrm>
              <a:off x="851204" y="2237313"/>
              <a:ext cx="2540" cy="349250"/>
            </a:xfrm>
            <a:custGeom>
              <a:avLst/>
              <a:gdLst/>
              <a:ahLst/>
              <a:cxnLst/>
              <a:rect l="l" t="t" r="r" b="b"/>
              <a:pathLst>
                <a:path w="2540" h="349250">
                  <a:moveTo>
                    <a:pt x="2489" y="323476"/>
                  </a:moveTo>
                  <a:lnTo>
                    <a:pt x="0" y="323476"/>
                  </a:lnTo>
                  <a:lnTo>
                    <a:pt x="0" y="348876"/>
                  </a:lnTo>
                  <a:lnTo>
                    <a:pt x="2489" y="348876"/>
                  </a:lnTo>
                  <a:lnTo>
                    <a:pt x="2489" y="323476"/>
                  </a:lnTo>
                  <a:close/>
                </a:path>
                <a:path w="2540" h="349250">
                  <a:moveTo>
                    <a:pt x="2489" y="197644"/>
                  </a:moveTo>
                  <a:lnTo>
                    <a:pt x="2197" y="197746"/>
                  </a:lnTo>
                  <a:lnTo>
                    <a:pt x="0" y="198901"/>
                  </a:lnTo>
                  <a:lnTo>
                    <a:pt x="0" y="228114"/>
                  </a:lnTo>
                  <a:lnTo>
                    <a:pt x="2489" y="226509"/>
                  </a:lnTo>
                  <a:lnTo>
                    <a:pt x="2489" y="197644"/>
                  </a:lnTo>
                  <a:close/>
                </a:path>
                <a:path w="2540" h="349250">
                  <a:moveTo>
                    <a:pt x="2489" y="0"/>
                  </a:moveTo>
                  <a:lnTo>
                    <a:pt x="2171" y="2166"/>
                  </a:lnTo>
                  <a:lnTo>
                    <a:pt x="2489" y="43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35">
              <a:extLst>
                <a:ext uri="{FF2B5EF4-FFF2-40B4-BE49-F238E27FC236}">
                  <a16:creationId xmlns:a16="http://schemas.microsoft.com/office/drawing/2014/main" id="{C060BEDC-1675-7C6E-5B19-E8D60AA4199E}"/>
                </a:ext>
              </a:extLst>
            </p:cNvPr>
            <p:cNvSpPr/>
            <p:nvPr/>
          </p:nvSpPr>
          <p:spPr>
            <a:xfrm>
              <a:off x="853694" y="2223001"/>
              <a:ext cx="2540" cy="363220"/>
            </a:xfrm>
            <a:custGeom>
              <a:avLst/>
              <a:gdLst/>
              <a:ahLst/>
              <a:cxnLst/>
              <a:rect l="l" t="t" r="r" b="b"/>
              <a:pathLst>
                <a:path w="2540" h="363219">
                  <a:moveTo>
                    <a:pt x="2489" y="337789"/>
                  </a:moveTo>
                  <a:lnTo>
                    <a:pt x="0" y="337789"/>
                  </a:lnTo>
                  <a:lnTo>
                    <a:pt x="0" y="363189"/>
                  </a:lnTo>
                  <a:lnTo>
                    <a:pt x="2489" y="363189"/>
                  </a:lnTo>
                  <a:lnTo>
                    <a:pt x="2489" y="337789"/>
                  </a:lnTo>
                  <a:close/>
                </a:path>
                <a:path w="2540" h="363219">
                  <a:moveTo>
                    <a:pt x="2489" y="211086"/>
                  </a:moveTo>
                  <a:lnTo>
                    <a:pt x="0" y="211956"/>
                  </a:lnTo>
                  <a:lnTo>
                    <a:pt x="0" y="240821"/>
                  </a:lnTo>
                  <a:lnTo>
                    <a:pt x="2489" y="239216"/>
                  </a:lnTo>
                  <a:lnTo>
                    <a:pt x="2489" y="211086"/>
                  </a:lnTo>
                  <a:close/>
                </a:path>
                <a:path w="2540" h="363219">
                  <a:moveTo>
                    <a:pt x="2489" y="0"/>
                  </a:moveTo>
                  <a:lnTo>
                    <a:pt x="1915" y="1239"/>
                  </a:lnTo>
                  <a:lnTo>
                    <a:pt x="0" y="14312"/>
                  </a:lnTo>
                  <a:lnTo>
                    <a:pt x="0" y="18613"/>
                  </a:lnTo>
                  <a:lnTo>
                    <a:pt x="1949" y="31719"/>
                  </a:lnTo>
                  <a:lnTo>
                    <a:pt x="2489" y="328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36">
              <a:extLst>
                <a:ext uri="{FF2B5EF4-FFF2-40B4-BE49-F238E27FC236}">
                  <a16:creationId xmlns:a16="http://schemas.microsoft.com/office/drawing/2014/main" id="{FE4E6A1D-A666-74A2-F739-8DF1C1978704}"/>
                </a:ext>
              </a:extLst>
            </p:cNvPr>
            <p:cNvSpPr/>
            <p:nvPr/>
          </p:nvSpPr>
          <p:spPr>
            <a:xfrm>
              <a:off x="856183" y="2217624"/>
              <a:ext cx="2540" cy="368935"/>
            </a:xfrm>
            <a:custGeom>
              <a:avLst/>
              <a:gdLst/>
              <a:ahLst/>
              <a:cxnLst/>
              <a:rect l="l" t="t" r="r" b="b"/>
              <a:pathLst>
                <a:path w="2540" h="368935">
                  <a:moveTo>
                    <a:pt x="2489" y="343165"/>
                  </a:moveTo>
                  <a:lnTo>
                    <a:pt x="0" y="343165"/>
                  </a:lnTo>
                  <a:lnTo>
                    <a:pt x="0" y="368565"/>
                  </a:lnTo>
                  <a:lnTo>
                    <a:pt x="2489" y="368565"/>
                  </a:lnTo>
                  <a:lnTo>
                    <a:pt x="2489" y="343165"/>
                  </a:lnTo>
                  <a:close/>
                </a:path>
                <a:path w="2540" h="368935">
                  <a:moveTo>
                    <a:pt x="2489" y="215592"/>
                  </a:moveTo>
                  <a:lnTo>
                    <a:pt x="0" y="216462"/>
                  </a:lnTo>
                  <a:lnTo>
                    <a:pt x="0" y="244592"/>
                  </a:lnTo>
                  <a:lnTo>
                    <a:pt x="2489" y="242987"/>
                  </a:lnTo>
                  <a:lnTo>
                    <a:pt x="2489" y="215592"/>
                  </a:lnTo>
                  <a:close/>
                </a:path>
                <a:path w="2540" h="368935">
                  <a:moveTo>
                    <a:pt x="2489" y="0"/>
                  </a:moveTo>
                  <a:lnTo>
                    <a:pt x="0" y="5376"/>
                  </a:lnTo>
                  <a:lnTo>
                    <a:pt x="0" y="38257"/>
                  </a:lnTo>
                  <a:lnTo>
                    <a:pt x="2489" y="436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37">
              <a:extLst>
                <a:ext uri="{FF2B5EF4-FFF2-40B4-BE49-F238E27FC236}">
                  <a16:creationId xmlns:a16="http://schemas.microsoft.com/office/drawing/2014/main" id="{458A812D-E995-E1F3-5015-4366AB696AF7}"/>
                </a:ext>
              </a:extLst>
            </p:cNvPr>
            <p:cNvSpPr/>
            <p:nvPr/>
          </p:nvSpPr>
          <p:spPr>
            <a:xfrm>
              <a:off x="858685" y="2212221"/>
              <a:ext cx="2540" cy="374015"/>
            </a:xfrm>
            <a:custGeom>
              <a:avLst/>
              <a:gdLst/>
              <a:ahLst/>
              <a:cxnLst/>
              <a:rect l="l" t="t" r="r" b="b"/>
              <a:pathLst>
                <a:path w="2540" h="374014">
                  <a:moveTo>
                    <a:pt x="2489" y="348569"/>
                  </a:moveTo>
                  <a:lnTo>
                    <a:pt x="0" y="348569"/>
                  </a:lnTo>
                  <a:lnTo>
                    <a:pt x="0" y="373969"/>
                  </a:lnTo>
                  <a:lnTo>
                    <a:pt x="2489" y="373969"/>
                  </a:lnTo>
                  <a:lnTo>
                    <a:pt x="2489" y="348569"/>
                  </a:lnTo>
                  <a:close/>
                </a:path>
                <a:path w="2540" h="374014">
                  <a:moveTo>
                    <a:pt x="2489" y="220121"/>
                  </a:moveTo>
                  <a:lnTo>
                    <a:pt x="0" y="220991"/>
                  </a:lnTo>
                  <a:lnTo>
                    <a:pt x="0" y="248382"/>
                  </a:lnTo>
                  <a:lnTo>
                    <a:pt x="2192" y="246969"/>
                  </a:lnTo>
                  <a:lnTo>
                    <a:pt x="2489" y="246849"/>
                  </a:lnTo>
                  <a:lnTo>
                    <a:pt x="2489" y="220121"/>
                  </a:lnTo>
                  <a:close/>
                </a:path>
                <a:path w="2540" h="374014">
                  <a:moveTo>
                    <a:pt x="2489" y="0"/>
                  </a:moveTo>
                  <a:lnTo>
                    <a:pt x="0" y="5376"/>
                  </a:lnTo>
                  <a:lnTo>
                    <a:pt x="0" y="49043"/>
                  </a:lnTo>
                  <a:lnTo>
                    <a:pt x="2489" y="5439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38">
              <a:extLst>
                <a:ext uri="{FF2B5EF4-FFF2-40B4-BE49-F238E27FC236}">
                  <a16:creationId xmlns:a16="http://schemas.microsoft.com/office/drawing/2014/main" id="{EBB1BD7C-BDB8-A79B-0D10-A7C9D5AB6B6B}"/>
                </a:ext>
              </a:extLst>
            </p:cNvPr>
            <p:cNvSpPr/>
            <p:nvPr/>
          </p:nvSpPr>
          <p:spPr>
            <a:xfrm>
              <a:off x="861174" y="2208510"/>
              <a:ext cx="2540" cy="377825"/>
            </a:xfrm>
            <a:custGeom>
              <a:avLst/>
              <a:gdLst/>
              <a:ahLst/>
              <a:cxnLst/>
              <a:rect l="l" t="t" r="r" b="b"/>
              <a:pathLst>
                <a:path w="2540" h="377825">
                  <a:moveTo>
                    <a:pt x="2489" y="352279"/>
                  </a:moveTo>
                  <a:lnTo>
                    <a:pt x="0" y="352279"/>
                  </a:lnTo>
                  <a:lnTo>
                    <a:pt x="0" y="377679"/>
                  </a:lnTo>
                  <a:lnTo>
                    <a:pt x="2489" y="377679"/>
                  </a:lnTo>
                  <a:lnTo>
                    <a:pt x="2489" y="352279"/>
                  </a:lnTo>
                  <a:close/>
                </a:path>
                <a:path w="2540" h="377825">
                  <a:moveTo>
                    <a:pt x="2489" y="222962"/>
                  </a:moveTo>
                  <a:lnTo>
                    <a:pt x="0" y="223832"/>
                  </a:lnTo>
                  <a:lnTo>
                    <a:pt x="0" y="250559"/>
                  </a:lnTo>
                  <a:lnTo>
                    <a:pt x="2489" y="249553"/>
                  </a:lnTo>
                  <a:lnTo>
                    <a:pt x="2489" y="222962"/>
                  </a:lnTo>
                  <a:close/>
                </a:path>
                <a:path w="2540" h="377825">
                  <a:moveTo>
                    <a:pt x="2489" y="0"/>
                  </a:moveTo>
                  <a:lnTo>
                    <a:pt x="903" y="1759"/>
                  </a:lnTo>
                  <a:lnTo>
                    <a:pt x="0" y="3710"/>
                  </a:lnTo>
                  <a:lnTo>
                    <a:pt x="0" y="58110"/>
                  </a:lnTo>
                  <a:lnTo>
                    <a:pt x="962" y="60179"/>
                  </a:lnTo>
                  <a:lnTo>
                    <a:pt x="2489" y="616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39">
              <a:extLst>
                <a:ext uri="{FF2B5EF4-FFF2-40B4-BE49-F238E27FC236}">
                  <a16:creationId xmlns:a16="http://schemas.microsoft.com/office/drawing/2014/main" id="{25036F28-190E-F653-7A41-A2DD073A4E7C}"/>
                </a:ext>
              </a:extLst>
            </p:cNvPr>
            <p:cNvSpPr/>
            <p:nvPr/>
          </p:nvSpPr>
          <p:spPr>
            <a:xfrm>
              <a:off x="863663" y="2205747"/>
              <a:ext cx="2540" cy="381000"/>
            </a:xfrm>
            <a:custGeom>
              <a:avLst/>
              <a:gdLst/>
              <a:ahLst/>
              <a:cxnLst/>
              <a:rect l="l" t="t" r="r" b="b"/>
              <a:pathLst>
                <a:path w="2540" h="381000">
                  <a:moveTo>
                    <a:pt x="2489" y="355042"/>
                  </a:moveTo>
                  <a:lnTo>
                    <a:pt x="0" y="355042"/>
                  </a:lnTo>
                  <a:lnTo>
                    <a:pt x="0" y="380442"/>
                  </a:lnTo>
                  <a:lnTo>
                    <a:pt x="2489" y="380442"/>
                  </a:lnTo>
                  <a:lnTo>
                    <a:pt x="2489" y="355042"/>
                  </a:lnTo>
                  <a:close/>
                </a:path>
                <a:path w="2540" h="381000">
                  <a:moveTo>
                    <a:pt x="2489" y="224854"/>
                  </a:moveTo>
                  <a:lnTo>
                    <a:pt x="0" y="225724"/>
                  </a:lnTo>
                  <a:lnTo>
                    <a:pt x="0" y="252316"/>
                  </a:lnTo>
                  <a:lnTo>
                    <a:pt x="2489" y="251309"/>
                  </a:lnTo>
                  <a:lnTo>
                    <a:pt x="2489" y="224854"/>
                  </a:lnTo>
                  <a:close/>
                </a:path>
                <a:path w="2540" h="381000">
                  <a:moveTo>
                    <a:pt x="2489" y="0"/>
                  </a:moveTo>
                  <a:lnTo>
                    <a:pt x="0" y="2762"/>
                  </a:lnTo>
                  <a:lnTo>
                    <a:pt x="0" y="64442"/>
                  </a:lnTo>
                  <a:lnTo>
                    <a:pt x="2489" y="6688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40">
              <a:extLst>
                <a:ext uri="{FF2B5EF4-FFF2-40B4-BE49-F238E27FC236}">
                  <a16:creationId xmlns:a16="http://schemas.microsoft.com/office/drawing/2014/main" id="{D32B50D9-C698-FB7A-F53D-AD6D2D5B4E57}"/>
                </a:ext>
              </a:extLst>
            </p:cNvPr>
            <p:cNvSpPr/>
            <p:nvPr/>
          </p:nvSpPr>
          <p:spPr>
            <a:xfrm>
              <a:off x="866152" y="2202985"/>
              <a:ext cx="2540" cy="383540"/>
            </a:xfrm>
            <a:custGeom>
              <a:avLst/>
              <a:gdLst/>
              <a:ahLst/>
              <a:cxnLst/>
              <a:rect l="l" t="t" r="r" b="b"/>
              <a:pathLst>
                <a:path w="2540" h="383539">
                  <a:moveTo>
                    <a:pt x="2489" y="357804"/>
                  </a:moveTo>
                  <a:lnTo>
                    <a:pt x="0" y="357804"/>
                  </a:lnTo>
                  <a:lnTo>
                    <a:pt x="0" y="383204"/>
                  </a:lnTo>
                  <a:lnTo>
                    <a:pt x="2489" y="383204"/>
                  </a:lnTo>
                  <a:lnTo>
                    <a:pt x="2489" y="357804"/>
                  </a:lnTo>
                  <a:close/>
                </a:path>
                <a:path w="2540" h="383539">
                  <a:moveTo>
                    <a:pt x="2489" y="226746"/>
                  </a:moveTo>
                  <a:lnTo>
                    <a:pt x="0" y="227616"/>
                  </a:lnTo>
                  <a:lnTo>
                    <a:pt x="0" y="254072"/>
                  </a:lnTo>
                  <a:lnTo>
                    <a:pt x="2489" y="253065"/>
                  </a:lnTo>
                  <a:lnTo>
                    <a:pt x="2489" y="226746"/>
                  </a:lnTo>
                  <a:close/>
                </a:path>
                <a:path w="2540" h="383539">
                  <a:moveTo>
                    <a:pt x="2489" y="0"/>
                  </a:moveTo>
                  <a:lnTo>
                    <a:pt x="0" y="2762"/>
                  </a:lnTo>
                  <a:lnTo>
                    <a:pt x="0" y="69648"/>
                  </a:lnTo>
                  <a:lnTo>
                    <a:pt x="2489" y="7209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41">
              <a:extLst>
                <a:ext uri="{FF2B5EF4-FFF2-40B4-BE49-F238E27FC236}">
                  <a16:creationId xmlns:a16="http://schemas.microsoft.com/office/drawing/2014/main" id="{273608EB-0D99-33F0-6A7F-5E9230189755}"/>
                </a:ext>
              </a:extLst>
            </p:cNvPr>
            <p:cNvSpPr/>
            <p:nvPr/>
          </p:nvSpPr>
          <p:spPr>
            <a:xfrm>
              <a:off x="868654" y="2200208"/>
              <a:ext cx="2540" cy="386080"/>
            </a:xfrm>
            <a:custGeom>
              <a:avLst/>
              <a:gdLst/>
              <a:ahLst/>
              <a:cxnLst/>
              <a:rect l="l" t="t" r="r" b="b"/>
              <a:pathLst>
                <a:path w="2540" h="386080">
                  <a:moveTo>
                    <a:pt x="2489" y="360581"/>
                  </a:moveTo>
                  <a:lnTo>
                    <a:pt x="0" y="360581"/>
                  </a:lnTo>
                  <a:lnTo>
                    <a:pt x="0" y="385981"/>
                  </a:lnTo>
                  <a:lnTo>
                    <a:pt x="2489" y="385981"/>
                  </a:lnTo>
                  <a:lnTo>
                    <a:pt x="2489" y="360581"/>
                  </a:lnTo>
                  <a:close/>
                </a:path>
                <a:path w="2540" h="386080">
                  <a:moveTo>
                    <a:pt x="2489" y="228648"/>
                  </a:moveTo>
                  <a:lnTo>
                    <a:pt x="0" y="229518"/>
                  </a:lnTo>
                  <a:lnTo>
                    <a:pt x="0" y="255837"/>
                  </a:lnTo>
                  <a:lnTo>
                    <a:pt x="2489" y="254830"/>
                  </a:lnTo>
                  <a:lnTo>
                    <a:pt x="2489" y="228648"/>
                  </a:lnTo>
                  <a:close/>
                </a:path>
                <a:path w="2540" h="386080">
                  <a:moveTo>
                    <a:pt x="2489" y="0"/>
                  </a:moveTo>
                  <a:lnTo>
                    <a:pt x="0" y="2762"/>
                  </a:lnTo>
                  <a:lnTo>
                    <a:pt x="0" y="74882"/>
                  </a:lnTo>
                  <a:lnTo>
                    <a:pt x="2489" y="773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42">
              <a:extLst>
                <a:ext uri="{FF2B5EF4-FFF2-40B4-BE49-F238E27FC236}">
                  <a16:creationId xmlns:a16="http://schemas.microsoft.com/office/drawing/2014/main" id="{976916CA-EF73-0E54-776B-BDAE8D9DCF22}"/>
                </a:ext>
              </a:extLst>
            </p:cNvPr>
            <p:cNvSpPr/>
            <p:nvPr/>
          </p:nvSpPr>
          <p:spPr>
            <a:xfrm>
              <a:off x="871143" y="2198142"/>
              <a:ext cx="2540" cy="388620"/>
            </a:xfrm>
            <a:custGeom>
              <a:avLst/>
              <a:gdLst/>
              <a:ahLst/>
              <a:cxnLst/>
              <a:rect l="l" t="t" r="r" b="b"/>
              <a:pathLst>
                <a:path w="2540" h="388619">
                  <a:moveTo>
                    <a:pt x="2489" y="362647"/>
                  </a:moveTo>
                  <a:lnTo>
                    <a:pt x="0" y="362647"/>
                  </a:lnTo>
                  <a:lnTo>
                    <a:pt x="0" y="388047"/>
                  </a:lnTo>
                  <a:lnTo>
                    <a:pt x="2489" y="388047"/>
                  </a:lnTo>
                  <a:lnTo>
                    <a:pt x="2489" y="362647"/>
                  </a:lnTo>
                  <a:close/>
                </a:path>
                <a:path w="2540" h="388619">
                  <a:moveTo>
                    <a:pt x="2489" y="229843"/>
                  </a:moveTo>
                  <a:lnTo>
                    <a:pt x="0" y="230713"/>
                  </a:lnTo>
                  <a:lnTo>
                    <a:pt x="0" y="256896"/>
                  </a:lnTo>
                  <a:lnTo>
                    <a:pt x="2489" y="255890"/>
                  </a:lnTo>
                  <a:lnTo>
                    <a:pt x="2489" y="229843"/>
                  </a:lnTo>
                  <a:close/>
                </a:path>
                <a:path w="2540" h="388619">
                  <a:moveTo>
                    <a:pt x="2489" y="0"/>
                  </a:moveTo>
                  <a:lnTo>
                    <a:pt x="1233" y="697"/>
                  </a:lnTo>
                  <a:lnTo>
                    <a:pt x="0" y="2065"/>
                  </a:lnTo>
                  <a:lnTo>
                    <a:pt x="0" y="79392"/>
                  </a:lnTo>
                  <a:lnTo>
                    <a:pt x="1338" y="80707"/>
                  </a:lnTo>
                  <a:lnTo>
                    <a:pt x="2489" y="814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43">
              <a:extLst>
                <a:ext uri="{FF2B5EF4-FFF2-40B4-BE49-F238E27FC236}">
                  <a16:creationId xmlns:a16="http://schemas.microsoft.com/office/drawing/2014/main" id="{184C35AB-EAEA-EA7A-8687-E8F1FBB44030}"/>
                </a:ext>
              </a:extLst>
            </p:cNvPr>
            <p:cNvSpPr/>
            <p:nvPr/>
          </p:nvSpPr>
          <p:spPr>
            <a:xfrm>
              <a:off x="873633" y="2196761"/>
              <a:ext cx="2540" cy="389890"/>
            </a:xfrm>
            <a:custGeom>
              <a:avLst/>
              <a:gdLst/>
              <a:ahLst/>
              <a:cxnLst/>
              <a:rect l="l" t="t" r="r" b="b"/>
              <a:pathLst>
                <a:path w="2540" h="389889">
                  <a:moveTo>
                    <a:pt x="2489" y="364028"/>
                  </a:moveTo>
                  <a:lnTo>
                    <a:pt x="0" y="364028"/>
                  </a:lnTo>
                  <a:lnTo>
                    <a:pt x="0" y="389428"/>
                  </a:lnTo>
                  <a:lnTo>
                    <a:pt x="2489" y="389428"/>
                  </a:lnTo>
                  <a:lnTo>
                    <a:pt x="2489" y="364028"/>
                  </a:lnTo>
                  <a:close/>
                </a:path>
                <a:path w="2540" h="389889">
                  <a:moveTo>
                    <a:pt x="2489" y="230355"/>
                  </a:moveTo>
                  <a:lnTo>
                    <a:pt x="0" y="231225"/>
                  </a:lnTo>
                  <a:lnTo>
                    <a:pt x="0" y="257272"/>
                  </a:lnTo>
                  <a:lnTo>
                    <a:pt x="2489" y="256265"/>
                  </a:lnTo>
                  <a:lnTo>
                    <a:pt x="2489" y="230355"/>
                  </a:lnTo>
                  <a:close/>
                </a:path>
                <a:path w="2540" h="389889">
                  <a:moveTo>
                    <a:pt x="2489" y="0"/>
                  </a:moveTo>
                  <a:lnTo>
                    <a:pt x="0" y="1381"/>
                  </a:lnTo>
                  <a:lnTo>
                    <a:pt x="0" y="82828"/>
                  </a:lnTo>
                  <a:lnTo>
                    <a:pt x="2489" y="8442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44">
              <a:extLst>
                <a:ext uri="{FF2B5EF4-FFF2-40B4-BE49-F238E27FC236}">
                  <a16:creationId xmlns:a16="http://schemas.microsoft.com/office/drawing/2014/main" id="{5293FA1E-CECC-99EC-EFCB-15055E529074}"/>
                </a:ext>
              </a:extLst>
            </p:cNvPr>
            <p:cNvSpPr/>
            <p:nvPr/>
          </p:nvSpPr>
          <p:spPr>
            <a:xfrm>
              <a:off x="876134" y="2195372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489" y="365417"/>
                  </a:moveTo>
                  <a:lnTo>
                    <a:pt x="0" y="365417"/>
                  </a:lnTo>
                  <a:lnTo>
                    <a:pt x="0" y="390817"/>
                  </a:lnTo>
                  <a:lnTo>
                    <a:pt x="2489" y="390817"/>
                  </a:lnTo>
                  <a:lnTo>
                    <a:pt x="2489" y="365417"/>
                  </a:lnTo>
                  <a:close/>
                </a:path>
                <a:path w="2540" h="391160">
                  <a:moveTo>
                    <a:pt x="2489" y="230869"/>
                  </a:moveTo>
                  <a:lnTo>
                    <a:pt x="0" y="231739"/>
                  </a:lnTo>
                  <a:lnTo>
                    <a:pt x="0" y="257649"/>
                  </a:lnTo>
                  <a:lnTo>
                    <a:pt x="2489" y="256643"/>
                  </a:lnTo>
                  <a:lnTo>
                    <a:pt x="2489" y="230869"/>
                  </a:lnTo>
                  <a:close/>
                </a:path>
                <a:path w="2540" h="391160">
                  <a:moveTo>
                    <a:pt x="2489" y="0"/>
                  </a:moveTo>
                  <a:lnTo>
                    <a:pt x="0" y="1381"/>
                  </a:lnTo>
                  <a:lnTo>
                    <a:pt x="0" y="85826"/>
                  </a:lnTo>
                  <a:lnTo>
                    <a:pt x="2489" y="874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45">
              <a:extLst>
                <a:ext uri="{FF2B5EF4-FFF2-40B4-BE49-F238E27FC236}">
                  <a16:creationId xmlns:a16="http://schemas.microsoft.com/office/drawing/2014/main" id="{10A345B4-4245-27EE-4A6F-3A765F2302C0}"/>
                </a:ext>
              </a:extLst>
            </p:cNvPr>
            <p:cNvSpPr/>
            <p:nvPr/>
          </p:nvSpPr>
          <p:spPr>
            <a:xfrm>
              <a:off x="878624" y="2193990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2489" y="347713"/>
                  </a:moveTo>
                  <a:lnTo>
                    <a:pt x="1095" y="350289"/>
                  </a:lnTo>
                  <a:lnTo>
                    <a:pt x="502" y="359179"/>
                  </a:lnTo>
                  <a:lnTo>
                    <a:pt x="177" y="366799"/>
                  </a:lnTo>
                  <a:lnTo>
                    <a:pt x="0" y="366799"/>
                  </a:lnTo>
                  <a:lnTo>
                    <a:pt x="0" y="392199"/>
                  </a:lnTo>
                  <a:lnTo>
                    <a:pt x="2489" y="392199"/>
                  </a:lnTo>
                  <a:lnTo>
                    <a:pt x="2489" y="347713"/>
                  </a:lnTo>
                  <a:close/>
                </a:path>
                <a:path w="2540" h="392430">
                  <a:moveTo>
                    <a:pt x="2489" y="231380"/>
                  </a:moveTo>
                  <a:lnTo>
                    <a:pt x="0" y="232250"/>
                  </a:lnTo>
                  <a:lnTo>
                    <a:pt x="0" y="258024"/>
                  </a:lnTo>
                  <a:lnTo>
                    <a:pt x="1101" y="257579"/>
                  </a:lnTo>
                  <a:lnTo>
                    <a:pt x="2489" y="257134"/>
                  </a:lnTo>
                  <a:lnTo>
                    <a:pt x="2489" y="231380"/>
                  </a:lnTo>
                  <a:close/>
                </a:path>
                <a:path w="2540" h="392430">
                  <a:moveTo>
                    <a:pt x="2489" y="0"/>
                  </a:moveTo>
                  <a:lnTo>
                    <a:pt x="0" y="1381"/>
                  </a:lnTo>
                  <a:lnTo>
                    <a:pt x="0" y="88808"/>
                  </a:lnTo>
                  <a:lnTo>
                    <a:pt x="2489" y="90409"/>
                  </a:lnTo>
                  <a:lnTo>
                    <a:pt x="2489" y="54702"/>
                  </a:lnTo>
                  <a:lnTo>
                    <a:pt x="761" y="49299"/>
                  </a:lnTo>
                  <a:lnTo>
                    <a:pt x="1052" y="40409"/>
                  </a:lnTo>
                  <a:lnTo>
                    <a:pt x="2489" y="3671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46">
              <a:extLst>
                <a:ext uri="{FF2B5EF4-FFF2-40B4-BE49-F238E27FC236}">
                  <a16:creationId xmlns:a16="http://schemas.microsoft.com/office/drawing/2014/main" id="{E28D01D4-49E7-4F04-C4E5-85A57A045915}"/>
                </a:ext>
              </a:extLst>
            </p:cNvPr>
            <p:cNvSpPr/>
            <p:nvPr/>
          </p:nvSpPr>
          <p:spPr>
            <a:xfrm>
              <a:off x="881113" y="2192608"/>
              <a:ext cx="2540" cy="393700"/>
            </a:xfrm>
            <a:custGeom>
              <a:avLst/>
              <a:gdLst/>
              <a:ahLst/>
              <a:cxnLst/>
              <a:rect l="l" t="t" r="r" b="b"/>
              <a:pathLst>
                <a:path w="2540" h="393700">
                  <a:moveTo>
                    <a:pt x="2489" y="345257"/>
                  </a:moveTo>
                  <a:lnTo>
                    <a:pt x="2042" y="345321"/>
                  </a:lnTo>
                  <a:lnTo>
                    <a:pt x="0" y="349095"/>
                  </a:lnTo>
                  <a:lnTo>
                    <a:pt x="0" y="393581"/>
                  </a:lnTo>
                  <a:lnTo>
                    <a:pt x="2489" y="393581"/>
                  </a:lnTo>
                  <a:lnTo>
                    <a:pt x="2489" y="345257"/>
                  </a:lnTo>
                  <a:close/>
                </a:path>
                <a:path w="2540" h="393700">
                  <a:moveTo>
                    <a:pt x="2489" y="231892"/>
                  </a:moveTo>
                  <a:lnTo>
                    <a:pt x="0" y="232762"/>
                  </a:lnTo>
                  <a:lnTo>
                    <a:pt x="0" y="258516"/>
                  </a:lnTo>
                  <a:lnTo>
                    <a:pt x="2489" y="257718"/>
                  </a:lnTo>
                  <a:lnTo>
                    <a:pt x="2489" y="231892"/>
                  </a:lnTo>
                  <a:close/>
                </a:path>
                <a:path w="2540" h="393700">
                  <a:moveTo>
                    <a:pt x="0" y="56083"/>
                  </a:moveTo>
                  <a:lnTo>
                    <a:pt x="0" y="91791"/>
                  </a:lnTo>
                  <a:lnTo>
                    <a:pt x="2489" y="93391"/>
                  </a:lnTo>
                  <a:lnTo>
                    <a:pt x="2489" y="60578"/>
                  </a:lnTo>
                  <a:lnTo>
                    <a:pt x="708" y="58301"/>
                  </a:lnTo>
                  <a:lnTo>
                    <a:pt x="0" y="56083"/>
                  </a:lnTo>
                  <a:close/>
                </a:path>
                <a:path w="2540" h="393700">
                  <a:moveTo>
                    <a:pt x="2489" y="0"/>
                  </a:moveTo>
                  <a:lnTo>
                    <a:pt x="0" y="1381"/>
                  </a:lnTo>
                  <a:lnTo>
                    <a:pt x="0" y="38096"/>
                  </a:lnTo>
                  <a:lnTo>
                    <a:pt x="1527" y="34171"/>
                  </a:lnTo>
                  <a:lnTo>
                    <a:pt x="2489" y="3303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47">
              <a:extLst>
                <a:ext uri="{FF2B5EF4-FFF2-40B4-BE49-F238E27FC236}">
                  <a16:creationId xmlns:a16="http://schemas.microsoft.com/office/drawing/2014/main" id="{D95646A2-0E3E-D2F1-9C89-411173DC9008}"/>
                </a:ext>
              </a:extLst>
            </p:cNvPr>
            <p:cNvSpPr/>
            <p:nvPr/>
          </p:nvSpPr>
          <p:spPr>
            <a:xfrm>
              <a:off x="883615" y="2191220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69">
                  <a:moveTo>
                    <a:pt x="2489" y="346287"/>
                  </a:moveTo>
                  <a:lnTo>
                    <a:pt x="0" y="346644"/>
                  </a:lnTo>
                  <a:lnTo>
                    <a:pt x="0" y="394970"/>
                  </a:lnTo>
                  <a:lnTo>
                    <a:pt x="2489" y="394970"/>
                  </a:lnTo>
                  <a:lnTo>
                    <a:pt x="2489" y="346287"/>
                  </a:lnTo>
                  <a:close/>
                </a:path>
                <a:path w="2540" h="394969">
                  <a:moveTo>
                    <a:pt x="2489" y="232406"/>
                  </a:moveTo>
                  <a:lnTo>
                    <a:pt x="0" y="233276"/>
                  </a:lnTo>
                  <a:lnTo>
                    <a:pt x="0" y="259103"/>
                  </a:lnTo>
                  <a:lnTo>
                    <a:pt x="2489" y="258304"/>
                  </a:lnTo>
                  <a:lnTo>
                    <a:pt x="2489" y="232406"/>
                  </a:lnTo>
                  <a:close/>
                </a:path>
                <a:path w="2540" h="394969">
                  <a:moveTo>
                    <a:pt x="0" y="61983"/>
                  </a:moveTo>
                  <a:lnTo>
                    <a:pt x="0" y="94788"/>
                  </a:lnTo>
                  <a:lnTo>
                    <a:pt x="2489" y="96389"/>
                  </a:lnTo>
                  <a:lnTo>
                    <a:pt x="2489" y="65166"/>
                  </a:lnTo>
                  <a:lnTo>
                    <a:pt x="0" y="61983"/>
                  </a:lnTo>
                  <a:close/>
                </a:path>
                <a:path w="2540" h="394969">
                  <a:moveTo>
                    <a:pt x="2489" y="0"/>
                  </a:moveTo>
                  <a:lnTo>
                    <a:pt x="0" y="1381"/>
                  </a:lnTo>
                  <a:lnTo>
                    <a:pt x="0" y="34409"/>
                  </a:lnTo>
                  <a:lnTo>
                    <a:pt x="2489" y="3147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48">
              <a:extLst>
                <a:ext uri="{FF2B5EF4-FFF2-40B4-BE49-F238E27FC236}">
                  <a16:creationId xmlns:a16="http://schemas.microsoft.com/office/drawing/2014/main" id="{35BC1F1C-38E9-E2FE-7338-E508E8D726EB}"/>
                </a:ext>
              </a:extLst>
            </p:cNvPr>
            <p:cNvSpPr/>
            <p:nvPr/>
          </p:nvSpPr>
          <p:spPr>
            <a:xfrm>
              <a:off x="886104" y="2190532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489" y="346617"/>
                  </a:moveTo>
                  <a:lnTo>
                    <a:pt x="0" y="346974"/>
                  </a:lnTo>
                  <a:lnTo>
                    <a:pt x="0" y="395657"/>
                  </a:lnTo>
                  <a:lnTo>
                    <a:pt x="2489" y="395657"/>
                  </a:lnTo>
                  <a:lnTo>
                    <a:pt x="2489" y="346617"/>
                  </a:lnTo>
                  <a:close/>
                </a:path>
                <a:path w="2540" h="396239">
                  <a:moveTo>
                    <a:pt x="2489" y="232223"/>
                  </a:moveTo>
                  <a:lnTo>
                    <a:pt x="0" y="233093"/>
                  </a:lnTo>
                  <a:lnTo>
                    <a:pt x="0" y="258992"/>
                  </a:lnTo>
                  <a:lnTo>
                    <a:pt x="2489" y="258194"/>
                  </a:lnTo>
                  <a:lnTo>
                    <a:pt x="2489" y="232223"/>
                  </a:lnTo>
                  <a:close/>
                </a:path>
                <a:path w="2540" h="396239">
                  <a:moveTo>
                    <a:pt x="0" y="65854"/>
                  </a:moveTo>
                  <a:lnTo>
                    <a:pt x="0" y="97076"/>
                  </a:lnTo>
                  <a:lnTo>
                    <a:pt x="203" y="97207"/>
                  </a:lnTo>
                  <a:lnTo>
                    <a:pt x="2489" y="97885"/>
                  </a:lnTo>
                  <a:lnTo>
                    <a:pt x="2489" y="68016"/>
                  </a:lnTo>
                  <a:lnTo>
                    <a:pt x="682" y="66727"/>
                  </a:lnTo>
                  <a:lnTo>
                    <a:pt x="0" y="65854"/>
                  </a:lnTo>
                  <a:close/>
                </a:path>
                <a:path w="2540" h="396239">
                  <a:moveTo>
                    <a:pt x="2489" y="0"/>
                  </a:moveTo>
                  <a:lnTo>
                    <a:pt x="0" y="687"/>
                  </a:lnTo>
                  <a:lnTo>
                    <a:pt x="0" y="32158"/>
                  </a:lnTo>
                  <a:lnTo>
                    <a:pt x="1914" y="29897"/>
                  </a:lnTo>
                  <a:lnTo>
                    <a:pt x="2489" y="295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49">
              <a:extLst>
                <a:ext uri="{FF2B5EF4-FFF2-40B4-BE49-F238E27FC236}">
                  <a16:creationId xmlns:a16="http://schemas.microsoft.com/office/drawing/2014/main" id="{8AAD19E8-C637-00CF-F00A-A85439F8A24B}"/>
                </a:ext>
              </a:extLst>
            </p:cNvPr>
            <p:cNvSpPr/>
            <p:nvPr/>
          </p:nvSpPr>
          <p:spPr>
            <a:xfrm>
              <a:off x="888593" y="2189130"/>
              <a:ext cx="2540" cy="397510"/>
            </a:xfrm>
            <a:custGeom>
              <a:avLst/>
              <a:gdLst/>
              <a:ahLst/>
              <a:cxnLst/>
              <a:rect l="l" t="t" r="r" b="b"/>
              <a:pathLst>
                <a:path w="2540" h="397510">
                  <a:moveTo>
                    <a:pt x="2489" y="347662"/>
                  </a:moveTo>
                  <a:lnTo>
                    <a:pt x="0" y="348019"/>
                  </a:lnTo>
                  <a:lnTo>
                    <a:pt x="0" y="397059"/>
                  </a:lnTo>
                  <a:lnTo>
                    <a:pt x="2489" y="397059"/>
                  </a:lnTo>
                  <a:lnTo>
                    <a:pt x="2489" y="347662"/>
                  </a:lnTo>
                  <a:close/>
                </a:path>
                <a:path w="2540" h="397510">
                  <a:moveTo>
                    <a:pt x="2489" y="232754"/>
                  </a:moveTo>
                  <a:lnTo>
                    <a:pt x="0" y="233625"/>
                  </a:lnTo>
                  <a:lnTo>
                    <a:pt x="0" y="259596"/>
                  </a:lnTo>
                  <a:lnTo>
                    <a:pt x="2489" y="258798"/>
                  </a:lnTo>
                  <a:lnTo>
                    <a:pt x="2489" y="232754"/>
                  </a:lnTo>
                  <a:close/>
                </a:path>
                <a:path w="2540" h="397510">
                  <a:moveTo>
                    <a:pt x="0" y="69417"/>
                  </a:moveTo>
                  <a:lnTo>
                    <a:pt x="0" y="99287"/>
                  </a:lnTo>
                  <a:lnTo>
                    <a:pt x="1993" y="99879"/>
                  </a:lnTo>
                  <a:lnTo>
                    <a:pt x="2489" y="100624"/>
                  </a:lnTo>
                  <a:lnTo>
                    <a:pt x="2489" y="71193"/>
                  </a:lnTo>
                  <a:lnTo>
                    <a:pt x="0" y="69417"/>
                  </a:lnTo>
                  <a:close/>
                </a:path>
                <a:path w="2540" h="397510">
                  <a:moveTo>
                    <a:pt x="2489" y="0"/>
                  </a:moveTo>
                  <a:lnTo>
                    <a:pt x="2108" y="819"/>
                  </a:lnTo>
                  <a:lnTo>
                    <a:pt x="0" y="1401"/>
                  </a:lnTo>
                  <a:lnTo>
                    <a:pt x="0" y="30912"/>
                  </a:lnTo>
                  <a:lnTo>
                    <a:pt x="2489" y="292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50">
              <a:extLst>
                <a:ext uri="{FF2B5EF4-FFF2-40B4-BE49-F238E27FC236}">
                  <a16:creationId xmlns:a16="http://schemas.microsoft.com/office/drawing/2014/main" id="{B09F4E51-5441-8F4A-6715-C539EE527069}"/>
                </a:ext>
              </a:extLst>
            </p:cNvPr>
            <p:cNvSpPr/>
            <p:nvPr/>
          </p:nvSpPr>
          <p:spPr>
            <a:xfrm>
              <a:off x="891095" y="2111795"/>
              <a:ext cx="2540" cy="474980"/>
            </a:xfrm>
            <a:custGeom>
              <a:avLst/>
              <a:gdLst/>
              <a:ahLst/>
              <a:cxnLst/>
              <a:rect l="l" t="t" r="r" b="b"/>
              <a:pathLst>
                <a:path w="2540" h="474980">
                  <a:moveTo>
                    <a:pt x="914" y="424864"/>
                  </a:moveTo>
                  <a:lnTo>
                    <a:pt x="0" y="424995"/>
                  </a:lnTo>
                  <a:lnTo>
                    <a:pt x="0" y="474394"/>
                  </a:lnTo>
                  <a:lnTo>
                    <a:pt x="2489" y="474394"/>
                  </a:lnTo>
                  <a:lnTo>
                    <a:pt x="2489" y="425322"/>
                  </a:lnTo>
                  <a:lnTo>
                    <a:pt x="914" y="424864"/>
                  </a:lnTo>
                  <a:close/>
                </a:path>
                <a:path w="2540" h="474980">
                  <a:moveTo>
                    <a:pt x="2489" y="309215"/>
                  </a:moveTo>
                  <a:lnTo>
                    <a:pt x="0" y="310085"/>
                  </a:lnTo>
                  <a:lnTo>
                    <a:pt x="0" y="336129"/>
                  </a:lnTo>
                  <a:lnTo>
                    <a:pt x="2489" y="335330"/>
                  </a:lnTo>
                  <a:lnTo>
                    <a:pt x="2489" y="309215"/>
                  </a:lnTo>
                  <a:close/>
                </a:path>
                <a:path w="2540" h="474980">
                  <a:moveTo>
                    <a:pt x="0" y="148537"/>
                  </a:moveTo>
                  <a:lnTo>
                    <a:pt x="0" y="177978"/>
                  </a:lnTo>
                  <a:lnTo>
                    <a:pt x="1181" y="179754"/>
                  </a:lnTo>
                  <a:lnTo>
                    <a:pt x="711" y="183564"/>
                  </a:lnTo>
                  <a:lnTo>
                    <a:pt x="959" y="202614"/>
                  </a:lnTo>
                  <a:lnTo>
                    <a:pt x="2489" y="207645"/>
                  </a:lnTo>
                  <a:lnTo>
                    <a:pt x="2489" y="150312"/>
                  </a:lnTo>
                  <a:lnTo>
                    <a:pt x="0" y="148537"/>
                  </a:lnTo>
                  <a:close/>
                </a:path>
                <a:path w="2540" h="474980">
                  <a:moveTo>
                    <a:pt x="2489" y="0"/>
                  </a:moveTo>
                  <a:lnTo>
                    <a:pt x="1765" y="3224"/>
                  </a:lnTo>
                  <a:lnTo>
                    <a:pt x="757" y="19734"/>
                  </a:lnTo>
                  <a:lnTo>
                    <a:pt x="689" y="24814"/>
                  </a:lnTo>
                  <a:lnTo>
                    <a:pt x="622" y="50214"/>
                  </a:lnTo>
                  <a:lnTo>
                    <a:pt x="787" y="70534"/>
                  </a:lnTo>
                  <a:lnTo>
                    <a:pt x="787" y="75614"/>
                  </a:lnTo>
                  <a:lnTo>
                    <a:pt x="0" y="77307"/>
                  </a:lnTo>
                  <a:lnTo>
                    <a:pt x="0" y="106560"/>
                  </a:lnTo>
                  <a:lnTo>
                    <a:pt x="2489" y="1048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51">
              <a:extLst>
                <a:ext uri="{FF2B5EF4-FFF2-40B4-BE49-F238E27FC236}">
                  <a16:creationId xmlns:a16="http://schemas.microsoft.com/office/drawing/2014/main" id="{33426C5A-121F-6712-2627-5FB87E4CC312}"/>
                </a:ext>
              </a:extLst>
            </p:cNvPr>
            <p:cNvSpPr/>
            <p:nvPr/>
          </p:nvSpPr>
          <p:spPr>
            <a:xfrm>
              <a:off x="893584" y="2100708"/>
              <a:ext cx="2540" cy="485775"/>
            </a:xfrm>
            <a:custGeom>
              <a:avLst/>
              <a:gdLst/>
              <a:ahLst/>
              <a:cxnLst/>
              <a:rect l="l" t="t" r="r" b="b"/>
              <a:pathLst>
                <a:path w="2540" h="485775">
                  <a:moveTo>
                    <a:pt x="0" y="436409"/>
                  </a:moveTo>
                  <a:lnTo>
                    <a:pt x="0" y="485481"/>
                  </a:lnTo>
                  <a:lnTo>
                    <a:pt x="2489" y="485481"/>
                  </a:lnTo>
                  <a:lnTo>
                    <a:pt x="2489" y="437133"/>
                  </a:lnTo>
                  <a:lnTo>
                    <a:pt x="0" y="436409"/>
                  </a:lnTo>
                  <a:close/>
                </a:path>
                <a:path w="2540" h="485775">
                  <a:moveTo>
                    <a:pt x="2489" y="319431"/>
                  </a:moveTo>
                  <a:lnTo>
                    <a:pt x="0" y="320302"/>
                  </a:lnTo>
                  <a:lnTo>
                    <a:pt x="0" y="346418"/>
                  </a:lnTo>
                  <a:lnTo>
                    <a:pt x="2489" y="345620"/>
                  </a:lnTo>
                  <a:lnTo>
                    <a:pt x="2489" y="319431"/>
                  </a:lnTo>
                  <a:close/>
                </a:path>
                <a:path w="2540" h="485775">
                  <a:moveTo>
                    <a:pt x="0" y="161400"/>
                  </a:moveTo>
                  <a:lnTo>
                    <a:pt x="0" y="218732"/>
                  </a:lnTo>
                  <a:lnTo>
                    <a:pt x="2489" y="226917"/>
                  </a:lnTo>
                  <a:lnTo>
                    <a:pt x="2489" y="162248"/>
                  </a:lnTo>
                  <a:lnTo>
                    <a:pt x="324" y="161631"/>
                  </a:lnTo>
                  <a:lnTo>
                    <a:pt x="0" y="161400"/>
                  </a:lnTo>
                  <a:close/>
                </a:path>
                <a:path w="2540" h="485775">
                  <a:moveTo>
                    <a:pt x="2489" y="0"/>
                  </a:moveTo>
                  <a:lnTo>
                    <a:pt x="0" y="11087"/>
                  </a:lnTo>
                  <a:lnTo>
                    <a:pt x="0" y="115968"/>
                  </a:lnTo>
                  <a:lnTo>
                    <a:pt x="1968" y="114641"/>
                  </a:lnTo>
                  <a:lnTo>
                    <a:pt x="2489" y="1144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52">
              <a:extLst>
                <a:ext uri="{FF2B5EF4-FFF2-40B4-BE49-F238E27FC236}">
                  <a16:creationId xmlns:a16="http://schemas.microsoft.com/office/drawing/2014/main" id="{CFDC5F6C-84D1-0358-3BE8-7E66CEB3BE59}"/>
                </a:ext>
              </a:extLst>
            </p:cNvPr>
            <p:cNvSpPr/>
            <p:nvPr/>
          </p:nvSpPr>
          <p:spPr>
            <a:xfrm>
              <a:off x="896073" y="2089621"/>
              <a:ext cx="2540" cy="496570"/>
            </a:xfrm>
            <a:custGeom>
              <a:avLst/>
              <a:gdLst/>
              <a:ahLst/>
              <a:cxnLst/>
              <a:rect l="l" t="t" r="r" b="b"/>
              <a:pathLst>
                <a:path w="2540" h="496569">
                  <a:moveTo>
                    <a:pt x="0" y="448220"/>
                  </a:moveTo>
                  <a:lnTo>
                    <a:pt x="0" y="496568"/>
                  </a:lnTo>
                  <a:lnTo>
                    <a:pt x="2489" y="496568"/>
                  </a:lnTo>
                  <a:lnTo>
                    <a:pt x="2489" y="448944"/>
                  </a:lnTo>
                  <a:lnTo>
                    <a:pt x="0" y="448220"/>
                  </a:lnTo>
                  <a:close/>
                </a:path>
                <a:path w="2540" h="496569">
                  <a:moveTo>
                    <a:pt x="2489" y="329648"/>
                  </a:moveTo>
                  <a:lnTo>
                    <a:pt x="0" y="330519"/>
                  </a:lnTo>
                  <a:lnTo>
                    <a:pt x="0" y="356707"/>
                  </a:lnTo>
                  <a:lnTo>
                    <a:pt x="2489" y="355909"/>
                  </a:lnTo>
                  <a:lnTo>
                    <a:pt x="2489" y="329648"/>
                  </a:lnTo>
                  <a:close/>
                </a:path>
                <a:path w="2540" h="496569">
                  <a:moveTo>
                    <a:pt x="0" y="173335"/>
                  </a:moveTo>
                  <a:lnTo>
                    <a:pt x="0" y="238004"/>
                  </a:lnTo>
                  <a:lnTo>
                    <a:pt x="1001" y="241298"/>
                  </a:lnTo>
                  <a:lnTo>
                    <a:pt x="2489" y="243643"/>
                  </a:lnTo>
                  <a:lnTo>
                    <a:pt x="2489" y="174045"/>
                  </a:lnTo>
                  <a:lnTo>
                    <a:pt x="0" y="173335"/>
                  </a:lnTo>
                  <a:close/>
                </a:path>
                <a:path w="2540" h="496569">
                  <a:moveTo>
                    <a:pt x="2489" y="0"/>
                  </a:moveTo>
                  <a:lnTo>
                    <a:pt x="0" y="11087"/>
                  </a:lnTo>
                  <a:lnTo>
                    <a:pt x="0" y="125491"/>
                  </a:lnTo>
                  <a:lnTo>
                    <a:pt x="2260" y="124458"/>
                  </a:lnTo>
                  <a:lnTo>
                    <a:pt x="2489" y="12445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53">
              <a:extLst>
                <a:ext uri="{FF2B5EF4-FFF2-40B4-BE49-F238E27FC236}">
                  <a16:creationId xmlns:a16="http://schemas.microsoft.com/office/drawing/2014/main" id="{87775C1A-A264-2063-992E-4DA086BBEDC7}"/>
                </a:ext>
              </a:extLst>
            </p:cNvPr>
            <p:cNvSpPr/>
            <p:nvPr/>
          </p:nvSpPr>
          <p:spPr>
            <a:xfrm>
              <a:off x="898575" y="2082702"/>
              <a:ext cx="2540" cy="503555"/>
            </a:xfrm>
            <a:custGeom>
              <a:avLst/>
              <a:gdLst/>
              <a:ahLst/>
              <a:cxnLst/>
              <a:rect l="l" t="t" r="r" b="b"/>
              <a:pathLst>
                <a:path w="2540" h="503555">
                  <a:moveTo>
                    <a:pt x="0" y="455866"/>
                  </a:moveTo>
                  <a:lnTo>
                    <a:pt x="0" y="503487"/>
                  </a:lnTo>
                  <a:lnTo>
                    <a:pt x="2489" y="503487"/>
                  </a:lnTo>
                  <a:lnTo>
                    <a:pt x="2489" y="456965"/>
                  </a:lnTo>
                  <a:lnTo>
                    <a:pt x="2170" y="456497"/>
                  </a:lnTo>
                  <a:lnTo>
                    <a:pt x="0" y="455866"/>
                  </a:lnTo>
                  <a:close/>
                </a:path>
                <a:path w="2540" h="503555">
                  <a:moveTo>
                    <a:pt x="2489" y="335693"/>
                  </a:moveTo>
                  <a:lnTo>
                    <a:pt x="0" y="336563"/>
                  </a:lnTo>
                  <a:lnTo>
                    <a:pt x="0" y="362824"/>
                  </a:lnTo>
                  <a:lnTo>
                    <a:pt x="2489" y="362045"/>
                  </a:lnTo>
                  <a:lnTo>
                    <a:pt x="2489" y="335693"/>
                  </a:lnTo>
                  <a:close/>
                </a:path>
                <a:path w="2540" h="503555">
                  <a:moveTo>
                    <a:pt x="0" y="180968"/>
                  </a:moveTo>
                  <a:lnTo>
                    <a:pt x="0" y="250583"/>
                  </a:lnTo>
                  <a:lnTo>
                    <a:pt x="2489" y="254507"/>
                  </a:lnTo>
                  <a:lnTo>
                    <a:pt x="2489" y="181678"/>
                  </a:lnTo>
                  <a:lnTo>
                    <a:pt x="0" y="180968"/>
                  </a:lnTo>
                  <a:close/>
                </a:path>
                <a:path w="2540" h="503555">
                  <a:moveTo>
                    <a:pt x="2489" y="0"/>
                  </a:moveTo>
                  <a:lnTo>
                    <a:pt x="842" y="3107"/>
                  </a:lnTo>
                  <a:lnTo>
                    <a:pt x="0" y="6862"/>
                  </a:lnTo>
                  <a:lnTo>
                    <a:pt x="0" y="131377"/>
                  </a:lnTo>
                  <a:lnTo>
                    <a:pt x="2489" y="13137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54">
              <a:extLst>
                <a:ext uri="{FF2B5EF4-FFF2-40B4-BE49-F238E27FC236}">
                  <a16:creationId xmlns:a16="http://schemas.microsoft.com/office/drawing/2014/main" id="{7BF55A61-CD8E-C3B9-20FD-8C6B23CD7A25}"/>
                </a:ext>
              </a:extLst>
            </p:cNvPr>
            <p:cNvSpPr/>
            <p:nvPr/>
          </p:nvSpPr>
          <p:spPr>
            <a:xfrm>
              <a:off x="901065" y="2078002"/>
              <a:ext cx="2540" cy="508634"/>
            </a:xfrm>
            <a:custGeom>
              <a:avLst/>
              <a:gdLst/>
              <a:ahLst/>
              <a:cxnLst/>
              <a:rect l="l" t="t" r="r" b="b"/>
              <a:pathLst>
                <a:path w="2540" h="508635">
                  <a:moveTo>
                    <a:pt x="0" y="461664"/>
                  </a:moveTo>
                  <a:lnTo>
                    <a:pt x="0" y="508187"/>
                  </a:lnTo>
                  <a:lnTo>
                    <a:pt x="2489" y="508187"/>
                  </a:lnTo>
                  <a:lnTo>
                    <a:pt x="2489" y="465310"/>
                  </a:lnTo>
                  <a:lnTo>
                    <a:pt x="0" y="461664"/>
                  </a:lnTo>
                  <a:close/>
                </a:path>
                <a:path w="2540" h="508635">
                  <a:moveTo>
                    <a:pt x="2489" y="339522"/>
                  </a:moveTo>
                  <a:lnTo>
                    <a:pt x="0" y="340392"/>
                  </a:lnTo>
                  <a:lnTo>
                    <a:pt x="0" y="366744"/>
                  </a:lnTo>
                  <a:lnTo>
                    <a:pt x="2489" y="365977"/>
                  </a:lnTo>
                  <a:lnTo>
                    <a:pt x="2489" y="339522"/>
                  </a:lnTo>
                  <a:close/>
                </a:path>
                <a:path w="2540" h="508635">
                  <a:moveTo>
                    <a:pt x="0" y="186377"/>
                  </a:moveTo>
                  <a:lnTo>
                    <a:pt x="0" y="259206"/>
                  </a:lnTo>
                  <a:lnTo>
                    <a:pt x="2489" y="263130"/>
                  </a:lnTo>
                  <a:lnTo>
                    <a:pt x="2489" y="187033"/>
                  </a:lnTo>
                  <a:lnTo>
                    <a:pt x="1752" y="186877"/>
                  </a:lnTo>
                  <a:lnTo>
                    <a:pt x="0" y="186377"/>
                  </a:lnTo>
                  <a:close/>
                </a:path>
                <a:path w="2540" h="508635">
                  <a:moveTo>
                    <a:pt x="2489" y="0"/>
                  </a:moveTo>
                  <a:lnTo>
                    <a:pt x="0" y="4699"/>
                  </a:lnTo>
                  <a:lnTo>
                    <a:pt x="0" y="136077"/>
                  </a:lnTo>
                  <a:lnTo>
                    <a:pt x="317" y="136077"/>
                  </a:lnTo>
                  <a:lnTo>
                    <a:pt x="2489" y="13585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55">
              <a:extLst>
                <a:ext uri="{FF2B5EF4-FFF2-40B4-BE49-F238E27FC236}">
                  <a16:creationId xmlns:a16="http://schemas.microsoft.com/office/drawing/2014/main" id="{9DDED8C3-D337-D770-81F6-383576F78398}"/>
                </a:ext>
              </a:extLst>
            </p:cNvPr>
            <p:cNvSpPr/>
            <p:nvPr/>
          </p:nvSpPr>
          <p:spPr>
            <a:xfrm>
              <a:off x="903554" y="2073303"/>
              <a:ext cx="2540" cy="513080"/>
            </a:xfrm>
            <a:custGeom>
              <a:avLst/>
              <a:gdLst/>
              <a:ahLst/>
              <a:cxnLst/>
              <a:rect l="l" t="t" r="r" b="b"/>
              <a:pathLst>
                <a:path w="2540" h="513080">
                  <a:moveTo>
                    <a:pt x="0" y="470009"/>
                  </a:moveTo>
                  <a:lnTo>
                    <a:pt x="0" y="512886"/>
                  </a:lnTo>
                  <a:lnTo>
                    <a:pt x="2489" y="512886"/>
                  </a:lnTo>
                  <a:lnTo>
                    <a:pt x="2489" y="487486"/>
                  </a:lnTo>
                  <a:lnTo>
                    <a:pt x="1778" y="487486"/>
                  </a:lnTo>
                  <a:lnTo>
                    <a:pt x="1357" y="479866"/>
                  </a:lnTo>
                  <a:lnTo>
                    <a:pt x="660" y="470976"/>
                  </a:lnTo>
                  <a:lnTo>
                    <a:pt x="0" y="470009"/>
                  </a:lnTo>
                  <a:close/>
                </a:path>
                <a:path w="2540" h="513080">
                  <a:moveTo>
                    <a:pt x="2489" y="343351"/>
                  </a:moveTo>
                  <a:lnTo>
                    <a:pt x="0" y="344221"/>
                  </a:lnTo>
                  <a:lnTo>
                    <a:pt x="0" y="370676"/>
                  </a:lnTo>
                  <a:lnTo>
                    <a:pt x="2489" y="369909"/>
                  </a:lnTo>
                  <a:lnTo>
                    <a:pt x="2489" y="343351"/>
                  </a:lnTo>
                  <a:close/>
                </a:path>
                <a:path w="2540" h="513080">
                  <a:moveTo>
                    <a:pt x="0" y="191733"/>
                  </a:moveTo>
                  <a:lnTo>
                    <a:pt x="0" y="267830"/>
                  </a:lnTo>
                  <a:lnTo>
                    <a:pt x="2489" y="271754"/>
                  </a:lnTo>
                  <a:lnTo>
                    <a:pt x="2489" y="192262"/>
                  </a:lnTo>
                  <a:lnTo>
                    <a:pt x="0" y="191733"/>
                  </a:lnTo>
                  <a:close/>
                </a:path>
                <a:path w="2540" h="513080">
                  <a:moveTo>
                    <a:pt x="2489" y="0"/>
                  </a:moveTo>
                  <a:lnTo>
                    <a:pt x="0" y="4699"/>
                  </a:lnTo>
                  <a:lnTo>
                    <a:pt x="0" y="140554"/>
                  </a:lnTo>
                  <a:lnTo>
                    <a:pt x="2489" y="14029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56">
              <a:extLst>
                <a:ext uri="{FF2B5EF4-FFF2-40B4-BE49-F238E27FC236}">
                  <a16:creationId xmlns:a16="http://schemas.microsoft.com/office/drawing/2014/main" id="{873687D0-9DCE-51CA-53F2-4C8C4CB1665F}"/>
                </a:ext>
              </a:extLst>
            </p:cNvPr>
            <p:cNvSpPr/>
            <p:nvPr/>
          </p:nvSpPr>
          <p:spPr>
            <a:xfrm>
              <a:off x="906056" y="2068580"/>
              <a:ext cx="2540" cy="518159"/>
            </a:xfrm>
            <a:custGeom>
              <a:avLst/>
              <a:gdLst/>
              <a:ahLst/>
              <a:cxnLst/>
              <a:rect l="l" t="t" r="r" b="b"/>
              <a:pathLst>
                <a:path w="2540" h="518160">
                  <a:moveTo>
                    <a:pt x="2489" y="492210"/>
                  </a:moveTo>
                  <a:lnTo>
                    <a:pt x="0" y="492210"/>
                  </a:lnTo>
                  <a:lnTo>
                    <a:pt x="0" y="517610"/>
                  </a:lnTo>
                  <a:lnTo>
                    <a:pt x="2489" y="517610"/>
                  </a:lnTo>
                  <a:lnTo>
                    <a:pt x="2489" y="492210"/>
                  </a:lnTo>
                  <a:close/>
                </a:path>
                <a:path w="2540" h="518160">
                  <a:moveTo>
                    <a:pt x="2489" y="347217"/>
                  </a:moveTo>
                  <a:lnTo>
                    <a:pt x="0" y="348070"/>
                  </a:lnTo>
                  <a:lnTo>
                    <a:pt x="0" y="374628"/>
                  </a:lnTo>
                  <a:lnTo>
                    <a:pt x="2489" y="373860"/>
                  </a:lnTo>
                  <a:lnTo>
                    <a:pt x="2489" y="347217"/>
                  </a:lnTo>
                  <a:close/>
                </a:path>
                <a:path w="2540" h="518160">
                  <a:moveTo>
                    <a:pt x="0" y="196988"/>
                  </a:moveTo>
                  <a:lnTo>
                    <a:pt x="0" y="276497"/>
                  </a:lnTo>
                  <a:lnTo>
                    <a:pt x="686" y="277580"/>
                  </a:lnTo>
                  <a:lnTo>
                    <a:pt x="2489" y="279032"/>
                  </a:lnTo>
                  <a:lnTo>
                    <a:pt x="2489" y="197517"/>
                  </a:lnTo>
                  <a:lnTo>
                    <a:pt x="0" y="196988"/>
                  </a:lnTo>
                  <a:close/>
                </a:path>
                <a:path w="2540" h="518160">
                  <a:moveTo>
                    <a:pt x="2489" y="0"/>
                  </a:moveTo>
                  <a:lnTo>
                    <a:pt x="0" y="4699"/>
                  </a:lnTo>
                  <a:lnTo>
                    <a:pt x="0" y="145021"/>
                  </a:lnTo>
                  <a:lnTo>
                    <a:pt x="2489" y="144766"/>
                  </a:lnTo>
                  <a:lnTo>
                    <a:pt x="2489" y="0"/>
                  </a:lnTo>
                  <a:close/>
                </a:path>
                <a:path w="2540" h="518160">
                  <a:moveTo>
                    <a:pt x="2489" y="396342"/>
                  </a:moveTo>
                  <a:lnTo>
                    <a:pt x="1741" y="402040"/>
                  </a:lnTo>
                  <a:lnTo>
                    <a:pt x="2489" y="407832"/>
                  </a:lnTo>
                  <a:lnTo>
                    <a:pt x="2489" y="396342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57">
              <a:extLst>
                <a:ext uri="{FF2B5EF4-FFF2-40B4-BE49-F238E27FC236}">
                  <a16:creationId xmlns:a16="http://schemas.microsoft.com/office/drawing/2014/main" id="{394FC705-2676-DFE5-71C5-414BB9F34479}"/>
                </a:ext>
              </a:extLst>
            </p:cNvPr>
            <p:cNvSpPr/>
            <p:nvPr/>
          </p:nvSpPr>
          <p:spPr>
            <a:xfrm>
              <a:off x="908545" y="2063880"/>
              <a:ext cx="2540" cy="522605"/>
            </a:xfrm>
            <a:custGeom>
              <a:avLst/>
              <a:gdLst/>
              <a:ahLst/>
              <a:cxnLst/>
              <a:rect l="l" t="t" r="r" b="b"/>
              <a:pathLst>
                <a:path w="2540" h="522605">
                  <a:moveTo>
                    <a:pt x="2489" y="496909"/>
                  </a:moveTo>
                  <a:lnTo>
                    <a:pt x="0" y="496909"/>
                  </a:lnTo>
                  <a:lnTo>
                    <a:pt x="0" y="522309"/>
                  </a:lnTo>
                  <a:lnTo>
                    <a:pt x="2489" y="522309"/>
                  </a:lnTo>
                  <a:lnTo>
                    <a:pt x="2489" y="496909"/>
                  </a:lnTo>
                  <a:close/>
                </a:path>
                <a:path w="2540" h="522605">
                  <a:moveTo>
                    <a:pt x="2489" y="351110"/>
                  </a:moveTo>
                  <a:lnTo>
                    <a:pt x="0" y="351916"/>
                  </a:lnTo>
                  <a:lnTo>
                    <a:pt x="0" y="378560"/>
                  </a:lnTo>
                  <a:lnTo>
                    <a:pt x="2489" y="377792"/>
                  </a:lnTo>
                  <a:lnTo>
                    <a:pt x="2489" y="351110"/>
                  </a:lnTo>
                  <a:close/>
                </a:path>
                <a:path w="2540" h="522605">
                  <a:moveTo>
                    <a:pt x="0" y="202216"/>
                  </a:moveTo>
                  <a:lnTo>
                    <a:pt x="0" y="283732"/>
                  </a:lnTo>
                  <a:lnTo>
                    <a:pt x="2489" y="285737"/>
                  </a:lnTo>
                  <a:lnTo>
                    <a:pt x="2489" y="202745"/>
                  </a:lnTo>
                  <a:lnTo>
                    <a:pt x="0" y="202216"/>
                  </a:lnTo>
                  <a:close/>
                </a:path>
                <a:path w="2540" h="522605">
                  <a:moveTo>
                    <a:pt x="2489" y="0"/>
                  </a:moveTo>
                  <a:lnTo>
                    <a:pt x="0" y="4699"/>
                  </a:lnTo>
                  <a:lnTo>
                    <a:pt x="0" y="149466"/>
                  </a:lnTo>
                  <a:lnTo>
                    <a:pt x="2489" y="149211"/>
                  </a:lnTo>
                  <a:lnTo>
                    <a:pt x="2489" y="0"/>
                  </a:lnTo>
                  <a:close/>
                </a:path>
                <a:path w="2540" h="522605">
                  <a:moveTo>
                    <a:pt x="2489" y="394500"/>
                  </a:moveTo>
                  <a:lnTo>
                    <a:pt x="252" y="399119"/>
                  </a:lnTo>
                  <a:lnTo>
                    <a:pt x="0" y="401041"/>
                  </a:lnTo>
                  <a:lnTo>
                    <a:pt x="0" y="412531"/>
                  </a:lnTo>
                  <a:lnTo>
                    <a:pt x="235" y="414359"/>
                  </a:lnTo>
                  <a:lnTo>
                    <a:pt x="2489" y="420330"/>
                  </a:lnTo>
                  <a:lnTo>
                    <a:pt x="2489" y="39450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58">
              <a:extLst>
                <a:ext uri="{FF2B5EF4-FFF2-40B4-BE49-F238E27FC236}">
                  <a16:creationId xmlns:a16="http://schemas.microsoft.com/office/drawing/2014/main" id="{38C22429-EE76-2764-1B7D-190AE1940F17}"/>
                </a:ext>
              </a:extLst>
            </p:cNvPr>
            <p:cNvSpPr/>
            <p:nvPr/>
          </p:nvSpPr>
          <p:spPr>
            <a:xfrm>
              <a:off x="911034" y="2059698"/>
              <a:ext cx="2540" cy="527050"/>
            </a:xfrm>
            <a:custGeom>
              <a:avLst/>
              <a:gdLst/>
              <a:ahLst/>
              <a:cxnLst/>
              <a:rect l="l" t="t" r="r" b="b"/>
              <a:pathLst>
                <a:path w="2540" h="527050">
                  <a:moveTo>
                    <a:pt x="2489" y="501092"/>
                  </a:moveTo>
                  <a:lnTo>
                    <a:pt x="0" y="501092"/>
                  </a:lnTo>
                  <a:lnTo>
                    <a:pt x="0" y="526492"/>
                  </a:lnTo>
                  <a:lnTo>
                    <a:pt x="2489" y="526492"/>
                  </a:lnTo>
                  <a:lnTo>
                    <a:pt x="2489" y="501092"/>
                  </a:lnTo>
                  <a:close/>
                </a:path>
                <a:path w="2540" h="527050">
                  <a:moveTo>
                    <a:pt x="2489" y="354487"/>
                  </a:moveTo>
                  <a:lnTo>
                    <a:pt x="0" y="355293"/>
                  </a:lnTo>
                  <a:lnTo>
                    <a:pt x="0" y="381975"/>
                  </a:lnTo>
                  <a:lnTo>
                    <a:pt x="2489" y="381208"/>
                  </a:lnTo>
                  <a:lnTo>
                    <a:pt x="2489" y="354487"/>
                  </a:lnTo>
                  <a:close/>
                </a:path>
                <a:path w="2540" h="527050">
                  <a:moveTo>
                    <a:pt x="0" y="206928"/>
                  </a:moveTo>
                  <a:lnTo>
                    <a:pt x="0" y="289920"/>
                  </a:lnTo>
                  <a:lnTo>
                    <a:pt x="2489" y="291926"/>
                  </a:lnTo>
                  <a:lnTo>
                    <a:pt x="2489" y="207457"/>
                  </a:lnTo>
                  <a:lnTo>
                    <a:pt x="0" y="206928"/>
                  </a:lnTo>
                  <a:close/>
                </a:path>
                <a:path w="2540" h="527050">
                  <a:moveTo>
                    <a:pt x="2489" y="0"/>
                  </a:moveTo>
                  <a:lnTo>
                    <a:pt x="1838" y="712"/>
                  </a:lnTo>
                  <a:lnTo>
                    <a:pt x="0" y="4182"/>
                  </a:lnTo>
                  <a:lnTo>
                    <a:pt x="0" y="153394"/>
                  </a:lnTo>
                  <a:lnTo>
                    <a:pt x="2489" y="153139"/>
                  </a:lnTo>
                  <a:lnTo>
                    <a:pt x="2489" y="0"/>
                  </a:lnTo>
                  <a:close/>
                </a:path>
                <a:path w="2540" h="527050">
                  <a:moveTo>
                    <a:pt x="2489" y="393922"/>
                  </a:moveTo>
                  <a:lnTo>
                    <a:pt x="838" y="396952"/>
                  </a:lnTo>
                  <a:lnTo>
                    <a:pt x="0" y="398682"/>
                  </a:lnTo>
                  <a:lnTo>
                    <a:pt x="0" y="424512"/>
                  </a:lnTo>
                  <a:lnTo>
                    <a:pt x="622" y="426162"/>
                  </a:lnTo>
                  <a:lnTo>
                    <a:pt x="2489" y="430251"/>
                  </a:lnTo>
                  <a:lnTo>
                    <a:pt x="2489" y="393922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59">
              <a:extLst>
                <a:ext uri="{FF2B5EF4-FFF2-40B4-BE49-F238E27FC236}">
                  <a16:creationId xmlns:a16="http://schemas.microsoft.com/office/drawing/2014/main" id="{A823175C-13E8-8BE4-191C-F6BF5902EE9A}"/>
                </a:ext>
              </a:extLst>
            </p:cNvPr>
            <p:cNvSpPr/>
            <p:nvPr/>
          </p:nvSpPr>
          <p:spPr>
            <a:xfrm>
              <a:off x="913536" y="2056961"/>
              <a:ext cx="2540" cy="529590"/>
            </a:xfrm>
            <a:custGeom>
              <a:avLst/>
              <a:gdLst/>
              <a:ahLst/>
              <a:cxnLst/>
              <a:rect l="l" t="t" r="r" b="b"/>
              <a:pathLst>
                <a:path w="2540" h="529589">
                  <a:moveTo>
                    <a:pt x="2489" y="503828"/>
                  </a:moveTo>
                  <a:lnTo>
                    <a:pt x="0" y="503828"/>
                  </a:lnTo>
                  <a:lnTo>
                    <a:pt x="0" y="529228"/>
                  </a:lnTo>
                  <a:lnTo>
                    <a:pt x="2489" y="529228"/>
                  </a:lnTo>
                  <a:lnTo>
                    <a:pt x="2489" y="503828"/>
                  </a:lnTo>
                  <a:close/>
                </a:path>
                <a:path w="2540" h="529589">
                  <a:moveTo>
                    <a:pt x="2489" y="356414"/>
                  </a:moveTo>
                  <a:lnTo>
                    <a:pt x="0" y="357220"/>
                  </a:lnTo>
                  <a:lnTo>
                    <a:pt x="0" y="383941"/>
                  </a:lnTo>
                  <a:lnTo>
                    <a:pt x="2489" y="383173"/>
                  </a:lnTo>
                  <a:lnTo>
                    <a:pt x="2489" y="356414"/>
                  </a:lnTo>
                  <a:close/>
                </a:path>
                <a:path w="2540" h="529589">
                  <a:moveTo>
                    <a:pt x="0" y="210197"/>
                  </a:moveTo>
                  <a:lnTo>
                    <a:pt x="0" y="294673"/>
                  </a:lnTo>
                  <a:lnTo>
                    <a:pt x="2489" y="296678"/>
                  </a:lnTo>
                  <a:lnTo>
                    <a:pt x="2489" y="211662"/>
                  </a:lnTo>
                  <a:lnTo>
                    <a:pt x="1231" y="210458"/>
                  </a:lnTo>
                  <a:lnTo>
                    <a:pt x="0" y="210197"/>
                  </a:lnTo>
                  <a:close/>
                </a:path>
                <a:path w="2540" h="529589">
                  <a:moveTo>
                    <a:pt x="2489" y="0"/>
                  </a:moveTo>
                  <a:lnTo>
                    <a:pt x="0" y="2723"/>
                  </a:lnTo>
                  <a:lnTo>
                    <a:pt x="0" y="155874"/>
                  </a:lnTo>
                  <a:lnTo>
                    <a:pt x="253" y="155848"/>
                  </a:lnTo>
                  <a:lnTo>
                    <a:pt x="2489" y="152609"/>
                  </a:lnTo>
                  <a:lnTo>
                    <a:pt x="2489" y="0"/>
                  </a:lnTo>
                  <a:close/>
                </a:path>
                <a:path w="2540" h="529589">
                  <a:moveTo>
                    <a:pt x="2489" y="390561"/>
                  </a:moveTo>
                  <a:lnTo>
                    <a:pt x="1104" y="394608"/>
                  </a:lnTo>
                  <a:lnTo>
                    <a:pt x="0" y="396636"/>
                  </a:lnTo>
                  <a:lnTo>
                    <a:pt x="0" y="433016"/>
                  </a:lnTo>
                  <a:lnTo>
                    <a:pt x="2489" y="438468"/>
                  </a:lnTo>
                  <a:lnTo>
                    <a:pt x="2489" y="390561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60">
              <a:extLst>
                <a:ext uri="{FF2B5EF4-FFF2-40B4-BE49-F238E27FC236}">
                  <a16:creationId xmlns:a16="http://schemas.microsoft.com/office/drawing/2014/main" id="{29DBDEF6-D725-831D-F0E3-5A62490624AD}"/>
                </a:ext>
              </a:extLst>
            </p:cNvPr>
            <p:cNvSpPr/>
            <p:nvPr/>
          </p:nvSpPr>
          <p:spPr>
            <a:xfrm>
              <a:off x="916025" y="2054238"/>
              <a:ext cx="2540" cy="532130"/>
            </a:xfrm>
            <a:custGeom>
              <a:avLst/>
              <a:gdLst/>
              <a:ahLst/>
              <a:cxnLst/>
              <a:rect l="l" t="t" r="r" b="b"/>
              <a:pathLst>
                <a:path w="2540" h="532130">
                  <a:moveTo>
                    <a:pt x="2489" y="506552"/>
                  </a:moveTo>
                  <a:lnTo>
                    <a:pt x="0" y="506552"/>
                  </a:lnTo>
                  <a:lnTo>
                    <a:pt x="0" y="531952"/>
                  </a:lnTo>
                  <a:lnTo>
                    <a:pt x="2489" y="531952"/>
                  </a:lnTo>
                  <a:lnTo>
                    <a:pt x="2489" y="506552"/>
                  </a:lnTo>
                  <a:close/>
                </a:path>
                <a:path w="2540" h="532130">
                  <a:moveTo>
                    <a:pt x="2489" y="358332"/>
                  </a:moveTo>
                  <a:lnTo>
                    <a:pt x="0" y="359138"/>
                  </a:lnTo>
                  <a:lnTo>
                    <a:pt x="0" y="385896"/>
                  </a:lnTo>
                  <a:lnTo>
                    <a:pt x="2489" y="385129"/>
                  </a:lnTo>
                  <a:lnTo>
                    <a:pt x="2489" y="358332"/>
                  </a:lnTo>
                  <a:close/>
                </a:path>
                <a:path w="2540" h="532130">
                  <a:moveTo>
                    <a:pt x="0" y="214385"/>
                  </a:moveTo>
                  <a:lnTo>
                    <a:pt x="0" y="299402"/>
                  </a:lnTo>
                  <a:lnTo>
                    <a:pt x="2489" y="301407"/>
                  </a:lnTo>
                  <a:lnTo>
                    <a:pt x="2489" y="260519"/>
                  </a:lnTo>
                  <a:lnTo>
                    <a:pt x="1954" y="258902"/>
                  </a:lnTo>
                  <a:lnTo>
                    <a:pt x="1460" y="251282"/>
                  </a:lnTo>
                  <a:lnTo>
                    <a:pt x="1396" y="215722"/>
                  </a:lnTo>
                  <a:lnTo>
                    <a:pt x="0" y="214385"/>
                  </a:lnTo>
                  <a:close/>
                </a:path>
                <a:path w="2540" h="532130">
                  <a:moveTo>
                    <a:pt x="2489" y="0"/>
                  </a:moveTo>
                  <a:lnTo>
                    <a:pt x="0" y="2723"/>
                  </a:lnTo>
                  <a:lnTo>
                    <a:pt x="0" y="155332"/>
                  </a:lnTo>
                  <a:lnTo>
                    <a:pt x="1269" y="153492"/>
                  </a:lnTo>
                  <a:lnTo>
                    <a:pt x="1515" y="143332"/>
                  </a:lnTo>
                  <a:lnTo>
                    <a:pt x="1498" y="134442"/>
                  </a:lnTo>
                  <a:lnTo>
                    <a:pt x="2489" y="134442"/>
                  </a:lnTo>
                  <a:lnTo>
                    <a:pt x="2489" y="107772"/>
                  </a:lnTo>
                  <a:lnTo>
                    <a:pt x="1930" y="107772"/>
                  </a:lnTo>
                  <a:lnTo>
                    <a:pt x="1930" y="82372"/>
                  </a:lnTo>
                  <a:lnTo>
                    <a:pt x="2489" y="82372"/>
                  </a:lnTo>
                  <a:lnTo>
                    <a:pt x="2489" y="0"/>
                  </a:lnTo>
                  <a:close/>
                </a:path>
                <a:path w="2540" h="532130">
                  <a:moveTo>
                    <a:pt x="2489" y="387721"/>
                  </a:moveTo>
                  <a:lnTo>
                    <a:pt x="787" y="390982"/>
                  </a:lnTo>
                  <a:lnTo>
                    <a:pt x="0" y="393284"/>
                  </a:lnTo>
                  <a:lnTo>
                    <a:pt x="0" y="441191"/>
                  </a:lnTo>
                  <a:lnTo>
                    <a:pt x="2489" y="446643"/>
                  </a:lnTo>
                  <a:lnTo>
                    <a:pt x="2489" y="387721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61">
              <a:extLst>
                <a:ext uri="{FF2B5EF4-FFF2-40B4-BE49-F238E27FC236}">
                  <a16:creationId xmlns:a16="http://schemas.microsoft.com/office/drawing/2014/main" id="{3EB308C0-4CF0-13AC-1C2E-91A553377C73}"/>
                </a:ext>
              </a:extLst>
            </p:cNvPr>
            <p:cNvSpPr/>
            <p:nvPr/>
          </p:nvSpPr>
          <p:spPr>
            <a:xfrm>
              <a:off x="918514" y="2051514"/>
              <a:ext cx="2540" cy="534670"/>
            </a:xfrm>
            <a:custGeom>
              <a:avLst/>
              <a:gdLst/>
              <a:ahLst/>
              <a:cxnLst/>
              <a:rect l="l" t="t" r="r" b="b"/>
              <a:pathLst>
                <a:path w="2540" h="534669">
                  <a:moveTo>
                    <a:pt x="2489" y="509275"/>
                  </a:moveTo>
                  <a:lnTo>
                    <a:pt x="0" y="509275"/>
                  </a:lnTo>
                  <a:lnTo>
                    <a:pt x="0" y="534675"/>
                  </a:lnTo>
                  <a:lnTo>
                    <a:pt x="2489" y="534675"/>
                  </a:lnTo>
                  <a:lnTo>
                    <a:pt x="2489" y="509275"/>
                  </a:lnTo>
                  <a:close/>
                </a:path>
                <a:path w="2540" h="534669">
                  <a:moveTo>
                    <a:pt x="2489" y="387355"/>
                  </a:moveTo>
                  <a:lnTo>
                    <a:pt x="1612" y="387355"/>
                  </a:lnTo>
                  <a:lnTo>
                    <a:pt x="0" y="390444"/>
                  </a:lnTo>
                  <a:lnTo>
                    <a:pt x="0" y="449366"/>
                  </a:lnTo>
                  <a:lnTo>
                    <a:pt x="1259" y="452125"/>
                  </a:lnTo>
                  <a:lnTo>
                    <a:pt x="2489" y="454661"/>
                  </a:lnTo>
                  <a:lnTo>
                    <a:pt x="2489" y="387355"/>
                  </a:lnTo>
                  <a:close/>
                </a:path>
                <a:path w="2540" h="534669">
                  <a:moveTo>
                    <a:pt x="2489" y="360249"/>
                  </a:moveTo>
                  <a:lnTo>
                    <a:pt x="0" y="361055"/>
                  </a:lnTo>
                  <a:lnTo>
                    <a:pt x="0" y="387852"/>
                  </a:lnTo>
                  <a:lnTo>
                    <a:pt x="1612" y="387355"/>
                  </a:lnTo>
                  <a:lnTo>
                    <a:pt x="2489" y="387355"/>
                  </a:lnTo>
                  <a:lnTo>
                    <a:pt x="2489" y="360249"/>
                  </a:lnTo>
                  <a:close/>
                </a:path>
                <a:path w="2540" h="534669">
                  <a:moveTo>
                    <a:pt x="0" y="263242"/>
                  </a:moveTo>
                  <a:lnTo>
                    <a:pt x="0" y="304130"/>
                  </a:lnTo>
                  <a:lnTo>
                    <a:pt x="2489" y="306133"/>
                  </a:lnTo>
                  <a:lnTo>
                    <a:pt x="2489" y="269547"/>
                  </a:lnTo>
                  <a:lnTo>
                    <a:pt x="1563" y="267975"/>
                  </a:lnTo>
                  <a:lnTo>
                    <a:pt x="0" y="263242"/>
                  </a:lnTo>
                  <a:close/>
                </a:path>
                <a:path w="2540" h="534669">
                  <a:moveTo>
                    <a:pt x="2489" y="110495"/>
                  </a:moveTo>
                  <a:lnTo>
                    <a:pt x="0" y="110495"/>
                  </a:lnTo>
                  <a:lnTo>
                    <a:pt x="0" y="137165"/>
                  </a:lnTo>
                  <a:lnTo>
                    <a:pt x="2489" y="137165"/>
                  </a:lnTo>
                  <a:lnTo>
                    <a:pt x="2489" y="110495"/>
                  </a:lnTo>
                  <a:close/>
                </a:path>
                <a:path w="2540" h="534669">
                  <a:moveTo>
                    <a:pt x="2489" y="0"/>
                  </a:moveTo>
                  <a:lnTo>
                    <a:pt x="0" y="2723"/>
                  </a:lnTo>
                  <a:lnTo>
                    <a:pt x="0" y="85095"/>
                  </a:lnTo>
                  <a:lnTo>
                    <a:pt x="2489" y="85095"/>
                  </a:lnTo>
                  <a:lnTo>
                    <a:pt x="2489" y="58425"/>
                  </a:lnTo>
                  <a:lnTo>
                    <a:pt x="1041" y="58425"/>
                  </a:lnTo>
                  <a:lnTo>
                    <a:pt x="2489" y="525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62">
              <a:extLst>
                <a:ext uri="{FF2B5EF4-FFF2-40B4-BE49-F238E27FC236}">
                  <a16:creationId xmlns:a16="http://schemas.microsoft.com/office/drawing/2014/main" id="{70E966A9-2D73-DCF2-EC25-840DB5CBCA6E}"/>
                </a:ext>
              </a:extLst>
            </p:cNvPr>
            <p:cNvSpPr/>
            <p:nvPr/>
          </p:nvSpPr>
          <p:spPr>
            <a:xfrm>
              <a:off x="921004" y="2048791"/>
              <a:ext cx="2540" cy="537845"/>
            </a:xfrm>
            <a:custGeom>
              <a:avLst/>
              <a:gdLst/>
              <a:ahLst/>
              <a:cxnLst/>
              <a:rect l="l" t="t" r="r" b="b"/>
              <a:pathLst>
                <a:path w="2540" h="537844">
                  <a:moveTo>
                    <a:pt x="2489" y="511998"/>
                  </a:moveTo>
                  <a:lnTo>
                    <a:pt x="0" y="511998"/>
                  </a:lnTo>
                  <a:lnTo>
                    <a:pt x="0" y="537398"/>
                  </a:lnTo>
                  <a:lnTo>
                    <a:pt x="2489" y="537398"/>
                  </a:lnTo>
                  <a:lnTo>
                    <a:pt x="2489" y="511998"/>
                  </a:lnTo>
                  <a:close/>
                </a:path>
                <a:path w="2540" h="537844">
                  <a:moveTo>
                    <a:pt x="2489" y="362167"/>
                  </a:moveTo>
                  <a:lnTo>
                    <a:pt x="0" y="362972"/>
                  </a:lnTo>
                  <a:lnTo>
                    <a:pt x="0" y="457384"/>
                  </a:lnTo>
                  <a:lnTo>
                    <a:pt x="2489" y="462518"/>
                  </a:lnTo>
                  <a:lnTo>
                    <a:pt x="2489" y="362167"/>
                  </a:lnTo>
                  <a:close/>
                </a:path>
                <a:path w="2540" h="537844">
                  <a:moveTo>
                    <a:pt x="0" y="272270"/>
                  </a:moveTo>
                  <a:lnTo>
                    <a:pt x="0" y="308856"/>
                  </a:lnTo>
                  <a:lnTo>
                    <a:pt x="1574" y="310068"/>
                  </a:lnTo>
                  <a:lnTo>
                    <a:pt x="2489" y="311745"/>
                  </a:lnTo>
                  <a:lnTo>
                    <a:pt x="2489" y="276497"/>
                  </a:lnTo>
                  <a:lnTo>
                    <a:pt x="0" y="272270"/>
                  </a:lnTo>
                  <a:close/>
                </a:path>
                <a:path w="2540" h="537844">
                  <a:moveTo>
                    <a:pt x="2489" y="113218"/>
                  </a:moveTo>
                  <a:lnTo>
                    <a:pt x="0" y="113218"/>
                  </a:lnTo>
                  <a:lnTo>
                    <a:pt x="0" y="139888"/>
                  </a:lnTo>
                  <a:lnTo>
                    <a:pt x="2489" y="139888"/>
                  </a:lnTo>
                  <a:lnTo>
                    <a:pt x="2489" y="113218"/>
                  </a:lnTo>
                  <a:close/>
                </a:path>
                <a:path w="2540" h="537844">
                  <a:moveTo>
                    <a:pt x="2489" y="61148"/>
                  </a:moveTo>
                  <a:lnTo>
                    <a:pt x="0" y="61148"/>
                  </a:lnTo>
                  <a:lnTo>
                    <a:pt x="0" y="87818"/>
                  </a:lnTo>
                  <a:lnTo>
                    <a:pt x="2489" y="87818"/>
                  </a:lnTo>
                  <a:lnTo>
                    <a:pt x="2489" y="61148"/>
                  </a:lnTo>
                  <a:close/>
                </a:path>
                <a:path w="2540" h="537844">
                  <a:moveTo>
                    <a:pt x="2489" y="0"/>
                  </a:moveTo>
                  <a:lnTo>
                    <a:pt x="0" y="2723"/>
                  </a:lnTo>
                  <a:lnTo>
                    <a:pt x="0" y="55231"/>
                  </a:lnTo>
                  <a:lnTo>
                    <a:pt x="1659" y="48448"/>
                  </a:lnTo>
                  <a:lnTo>
                    <a:pt x="2489" y="464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63">
              <a:extLst>
                <a:ext uri="{FF2B5EF4-FFF2-40B4-BE49-F238E27FC236}">
                  <a16:creationId xmlns:a16="http://schemas.microsoft.com/office/drawing/2014/main" id="{628F25DF-5165-C86D-3448-1FC6F4CAE659}"/>
                </a:ext>
              </a:extLst>
            </p:cNvPr>
            <p:cNvSpPr/>
            <p:nvPr/>
          </p:nvSpPr>
          <p:spPr>
            <a:xfrm>
              <a:off x="923505" y="2046054"/>
              <a:ext cx="2540" cy="540385"/>
            </a:xfrm>
            <a:custGeom>
              <a:avLst/>
              <a:gdLst/>
              <a:ahLst/>
              <a:cxnLst/>
              <a:rect l="l" t="t" r="r" b="b"/>
              <a:pathLst>
                <a:path w="2540" h="540385">
                  <a:moveTo>
                    <a:pt x="2489" y="514735"/>
                  </a:moveTo>
                  <a:lnTo>
                    <a:pt x="0" y="514735"/>
                  </a:lnTo>
                  <a:lnTo>
                    <a:pt x="0" y="540135"/>
                  </a:lnTo>
                  <a:lnTo>
                    <a:pt x="2489" y="540135"/>
                  </a:lnTo>
                  <a:lnTo>
                    <a:pt x="2489" y="514735"/>
                  </a:lnTo>
                  <a:close/>
                </a:path>
                <a:path w="2540" h="540385">
                  <a:moveTo>
                    <a:pt x="2489" y="364094"/>
                  </a:moveTo>
                  <a:lnTo>
                    <a:pt x="0" y="364900"/>
                  </a:lnTo>
                  <a:lnTo>
                    <a:pt x="0" y="465281"/>
                  </a:lnTo>
                  <a:lnTo>
                    <a:pt x="2489" y="470415"/>
                  </a:lnTo>
                  <a:lnTo>
                    <a:pt x="2489" y="364094"/>
                  </a:lnTo>
                  <a:close/>
                </a:path>
                <a:path w="2540" h="540385">
                  <a:moveTo>
                    <a:pt x="0" y="279256"/>
                  </a:moveTo>
                  <a:lnTo>
                    <a:pt x="0" y="314506"/>
                  </a:lnTo>
                  <a:lnTo>
                    <a:pt x="457" y="315345"/>
                  </a:lnTo>
                  <a:lnTo>
                    <a:pt x="2489" y="317062"/>
                  </a:lnTo>
                  <a:lnTo>
                    <a:pt x="2489" y="281827"/>
                  </a:lnTo>
                  <a:lnTo>
                    <a:pt x="311" y="279785"/>
                  </a:lnTo>
                  <a:lnTo>
                    <a:pt x="0" y="279256"/>
                  </a:lnTo>
                  <a:close/>
                </a:path>
                <a:path w="2540" h="540385">
                  <a:moveTo>
                    <a:pt x="2489" y="115955"/>
                  </a:moveTo>
                  <a:lnTo>
                    <a:pt x="0" y="115955"/>
                  </a:lnTo>
                  <a:lnTo>
                    <a:pt x="0" y="142625"/>
                  </a:lnTo>
                  <a:lnTo>
                    <a:pt x="2489" y="142625"/>
                  </a:lnTo>
                  <a:lnTo>
                    <a:pt x="2489" y="115955"/>
                  </a:lnTo>
                  <a:close/>
                </a:path>
                <a:path w="2540" h="540385">
                  <a:moveTo>
                    <a:pt x="2489" y="63885"/>
                  </a:moveTo>
                  <a:lnTo>
                    <a:pt x="0" y="63885"/>
                  </a:lnTo>
                  <a:lnTo>
                    <a:pt x="0" y="90555"/>
                  </a:lnTo>
                  <a:lnTo>
                    <a:pt x="2489" y="90555"/>
                  </a:lnTo>
                  <a:lnTo>
                    <a:pt x="2489" y="63885"/>
                  </a:lnTo>
                  <a:close/>
                </a:path>
                <a:path w="2540" h="540385">
                  <a:moveTo>
                    <a:pt x="2489" y="0"/>
                  </a:moveTo>
                  <a:lnTo>
                    <a:pt x="0" y="2723"/>
                  </a:lnTo>
                  <a:lnTo>
                    <a:pt x="0" y="49187"/>
                  </a:lnTo>
                  <a:lnTo>
                    <a:pt x="2489" y="4328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64">
              <a:extLst>
                <a:ext uri="{FF2B5EF4-FFF2-40B4-BE49-F238E27FC236}">
                  <a16:creationId xmlns:a16="http://schemas.microsoft.com/office/drawing/2014/main" id="{1A46AC0E-D974-908E-F4F9-68520EDF3849}"/>
                </a:ext>
              </a:extLst>
            </p:cNvPr>
            <p:cNvSpPr/>
            <p:nvPr/>
          </p:nvSpPr>
          <p:spPr>
            <a:xfrm>
              <a:off x="925995" y="2043331"/>
              <a:ext cx="2540" cy="542925"/>
            </a:xfrm>
            <a:custGeom>
              <a:avLst/>
              <a:gdLst/>
              <a:ahLst/>
              <a:cxnLst/>
              <a:rect l="l" t="t" r="r" b="b"/>
              <a:pathLst>
                <a:path w="2540" h="542925">
                  <a:moveTo>
                    <a:pt x="2489" y="517458"/>
                  </a:moveTo>
                  <a:lnTo>
                    <a:pt x="0" y="517458"/>
                  </a:lnTo>
                  <a:lnTo>
                    <a:pt x="0" y="542858"/>
                  </a:lnTo>
                  <a:lnTo>
                    <a:pt x="2489" y="542858"/>
                  </a:lnTo>
                  <a:lnTo>
                    <a:pt x="2489" y="517458"/>
                  </a:lnTo>
                  <a:close/>
                </a:path>
                <a:path w="2540" h="542925">
                  <a:moveTo>
                    <a:pt x="2489" y="366011"/>
                  </a:moveTo>
                  <a:lnTo>
                    <a:pt x="0" y="366817"/>
                  </a:lnTo>
                  <a:lnTo>
                    <a:pt x="0" y="473138"/>
                  </a:lnTo>
                  <a:lnTo>
                    <a:pt x="2489" y="478298"/>
                  </a:lnTo>
                  <a:lnTo>
                    <a:pt x="2489" y="366011"/>
                  </a:lnTo>
                  <a:close/>
                </a:path>
                <a:path w="2540" h="542925">
                  <a:moveTo>
                    <a:pt x="0" y="284550"/>
                  </a:moveTo>
                  <a:lnTo>
                    <a:pt x="0" y="319785"/>
                  </a:lnTo>
                  <a:lnTo>
                    <a:pt x="2489" y="321921"/>
                  </a:lnTo>
                  <a:lnTo>
                    <a:pt x="2489" y="286885"/>
                  </a:lnTo>
                  <a:lnTo>
                    <a:pt x="0" y="284550"/>
                  </a:lnTo>
                  <a:close/>
                </a:path>
                <a:path w="2540" h="542925">
                  <a:moveTo>
                    <a:pt x="2489" y="118678"/>
                  </a:moveTo>
                  <a:lnTo>
                    <a:pt x="0" y="118678"/>
                  </a:lnTo>
                  <a:lnTo>
                    <a:pt x="0" y="145348"/>
                  </a:lnTo>
                  <a:lnTo>
                    <a:pt x="2489" y="145348"/>
                  </a:lnTo>
                  <a:lnTo>
                    <a:pt x="2489" y="118678"/>
                  </a:lnTo>
                  <a:close/>
                </a:path>
                <a:path w="2540" h="542925">
                  <a:moveTo>
                    <a:pt x="2489" y="66608"/>
                  </a:moveTo>
                  <a:lnTo>
                    <a:pt x="0" y="66608"/>
                  </a:lnTo>
                  <a:lnTo>
                    <a:pt x="0" y="93278"/>
                  </a:lnTo>
                  <a:lnTo>
                    <a:pt x="2489" y="93278"/>
                  </a:lnTo>
                  <a:lnTo>
                    <a:pt x="2489" y="66608"/>
                  </a:lnTo>
                  <a:close/>
                </a:path>
                <a:path w="2540" h="542925">
                  <a:moveTo>
                    <a:pt x="2489" y="0"/>
                  </a:moveTo>
                  <a:lnTo>
                    <a:pt x="0" y="2723"/>
                  </a:lnTo>
                  <a:lnTo>
                    <a:pt x="0" y="46006"/>
                  </a:lnTo>
                  <a:lnTo>
                    <a:pt x="1487" y="42478"/>
                  </a:lnTo>
                  <a:lnTo>
                    <a:pt x="2489" y="4087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65">
              <a:extLst>
                <a:ext uri="{FF2B5EF4-FFF2-40B4-BE49-F238E27FC236}">
                  <a16:creationId xmlns:a16="http://schemas.microsoft.com/office/drawing/2014/main" id="{68360A66-D49E-5CAB-7500-2B9C9E96CD79}"/>
                </a:ext>
              </a:extLst>
            </p:cNvPr>
            <p:cNvSpPr/>
            <p:nvPr/>
          </p:nvSpPr>
          <p:spPr>
            <a:xfrm>
              <a:off x="928484" y="2040608"/>
              <a:ext cx="2540" cy="546100"/>
            </a:xfrm>
            <a:custGeom>
              <a:avLst/>
              <a:gdLst/>
              <a:ahLst/>
              <a:cxnLst/>
              <a:rect l="l" t="t" r="r" b="b"/>
              <a:pathLst>
                <a:path w="2540" h="546100">
                  <a:moveTo>
                    <a:pt x="2489" y="520181"/>
                  </a:moveTo>
                  <a:lnTo>
                    <a:pt x="0" y="520181"/>
                  </a:lnTo>
                  <a:lnTo>
                    <a:pt x="0" y="545581"/>
                  </a:lnTo>
                  <a:lnTo>
                    <a:pt x="2489" y="545581"/>
                  </a:lnTo>
                  <a:lnTo>
                    <a:pt x="2489" y="520181"/>
                  </a:lnTo>
                  <a:close/>
                </a:path>
                <a:path w="2540" h="546100">
                  <a:moveTo>
                    <a:pt x="2489" y="367929"/>
                  </a:moveTo>
                  <a:lnTo>
                    <a:pt x="0" y="368734"/>
                  </a:lnTo>
                  <a:lnTo>
                    <a:pt x="0" y="481021"/>
                  </a:lnTo>
                  <a:lnTo>
                    <a:pt x="2489" y="486247"/>
                  </a:lnTo>
                  <a:lnTo>
                    <a:pt x="2489" y="367929"/>
                  </a:lnTo>
                  <a:close/>
                </a:path>
                <a:path w="2540" h="546100">
                  <a:moveTo>
                    <a:pt x="0" y="289608"/>
                  </a:moveTo>
                  <a:lnTo>
                    <a:pt x="0" y="324644"/>
                  </a:lnTo>
                  <a:lnTo>
                    <a:pt x="2489" y="326781"/>
                  </a:lnTo>
                  <a:lnTo>
                    <a:pt x="2489" y="291778"/>
                  </a:lnTo>
                  <a:lnTo>
                    <a:pt x="749" y="290311"/>
                  </a:lnTo>
                  <a:lnTo>
                    <a:pt x="0" y="289608"/>
                  </a:lnTo>
                  <a:close/>
                </a:path>
                <a:path w="2540" h="546100">
                  <a:moveTo>
                    <a:pt x="2489" y="121401"/>
                  </a:moveTo>
                  <a:lnTo>
                    <a:pt x="0" y="121401"/>
                  </a:lnTo>
                  <a:lnTo>
                    <a:pt x="0" y="148071"/>
                  </a:lnTo>
                  <a:lnTo>
                    <a:pt x="2489" y="148071"/>
                  </a:lnTo>
                  <a:lnTo>
                    <a:pt x="2489" y="121401"/>
                  </a:lnTo>
                  <a:close/>
                </a:path>
                <a:path w="2540" h="546100">
                  <a:moveTo>
                    <a:pt x="2489" y="69331"/>
                  </a:moveTo>
                  <a:lnTo>
                    <a:pt x="0" y="69331"/>
                  </a:lnTo>
                  <a:lnTo>
                    <a:pt x="0" y="96001"/>
                  </a:lnTo>
                  <a:lnTo>
                    <a:pt x="2489" y="96001"/>
                  </a:lnTo>
                  <a:lnTo>
                    <a:pt x="2489" y="69331"/>
                  </a:lnTo>
                  <a:close/>
                </a:path>
                <a:path w="2540" h="546100">
                  <a:moveTo>
                    <a:pt x="2489" y="0"/>
                  </a:moveTo>
                  <a:lnTo>
                    <a:pt x="0" y="2723"/>
                  </a:lnTo>
                  <a:lnTo>
                    <a:pt x="0" y="43597"/>
                  </a:lnTo>
                  <a:lnTo>
                    <a:pt x="2489" y="396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66">
              <a:extLst>
                <a:ext uri="{FF2B5EF4-FFF2-40B4-BE49-F238E27FC236}">
                  <a16:creationId xmlns:a16="http://schemas.microsoft.com/office/drawing/2014/main" id="{C4D4F9D1-CFD6-DFB1-8F43-92D33ADBDF85}"/>
                </a:ext>
              </a:extLst>
            </p:cNvPr>
            <p:cNvSpPr/>
            <p:nvPr/>
          </p:nvSpPr>
          <p:spPr>
            <a:xfrm>
              <a:off x="930986" y="2038256"/>
              <a:ext cx="2540" cy="548005"/>
            </a:xfrm>
            <a:custGeom>
              <a:avLst/>
              <a:gdLst/>
              <a:ahLst/>
              <a:cxnLst/>
              <a:rect l="l" t="t" r="r" b="b"/>
              <a:pathLst>
                <a:path w="2540" h="548005">
                  <a:moveTo>
                    <a:pt x="2489" y="522533"/>
                  </a:moveTo>
                  <a:lnTo>
                    <a:pt x="0" y="522533"/>
                  </a:lnTo>
                  <a:lnTo>
                    <a:pt x="0" y="547933"/>
                  </a:lnTo>
                  <a:lnTo>
                    <a:pt x="2489" y="547933"/>
                  </a:lnTo>
                  <a:lnTo>
                    <a:pt x="2489" y="522533"/>
                  </a:lnTo>
                  <a:close/>
                </a:path>
                <a:path w="2540" h="548005">
                  <a:moveTo>
                    <a:pt x="2489" y="369337"/>
                  </a:moveTo>
                  <a:lnTo>
                    <a:pt x="444" y="370133"/>
                  </a:lnTo>
                  <a:lnTo>
                    <a:pt x="0" y="370277"/>
                  </a:lnTo>
                  <a:lnTo>
                    <a:pt x="0" y="488626"/>
                  </a:lnTo>
                  <a:lnTo>
                    <a:pt x="2489" y="493853"/>
                  </a:lnTo>
                  <a:lnTo>
                    <a:pt x="2489" y="369337"/>
                  </a:lnTo>
                  <a:close/>
                </a:path>
                <a:path w="2540" h="548005">
                  <a:moveTo>
                    <a:pt x="0" y="294141"/>
                  </a:moveTo>
                  <a:lnTo>
                    <a:pt x="0" y="329144"/>
                  </a:lnTo>
                  <a:lnTo>
                    <a:pt x="2489" y="331280"/>
                  </a:lnTo>
                  <a:lnTo>
                    <a:pt x="2489" y="296240"/>
                  </a:lnTo>
                  <a:lnTo>
                    <a:pt x="0" y="294141"/>
                  </a:lnTo>
                  <a:close/>
                </a:path>
                <a:path w="2540" h="548005">
                  <a:moveTo>
                    <a:pt x="2489" y="123753"/>
                  </a:moveTo>
                  <a:lnTo>
                    <a:pt x="0" y="123753"/>
                  </a:lnTo>
                  <a:lnTo>
                    <a:pt x="0" y="150423"/>
                  </a:lnTo>
                  <a:lnTo>
                    <a:pt x="2489" y="150423"/>
                  </a:lnTo>
                  <a:lnTo>
                    <a:pt x="2489" y="123753"/>
                  </a:lnTo>
                  <a:close/>
                </a:path>
                <a:path w="2540" h="548005">
                  <a:moveTo>
                    <a:pt x="2489" y="71683"/>
                  </a:moveTo>
                  <a:lnTo>
                    <a:pt x="0" y="71683"/>
                  </a:lnTo>
                  <a:lnTo>
                    <a:pt x="0" y="98353"/>
                  </a:lnTo>
                  <a:lnTo>
                    <a:pt x="2489" y="98353"/>
                  </a:lnTo>
                  <a:lnTo>
                    <a:pt x="2489" y="71683"/>
                  </a:lnTo>
                  <a:close/>
                </a:path>
                <a:path w="2540" h="548005">
                  <a:moveTo>
                    <a:pt x="2489" y="0"/>
                  </a:moveTo>
                  <a:lnTo>
                    <a:pt x="1622" y="563"/>
                  </a:lnTo>
                  <a:lnTo>
                    <a:pt x="0" y="2338"/>
                  </a:lnTo>
                  <a:lnTo>
                    <a:pt x="0" y="41943"/>
                  </a:lnTo>
                  <a:lnTo>
                    <a:pt x="2489" y="379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67">
              <a:extLst>
                <a:ext uri="{FF2B5EF4-FFF2-40B4-BE49-F238E27FC236}">
                  <a16:creationId xmlns:a16="http://schemas.microsoft.com/office/drawing/2014/main" id="{016690A5-0AB1-64D8-6029-435976AB17D4}"/>
                </a:ext>
              </a:extLst>
            </p:cNvPr>
            <p:cNvSpPr/>
            <p:nvPr/>
          </p:nvSpPr>
          <p:spPr>
            <a:xfrm>
              <a:off x="933475" y="2036638"/>
              <a:ext cx="2540" cy="549910"/>
            </a:xfrm>
            <a:custGeom>
              <a:avLst/>
              <a:gdLst/>
              <a:ahLst/>
              <a:cxnLst/>
              <a:rect l="l" t="t" r="r" b="b"/>
              <a:pathLst>
                <a:path w="2540" h="549910">
                  <a:moveTo>
                    <a:pt x="2489" y="524151"/>
                  </a:moveTo>
                  <a:lnTo>
                    <a:pt x="0" y="524151"/>
                  </a:lnTo>
                  <a:lnTo>
                    <a:pt x="0" y="549551"/>
                  </a:lnTo>
                  <a:lnTo>
                    <a:pt x="2489" y="549551"/>
                  </a:lnTo>
                  <a:lnTo>
                    <a:pt x="2489" y="524151"/>
                  </a:lnTo>
                  <a:close/>
                </a:path>
                <a:path w="2540" h="549910">
                  <a:moveTo>
                    <a:pt x="2489" y="366690"/>
                  </a:moveTo>
                  <a:lnTo>
                    <a:pt x="1219" y="370481"/>
                  </a:lnTo>
                  <a:lnTo>
                    <a:pt x="0" y="370955"/>
                  </a:lnTo>
                  <a:lnTo>
                    <a:pt x="0" y="495471"/>
                  </a:lnTo>
                  <a:lnTo>
                    <a:pt x="2489" y="500697"/>
                  </a:lnTo>
                  <a:lnTo>
                    <a:pt x="2489" y="440085"/>
                  </a:lnTo>
                  <a:lnTo>
                    <a:pt x="762" y="436521"/>
                  </a:lnTo>
                  <a:lnTo>
                    <a:pt x="698" y="432711"/>
                  </a:lnTo>
                  <a:lnTo>
                    <a:pt x="1460" y="431441"/>
                  </a:lnTo>
                  <a:lnTo>
                    <a:pt x="2489" y="429210"/>
                  </a:lnTo>
                  <a:lnTo>
                    <a:pt x="2489" y="366690"/>
                  </a:lnTo>
                  <a:close/>
                </a:path>
                <a:path w="2540" h="549910">
                  <a:moveTo>
                    <a:pt x="0" y="297857"/>
                  </a:moveTo>
                  <a:lnTo>
                    <a:pt x="0" y="332898"/>
                  </a:lnTo>
                  <a:lnTo>
                    <a:pt x="2356" y="334921"/>
                  </a:lnTo>
                  <a:lnTo>
                    <a:pt x="2489" y="335142"/>
                  </a:lnTo>
                  <a:lnTo>
                    <a:pt x="2489" y="299956"/>
                  </a:lnTo>
                  <a:lnTo>
                    <a:pt x="0" y="297857"/>
                  </a:lnTo>
                  <a:close/>
                </a:path>
                <a:path w="2540" h="549910">
                  <a:moveTo>
                    <a:pt x="2489" y="125371"/>
                  </a:moveTo>
                  <a:lnTo>
                    <a:pt x="0" y="125371"/>
                  </a:lnTo>
                  <a:lnTo>
                    <a:pt x="0" y="152041"/>
                  </a:lnTo>
                  <a:lnTo>
                    <a:pt x="2489" y="152041"/>
                  </a:lnTo>
                  <a:lnTo>
                    <a:pt x="2489" y="125371"/>
                  </a:lnTo>
                  <a:close/>
                </a:path>
                <a:path w="2540" h="549910">
                  <a:moveTo>
                    <a:pt x="2489" y="73301"/>
                  </a:moveTo>
                  <a:lnTo>
                    <a:pt x="0" y="73301"/>
                  </a:lnTo>
                  <a:lnTo>
                    <a:pt x="0" y="99971"/>
                  </a:lnTo>
                  <a:lnTo>
                    <a:pt x="2489" y="99971"/>
                  </a:lnTo>
                  <a:lnTo>
                    <a:pt x="2489" y="73301"/>
                  </a:lnTo>
                  <a:close/>
                </a:path>
                <a:path w="2540" h="549910">
                  <a:moveTo>
                    <a:pt x="2489" y="0"/>
                  </a:moveTo>
                  <a:lnTo>
                    <a:pt x="0" y="1617"/>
                  </a:lnTo>
                  <a:lnTo>
                    <a:pt x="0" y="39575"/>
                  </a:lnTo>
                  <a:lnTo>
                    <a:pt x="352" y="39011"/>
                  </a:lnTo>
                  <a:lnTo>
                    <a:pt x="2489" y="365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68">
              <a:extLst>
                <a:ext uri="{FF2B5EF4-FFF2-40B4-BE49-F238E27FC236}">
                  <a16:creationId xmlns:a16="http://schemas.microsoft.com/office/drawing/2014/main" id="{72BA4602-7BD7-D946-41BB-D1920B7AEE19}"/>
                </a:ext>
              </a:extLst>
            </p:cNvPr>
            <p:cNvSpPr/>
            <p:nvPr/>
          </p:nvSpPr>
          <p:spPr>
            <a:xfrm>
              <a:off x="935964" y="2035021"/>
              <a:ext cx="2540" cy="551180"/>
            </a:xfrm>
            <a:custGeom>
              <a:avLst/>
              <a:gdLst/>
              <a:ahLst/>
              <a:cxnLst/>
              <a:rect l="l" t="t" r="r" b="b"/>
              <a:pathLst>
                <a:path w="2540" h="551180">
                  <a:moveTo>
                    <a:pt x="2489" y="525768"/>
                  </a:moveTo>
                  <a:lnTo>
                    <a:pt x="0" y="525768"/>
                  </a:lnTo>
                  <a:lnTo>
                    <a:pt x="0" y="551168"/>
                  </a:lnTo>
                  <a:lnTo>
                    <a:pt x="2489" y="551168"/>
                  </a:lnTo>
                  <a:lnTo>
                    <a:pt x="2489" y="525768"/>
                  </a:lnTo>
                  <a:close/>
                </a:path>
                <a:path w="2540" h="551180">
                  <a:moveTo>
                    <a:pt x="2489" y="359514"/>
                  </a:moveTo>
                  <a:lnTo>
                    <a:pt x="431" y="367018"/>
                  </a:lnTo>
                  <a:lnTo>
                    <a:pt x="0" y="368307"/>
                  </a:lnTo>
                  <a:lnTo>
                    <a:pt x="0" y="430828"/>
                  </a:lnTo>
                  <a:lnTo>
                    <a:pt x="1899" y="426708"/>
                  </a:lnTo>
                  <a:lnTo>
                    <a:pt x="2489" y="425487"/>
                  </a:lnTo>
                  <a:lnTo>
                    <a:pt x="2489" y="359514"/>
                  </a:lnTo>
                  <a:close/>
                </a:path>
                <a:path w="2540" h="551180">
                  <a:moveTo>
                    <a:pt x="0" y="301574"/>
                  </a:moveTo>
                  <a:lnTo>
                    <a:pt x="0" y="336760"/>
                  </a:lnTo>
                  <a:lnTo>
                    <a:pt x="2489" y="340918"/>
                  </a:lnTo>
                  <a:lnTo>
                    <a:pt x="2489" y="303673"/>
                  </a:lnTo>
                  <a:lnTo>
                    <a:pt x="0" y="301574"/>
                  </a:lnTo>
                  <a:close/>
                </a:path>
                <a:path w="2540" h="551180">
                  <a:moveTo>
                    <a:pt x="2489" y="126988"/>
                  </a:moveTo>
                  <a:lnTo>
                    <a:pt x="0" y="126988"/>
                  </a:lnTo>
                  <a:lnTo>
                    <a:pt x="0" y="153658"/>
                  </a:lnTo>
                  <a:lnTo>
                    <a:pt x="2489" y="153658"/>
                  </a:lnTo>
                  <a:lnTo>
                    <a:pt x="2489" y="126988"/>
                  </a:lnTo>
                  <a:close/>
                </a:path>
                <a:path w="2540" h="551180">
                  <a:moveTo>
                    <a:pt x="2489" y="74918"/>
                  </a:moveTo>
                  <a:lnTo>
                    <a:pt x="0" y="74918"/>
                  </a:lnTo>
                  <a:lnTo>
                    <a:pt x="0" y="101588"/>
                  </a:lnTo>
                  <a:lnTo>
                    <a:pt x="2489" y="101588"/>
                  </a:lnTo>
                  <a:lnTo>
                    <a:pt x="2489" y="74918"/>
                  </a:lnTo>
                  <a:close/>
                </a:path>
                <a:path w="2540" h="551180">
                  <a:moveTo>
                    <a:pt x="2489" y="0"/>
                  </a:moveTo>
                  <a:lnTo>
                    <a:pt x="0" y="1617"/>
                  </a:lnTo>
                  <a:lnTo>
                    <a:pt x="0" y="38157"/>
                  </a:lnTo>
                  <a:lnTo>
                    <a:pt x="2489" y="35278"/>
                  </a:lnTo>
                  <a:lnTo>
                    <a:pt x="2489" y="0"/>
                  </a:lnTo>
                  <a:close/>
                </a:path>
                <a:path w="2540" h="551180">
                  <a:moveTo>
                    <a:pt x="0" y="441703"/>
                  </a:moveTo>
                  <a:lnTo>
                    <a:pt x="0" y="502315"/>
                  </a:lnTo>
                  <a:lnTo>
                    <a:pt x="2489" y="507542"/>
                  </a:lnTo>
                  <a:lnTo>
                    <a:pt x="2489" y="446841"/>
                  </a:lnTo>
                  <a:lnTo>
                    <a:pt x="0" y="441703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69">
              <a:extLst>
                <a:ext uri="{FF2B5EF4-FFF2-40B4-BE49-F238E27FC236}">
                  <a16:creationId xmlns:a16="http://schemas.microsoft.com/office/drawing/2014/main" id="{A0974C33-8695-0B49-0F2B-60020518CC19}"/>
                </a:ext>
              </a:extLst>
            </p:cNvPr>
            <p:cNvSpPr/>
            <p:nvPr/>
          </p:nvSpPr>
          <p:spPr>
            <a:xfrm>
              <a:off x="938466" y="2033395"/>
              <a:ext cx="2540" cy="553085"/>
            </a:xfrm>
            <a:custGeom>
              <a:avLst/>
              <a:gdLst/>
              <a:ahLst/>
              <a:cxnLst/>
              <a:rect l="l" t="t" r="r" b="b"/>
              <a:pathLst>
                <a:path w="2540" h="553085">
                  <a:moveTo>
                    <a:pt x="2489" y="527394"/>
                  </a:moveTo>
                  <a:lnTo>
                    <a:pt x="0" y="527394"/>
                  </a:lnTo>
                  <a:lnTo>
                    <a:pt x="0" y="552794"/>
                  </a:lnTo>
                  <a:lnTo>
                    <a:pt x="2489" y="552794"/>
                  </a:lnTo>
                  <a:lnTo>
                    <a:pt x="2489" y="527394"/>
                  </a:lnTo>
                  <a:close/>
                </a:path>
                <a:path w="2540" h="553085">
                  <a:moveTo>
                    <a:pt x="0" y="305310"/>
                  </a:moveTo>
                  <a:lnTo>
                    <a:pt x="0" y="342565"/>
                  </a:lnTo>
                  <a:lnTo>
                    <a:pt x="1927" y="345784"/>
                  </a:lnTo>
                  <a:lnTo>
                    <a:pt x="1759" y="354674"/>
                  </a:lnTo>
                  <a:lnTo>
                    <a:pt x="0" y="361093"/>
                  </a:lnTo>
                  <a:lnTo>
                    <a:pt x="0" y="427087"/>
                  </a:lnTo>
                  <a:lnTo>
                    <a:pt x="2489" y="421930"/>
                  </a:lnTo>
                  <a:lnTo>
                    <a:pt x="2489" y="307409"/>
                  </a:lnTo>
                  <a:lnTo>
                    <a:pt x="0" y="305310"/>
                  </a:lnTo>
                  <a:close/>
                </a:path>
                <a:path w="2540" h="553085">
                  <a:moveTo>
                    <a:pt x="2489" y="128614"/>
                  </a:moveTo>
                  <a:lnTo>
                    <a:pt x="0" y="128614"/>
                  </a:lnTo>
                  <a:lnTo>
                    <a:pt x="0" y="155284"/>
                  </a:lnTo>
                  <a:lnTo>
                    <a:pt x="2489" y="155284"/>
                  </a:lnTo>
                  <a:lnTo>
                    <a:pt x="2489" y="128614"/>
                  </a:lnTo>
                  <a:close/>
                </a:path>
                <a:path w="2540" h="553085">
                  <a:moveTo>
                    <a:pt x="2489" y="76544"/>
                  </a:moveTo>
                  <a:lnTo>
                    <a:pt x="0" y="76544"/>
                  </a:lnTo>
                  <a:lnTo>
                    <a:pt x="0" y="103214"/>
                  </a:lnTo>
                  <a:lnTo>
                    <a:pt x="2489" y="103214"/>
                  </a:lnTo>
                  <a:lnTo>
                    <a:pt x="2489" y="76544"/>
                  </a:lnTo>
                  <a:close/>
                </a:path>
                <a:path w="2540" h="553085">
                  <a:moveTo>
                    <a:pt x="2489" y="0"/>
                  </a:moveTo>
                  <a:lnTo>
                    <a:pt x="0" y="1617"/>
                  </a:lnTo>
                  <a:lnTo>
                    <a:pt x="0" y="36889"/>
                  </a:lnTo>
                  <a:lnTo>
                    <a:pt x="2489" y="34011"/>
                  </a:lnTo>
                  <a:lnTo>
                    <a:pt x="2489" y="0"/>
                  </a:lnTo>
                  <a:close/>
                </a:path>
                <a:path w="2540" h="553085">
                  <a:moveTo>
                    <a:pt x="0" y="448493"/>
                  </a:moveTo>
                  <a:lnTo>
                    <a:pt x="0" y="509194"/>
                  </a:lnTo>
                  <a:lnTo>
                    <a:pt x="2489" y="514421"/>
                  </a:lnTo>
                  <a:lnTo>
                    <a:pt x="2489" y="453631"/>
                  </a:lnTo>
                  <a:lnTo>
                    <a:pt x="0" y="448493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70">
              <a:extLst>
                <a:ext uri="{FF2B5EF4-FFF2-40B4-BE49-F238E27FC236}">
                  <a16:creationId xmlns:a16="http://schemas.microsoft.com/office/drawing/2014/main" id="{DBF4FD5D-6D5B-35BF-7CFD-D5741F70930A}"/>
                </a:ext>
              </a:extLst>
            </p:cNvPr>
            <p:cNvSpPr/>
            <p:nvPr/>
          </p:nvSpPr>
          <p:spPr>
            <a:xfrm>
              <a:off x="940955" y="2031777"/>
              <a:ext cx="2540" cy="554990"/>
            </a:xfrm>
            <a:custGeom>
              <a:avLst/>
              <a:gdLst/>
              <a:ahLst/>
              <a:cxnLst/>
              <a:rect l="l" t="t" r="r" b="b"/>
              <a:pathLst>
                <a:path w="2540" h="554989">
                  <a:moveTo>
                    <a:pt x="2489" y="529012"/>
                  </a:moveTo>
                  <a:lnTo>
                    <a:pt x="0" y="529012"/>
                  </a:lnTo>
                  <a:lnTo>
                    <a:pt x="0" y="554412"/>
                  </a:lnTo>
                  <a:lnTo>
                    <a:pt x="2489" y="554412"/>
                  </a:lnTo>
                  <a:lnTo>
                    <a:pt x="2489" y="529012"/>
                  </a:lnTo>
                  <a:close/>
                </a:path>
                <a:path w="2540" h="554989">
                  <a:moveTo>
                    <a:pt x="0" y="309026"/>
                  </a:moveTo>
                  <a:lnTo>
                    <a:pt x="0" y="423548"/>
                  </a:lnTo>
                  <a:lnTo>
                    <a:pt x="2489" y="418221"/>
                  </a:lnTo>
                  <a:lnTo>
                    <a:pt x="2489" y="311369"/>
                  </a:lnTo>
                  <a:lnTo>
                    <a:pt x="327" y="309302"/>
                  </a:lnTo>
                  <a:lnTo>
                    <a:pt x="0" y="309026"/>
                  </a:lnTo>
                  <a:close/>
                </a:path>
                <a:path w="2540" h="554989">
                  <a:moveTo>
                    <a:pt x="2489" y="130232"/>
                  </a:moveTo>
                  <a:lnTo>
                    <a:pt x="0" y="130232"/>
                  </a:lnTo>
                  <a:lnTo>
                    <a:pt x="0" y="156902"/>
                  </a:lnTo>
                  <a:lnTo>
                    <a:pt x="2489" y="156902"/>
                  </a:lnTo>
                  <a:lnTo>
                    <a:pt x="2489" y="130232"/>
                  </a:lnTo>
                  <a:close/>
                </a:path>
                <a:path w="2540" h="554989">
                  <a:moveTo>
                    <a:pt x="2489" y="78162"/>
                  </a:moveTo>
                  <a:lnTo>
                    <a:pt x="0" y="78162"/>
                  </a:lnTo>
                  <a:lnTo>
                    <a:pt x="0" y="104832"/>
                  </a:lnTo>
                  <a:lnTo>
                    <a:pt x="2489" y="104832"/>
                  </a:lnTo>
                  <a:lnTo>
                    <a:pt x="2489" y="78162"/>
                  </a:lnTo>
                  <a:close/>
                </a:path>
                <a:path w="2540" h="554989">
                  <a:moveTo>
                    <a:pt x="2489" y="34982"/>
                  </a:moveTo>
                  <a:lnTo>
                    <a:pt x="558" y="34982"/>
                  </a:lnTo>
                  <a:lnTo>
                    <a:pt x="2489" y="43630"/>
                  </a:lnTo>
                  <a:lnTo>
                    <a:pt x="2489" y="34982"/>
                  </a:lnTo>
                  <a:close/>
                </a:path>
                <a:path w="2540" h="554989">
                  <a:moveTo>
                    <a:pt x="2489" y="0"/>
                  </a:moveTo>
                  <a:lnTo>
                    <a:pt x="0" y="1617"/>
                  </a:lnTo>
                  <a:lnTo>
                    <a:pt x="0" y="35628"/>
                  </a:lnTo>
                  <a:lnTo>
                    <a:pt x="558" y="34982"/>
                  </a:lnTo>
                  <a:lnTo>
                    <a:pt x="2489" y="34982"/>
                  </a:lnTo>
                  <a:lnTo>
                    <a:pt x="2489" y="0"/>
                  </a:lnTo>
                  <a:close/>
                </a:path>
                <a:path w="2540" h="554989">
                  <a:moveTo>
                    <a:pt x="0" y="455248"/>
                  </a:moveTo>
                  <a:lnTo>
                    <a:pt x="0" y="516039"/>
                  </a:lnTo>
                  <a:lnTo>
                    <a:pt x="2489" y="521266"/>
                  </a:lnTo>
                  <a:lnTo>
                    <a:pt x="2489" y="460386"/>
                  </a:lnTo>
                  <a:lnTo>
                    <a:pt x="0" y="455248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71">
              <a:extLst>
                <a:ext uri="{FF2B5EF4-FFF2-40B4-BE49-F238E27FC236}">
                  <a16:creationId xmlns:a16="http://schemas.microsoft.com/office/drawing/2014/main" id="{D4A8A0A8-F368-BB59-203E-7DBB7872AA88}"/>
                </a:ext>
              </a:extLst>
            </p:cNvPr>
            <p:cNvSpPr/>
            <p:nvPr/>
          </p:nvSpPr>
          <p:spPr>
            <a:xfrm>
              <a:off x="943444" y="2030159"/>
              <a:ext cx="2540" cy="556260"/>
            </a:xfrm>
            <a:custGeom>
              <a:avLst/>
              <a:gdLst/>
              <a:ahLst/>
              <a:cxnLst/>
              <a:rect l="l" t="t" r="r" b="b"/>
              <a:pathLst>
                <a:path w="2540" h="556260">
                  <a:moveTo>
                    <a:pt x="2489" y="530630"/>
                  </a:moveTo>
                  <a:lnTo>
                    <a:pt x="0" y="530630"/>
                  </a:lnTo>
                  <a:lnTo>
                    <a:pt x="0" y="556030"/>
                  </a:lnTo>
                  <a:lnTo>
                    <a:pt x="2489" y="556030"/>
                  </a:lnTo>
                  <a:lnTo>
                    <a:pt x="2489" y="530630"/>
                  </a:lnTo>
                  <a:close/>
                </a:path>
                <a:path w="2540" h="556260">
                  <a:moveTo>
                    <a:pt x="0" y="312987"/>
                  </a:moveTo>
                  <a:lnTo>
                    <a:pt x="0" y="419839"/>
                  </a:lnTo>
                  <a:lnTo>
                    <a:pt x="2489" y="414511"/>
                  </a:lnTo>
                  <a:lnTo>
                    <a:pt x="2489" y="315367"/>
                  </a:lnTo>
                  <a:lnTo>
                    <a:pt x="0" y="312987"/>
                  </a:lnTo>
                  <a:close/>
                </a:path>
                <a:path w="2540" h="556260">
                  <a:moveTo>
                    <a:pt x="2489" y="131850"/>
                  </a:moveTo>
                  <a:lnTo>
                    <a:pt x="0" y="131850"/>
                  </a:lnTo>
                  <a:lnTo>
                    <a:pt x="0" y="158520"/>
                  </a:lnTo>
                  <a:lnTo>
                    <a:pt x="2489" y="158520"/>
                  </a:lnTo>
                  <a:lnTo>
                    <a:pt x="2489" y="131850"/>
                  </a:lnTo>
                  <a:close/>
                </a:path>
                <a:path w="2540" h="556260">
                  <a:moveTo>
                    <a:pt x="2489" y="79780"/>
                  </a:moveTo>
                  <a:lnTo>
                    <a:pt x="0" y="79780"/>
                  </a:lnTo>
                  <a:lnTo>
                    <a:pt x="0" y="106450"/>
                  </a:lnTo>
                  <a:lnTo>
                    <a:pt x="2489" y="106450"/>
                  </a:lnTo>
                  <a:lnTo>
                    <a:pt x="2489" y="79780"/>
                  </a:lnTo>
                  <a:close/>
                </a:path>
                <a:path w="2540" h="556260">
                  <a:moveTo>
                    <a:pt x="2489" y="0"/>
                  </a:moveTo>
                  <a:lnTo>
                    <a:pt x="0" y="1617"/>
                  </a:lnTo>
                  <a:lnTo>
                    <a:pt x="0" y="45247"/>
                  </a:lnTo>
                  <a:lnTo>
                    <a:pt x="2489" y="56398"/>
                  </a:lnTo>
                  <a:lnTo>
                    <a:pt x="2489" y="0"/>
                  </a:lnTo>
                  <a:close/>
                </a:path>
                <a:path w="2540" h="556260">
                  <a:moveTo>
                    <a:pt x="0" y="462004"/>
                  </a:moveTo>
                  <a:lnTo>
                    <a:pt x="0" y="522883"/>
                  </a:lnTo>
                  <a:lnTo>
                    <a:pt x="1269" y="525550"/>
                  </a:lnTo>
                  <a:lnTo>
                    <a:pt x="2108" y="528090"/>
                  </a:lnTo>
                  <a:lnTo>
                    <a:pt x="2489" y="528927"/>
                  </a:lnTo>
                  <a:lnTo>
                    <a:pt x="2489" y="467339"/>
                  </a:lnTo>
                  <a:lnTo>
                    <a:pt x="1253" y="464590"/>
                  </a:lnTo>
                  <a:lnTo>
                    <a:pt x="0" y="462004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72">
              <a:extLst>
                <a:ext uri="{FF2B5EF4-FFF2-40B4-BE49-F238E27FC236}">
                  <a16:creationId xmlns:a16="http://schemas.microsoft.com/office/drawing/2014/main" id="{0ACB5A35-60D2-C467-C846-A84A92739D82}"/>
                </a:ext>
              </a:extLst>
            </p:cNvPr>
            <p:cNvSpPr/>
            <p:nvPr/>
          </p:nvSpPr>
          <p:spPr>
            <a:xfrm>
              <a:off x="945946" y="2028533"/>
              <a:ext cx="2540" cy="558165"/>
            </a:xfrm>
            <a:custGeom>
              <a:avLst/>
              <a:gdLst/>
              <a:ahLst/>
              <a:cxnLst/>
              <a:rect l="l" t="t" r="r" b="b"/>
              <a:pathLst>
                <a:path w="2540" h="558164">
                  <a:moveTo>
                    <a:pt x="0" y="468993"/>
                  </a:moveTo>
                  <a:lnTo>
                    <a:pt x="0" y="530581"/>
                  </a:lnTo>
                  <a:lnTo>
                    <a:pt x="761" y="532256"/>
                  </a:lnTo>
                  <a:lnTo>
                    <a:pt x="0" y="532256"/>
                  </a:lnTo>
                  <a:lnTo>
                    <a:pt x="0" y="557656"/>
                  </a:lnTo>
                  <a:lnTo>
                    <a:pt x="2489" y="557656"/>
                  </a:lnTo>
                  <a:lnTo>
                    <a:pt x="2489" y="474529"/>
                  </a:lnTo>
                  <a:lnTo>
                    <a:pt x="0" y="468993"/>
                  </a:lnTo>
                  <a:close/>
                </a:path>
                <a:path w="2540" h="558164">
                  <a:moveTo>
                    <a:pt x="0" y="317005"/>
                  </a:moveTo>
                  <a:lnTo>
                    <a:pt x="0" y="416110"/>
                  </a:lnTo>
                  <a:lnTo>
                    <a:pt x="1511" y="412876"/>
                  </a:lnTo>
                  <a:lnTo>
                    <a:pt x="2489" y="412876"/>
                  </a:lnTo>
                  <a:lnTo>
                    <a:pt x="2489" y="319385"/>
                  </a:lnTo>
                  <a:lnTo>
                    <a:pt x="0" y="317005"/>
                  </a:lnTo>
                  <a:close/>
                </a:path>
                <a:path w="2540" h="558164">
                  <a:moveTo>
                    <a:pt x="2489" y="412876"/>
                  </a:moveTo>
                  <a:lnTo>
                    <a:pt x="1511" y="412876"/>
                  </a:lnTo>
                  <a:lnTo>
                    <a:pt x="2489" y="413392"/>
                  </a:lnTo>
                  <a:lnTo>
                    <a:pt x="2489" y="412876"/>
                  </a:lnTo>
                  <a:close/>
                </a:path>
                <a:path w="2540" h="558164">
                  <a:moveTo>
                    <a:pt x="2489" y="133476"/>
                  </a:moveTo>
                  <a:lnTo>
                    <a:pt x="0" y="133476"/>
                  </a:lnTo>
                  <a:lnTo>
                    <a:pt x="0" y="160146"/>
                  </a:lnTo>
                  <a:lnTo>
                    <a:pt x="2489" y="160146"/>
                  </a:lnTo>
                  <a:lnTo>
                    <a:pt x="2489" y="133476"/>
                  </a:lnTo>
                  <a:close/>
                </a:path>
                <a:path w="2540" h="558164">
                  <a:moveTo>
                    <a:pt x="2489" y="81406"/>
                  </a:moveTo>
                  <a:lnTo>
                    <a:pt x="0" y="81406"/>
                  </a:lnTo>
                  <a:lnTo>
                    <a:pt x="0" y="108076"/>
                  </a:lnTo>
                  <a:lnTo>
                    <a:pt x="2489" y="108076"/>
                  </a:lnTo>
                  <a:lnTo>
                    <a:pt x="2489" y="81406"/>
                  </a:lnTo>
                  <a:close/>
                </a:path>
                <a:path w="2540" h="558164">
                  <a:moveTo>
                    <a:pt x="2489" y="0"/>
                  </a:moveTo>
                  <a:lnTo>
                    <a:pt x="0" y="1617"/>
                  </a:lnTo>
                  <a:lnTo>
                    <a:pt x="0" y="58081"/>
                  </a:lnTo>
                  <a:lnTo>
                    <a:pt x="2489" y="6923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73">
              <a:extLst>
                <a:ext uri="{FF2B5EF4-FFF2-40B4-BE49-F238E27FC236}">
                  <a16:creationId xmlns:a16="http://schemas.microsoft.com/office/drawing/2014/main" id="{32906D4C-0A9B-1F28-DE19-D1AEE2706B3A}"/>
                </a:ext>
              </a:extLst>
            </p:cNvPr>
            <p:cNvSpPr/>
            <p:nvPr/>
          </p:nvSpPr>
          <p:spPr>
            <a:xfrm>
              <a:off x="948436" y="2026919"/>
              <a:ext cx="2540" cy="559435"/>
            </a:xfrm>
            <a:custGeom>
              <a:avLst/>
              <a:gdLst/>
              <a:ahLst/>
              <a:cxnLst/>
              <a:rect l="l" t="t" r="r" b="b"/>
              <a:pathLst>
                <a:path w="2540" h="559435">
                  <a:moveTo>
                    <a:pt x="2489" y="481685"/>
                  </a:moveTo>
                  <a:lnTo>
                    <a:pt x="0" y="476148"/>
                  </a:lnTo>
                  <a:lnTo>
                    <a:pt x="0" y="559269"/>
                  </a:lnTo>
                  <a:lnTo>
                    <a:pt x="2489" y="559269"/>
                  </a:lnTo>
                  <a:lnTo>
                    <a:pt x="2489" y="481685"/>
                  </a:lnTo>
                  <a:close/>
                </a:path>
                <a:path w="2540" h="559435">
                  <a:moveTo>
                    <a:pt x="2489" y="323380"/>
                  </a:moveTo>
                  <a:lnTo>
                    <a:pt x="0" y="321005"/>
                  </a:lnTo>
                  <a:lnTo>
                    <a:pt x="0" y="415010"/>
                  </a:lnTo>
                  <a:lnTo>
                    <a:pt x="2489" y="416318"/>
                  </a:lnTo>
                  <a:lnTo>
                    <a:pt x="2489" y="323380"/>
                  </a:lnTo>
                  <a:close/>
                </a:path>
                <a:path w="2540" h="559435">
                  <a:moveTo>
                    <a:pt x="2489" y="135089"/>
                  </a:moveTo>
                  <a:lnTo>
                    <a:pt x="0" y="135089"/>
                  </a:lnTo>
                  <a:lnTo>
                    <a:pt x="0" y="161759"/>
                  </a:lnTo>
                  <a:lnTo>
                    <a:pt x="2489" y="161759"/>
                  </a:lnTo>
                  <a:lnTo>
                    <a:pt x="2489" y="135089"/>
                  </a:lnTo>
                  <a:close/>
                </a:path>
                <a:path w="2540" h="559435">
                  <a:moveTo>
                    <a:pt x="2489" y="83019"/>
                  </a:moveTo>
                  <a:lnTo>
                    <a:pt x="0" y="83019"/>
                  </a:lnTo>
                  <a:lnTo>
                    <a:pt x="0" y="109689"/>
                  </a:lnTo>
                  <a:lnTo>
                    <a:pt x="2489" y="109689"/>
                  </a:lnTo>
                  <a:lnTo>
                    <a:pt x="2489" y="83019"/>
                  </a:lnTo>
                  <a:close/>
                </a:path>
                <a:path w="2540" h="559435">
                  <a:moveTo>
                    <a:pt x="2489" y="0"/>
                  </a:moveTo>
                  <a:lnTo>
                    <a:pt x="0" y="1625"/>
                  </a:lnTo>
                  <a:lnTo>
                    <a:pt x="0" y="70853"/>
                  </a:lnTo>
                  <a:lnTo>
                    <a:pt x="2489" y="820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74">
              <a:extLst>
                <a:ext uri="{FF2B5EF4-FFF2-40B4-BE49-F238E27FC236}">
                  <a16:creationId xmlns:a16="http://schemas.microsoft.com/office/drawing/2014/main" id="{405CCC1F-C9CE-3971-D066-2E6B7F4C7263}"/>
                </a:ext>
              </a:extLst>
            </p:cNvPr>
            <p:cNvSpPr/>
            <p:nvPr/>
          </p:nvSpPr>
          <p:spPr>
            <a:xfrm>
              <a:off x="950925" y="2025298"/>
              <a:ext cx="2540" cy="561340"/>
            </a:xfrm>
            <a:custGeom>
              <a:avLst/>
              <a:gdLst/>
              <a:ahLst/>
              <a:cxnLst/>
              <a:rect l="l" t="t" r="r" b="b"/>
              <a:pathLst>
                <a:path w="2540" h="561339">
                  <a:moveTo>
                    <a:pt x="0" y="483300"/>
                  </a:moveTo>
                  <a:lnTo>
                    <a:pt x="0" y="560892"/>
                  </a:lnTo>
                  <a:lnTo>
                    <a:pt x="2489" y="560892"/>
                  </a:lnTo>
                  <a:lnTo>
                    <a:pt x="2489" y="488835"/>
                  </a:lnTo>
                  <a:lnTo>
                    <a:pt x="0" y="483300"/>
                  </a:lnTo>
                  <a:close/>
                </a:path>
                <a:path w="2540" h="561339">
                  <a:moveTo>
                    <a:pt x="0" y="325000"/>
                  </a:moveTo>
                  <a:lnTo>
                    <a:pt x="0" y="417940"/>
                  </a:lnTo>
                  <a:lnTo>
                    <a:pt x="2489" y="419252"/>
                  </a:lnTo>
                  <a:lnTo>
                    <a:pt x="2489" y="327363"/>
                  </a:lnTo>
                  <a:lnTo>
                    <a:pt x="0" y="325000"/>
                  </a:lnTo>
                  <a:close/>
                </a:path>
                <a:path w="2540" h="561339">
                  <a:moveTo>
                    <a:pt x="2489" y="136712"/>
                  </a:moveTo>
                  <a:lnTo>
                    <a:pt x="0" y="136712"/>
                  </a:lnTo>
                  <a:lnTo>
                    <a:pt x="0" y="163382"/>
                  </a:lnTo>
                  <a:lnTo>
                    <a:pt x="2489" y="163382"/>
                  </a:lnTo>
                  <a:lnTo>
                    <a:pt x="2489" y="136712"/>
                  </a:lnTo>
                  <a:close/>
                </a:path>
                <a:path w="2540" h="561339">
                  <a:moveTo>
                    <a:pt x="2489" y="0"/>
                  </a:moveTo>
                  <a:lnTo>
                    <a:pt x="0" y="1617"/>
                  </a:lnTo>
                  <a:lnTo>
                    <a:pt x="0" y="83618"/>
                  </a:lnTo>
                  <a:lnTo>
                    <a:pt x="228" y="84642"/>
                  </a:lnTo>
                  <a:lnTo>
                    <a:pt x="0" y="84642"/>
                  </a:lnTo>
                  <a:lnTo>
                    <a:pt x="0" y="111312"/>
                  </a:lnTo>
                  <a:lnTo>
                    <a:pt x="2489" y="1113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75">
              <a:extLst>
                <a:ext uri="{FF2B5EF4-FFF2-40B4-BE49-F238E27FC236}">
                  <a16:creationId xmlns:a16="http://schemas.microsoft.com/office/drawing/2014/main" id="{EF7CCF64-FDF1-FC70-1C96-0B730B16AB5D}"/>
                </a:ext>
              </a:extLst>
            </p:cNvPr>
            <p:cNvSpPr/>
            <p:nvPr/>
          </p:nvSpPr>
          <p:spPr>
            <a:xfrm>
              <a:off x="953427" y="2023681"/>
              <a:ext cx="2540" cy="561975"/>
            </a:xfrm>
            <a:custGeom>
              <a:avLst/>
              <a:gdLst/>
              <a:ahLst/>
              <a:cxnLst/>
              <a:rect l="l" t="t" r="r" b="b"/>
              <a:pathLst>
                <a:path w="2540" h="561975">
                  <a:moveTo>
                    <a:pt x="2489" y="495871"/>
                  </a:moveTo>
                  <a:lnTo>
                    <a:pt x="1600" y="495871"/>
                  </a:lnTo>
                  <a:lnTo>
                    <a:pt x="1600" y="492061"/>
                  </a:lnTo>
                  <a:lnTo>
                    <a:pt x="419" y="492061"/>
                  </a:lnTo>
                  <a:lnTo>
                    <a:pt x="419" y="490791"/>
                  </a:lnTo>
                  <a:lnTo>
                    <a:pt x="0" y="490791"/>
                  </a:lnTo>
                  <a:lnTo>
                    <a:pt x="0" y="492061"/>
                  </a:lnTo>
                  <a:lnTo>
                    <a:pt x="0" y="495871"/>
                  </a:lnTo>
                  <a:lnTo>
                    <a:pt x="0" y="561911"/>
                  </a:lnTo>
                  <a:lnTo>
                    <a:pt x="2489" y="561911"/>
                  </a:lnTo>
                  <a:lnTo>
                    <a:pt x="2489" y="495871"/>
                  </a:lnTo>
                  <a:close/>
                </a:path>
                <a:path w="2540" h="561975">
                  <a:moveTo>
                    <a:pt x="2489" y="330771"/>
                  </a:moveTo>
                  <a:lnTo>
                    <a:pt x="1333" y="330771"/>
                  </a:lnTo>
                  <a:lnTo>
                    <a:pt x="1333" y="329501"/>
                  </a:lnTo>
                  <a:lnTo>
                    <a:pt x="0" y="329501"/>
                  </a:lnTo>
                  <a:lnTo>
                    <a:pt x="0" y="330771"/>
                  </a:lnTo>
                  <a:lnTo>
                    <a:pt x="0" y="420941"/>
                  </a:lnTo>
                  <a:lnTo>
                    <a:pt x="1320" y="420941"/>
                  </a:lnTo>
                  <a:lnTo>
                    <a:pt x="1320" y="422211"/>
                  </a:lnTo>
                  <a:lnTo>
                    <a:pt x="2489" y="422211"/>
                  </a:lnTo>
                  <a:lnTo>
                    <a:pt x="2489" y="420941"/>
                  </a:lnTo>
                  <a:lnTo>
                    <a:pt x="2489" y="330771"/>
                  </a:lnTo>
                  <a:close/>
                </a:path>
                <a:path w="2540" h="561975">
                  <a:moveTo>
                    <a:pt x="2489" y="138328"/>
                  </a:moveTo>
                  <a:lnTo>
                    <a:pt x="0" y="138328"/>
                  </a:lnTo>
                  <a:lnTo>
                    <a:pt x="0" y="164998"/>
                  </a:lnTo>
                  <a:lnTo>
                    <a:pt x="2489" y="164998"/>
                  </a:lnTo>
                  <a:lnTo>
                    <a:pt x="2489" y="138328"/>
                  </a:lnTo>
                  <a:close/>
                </a:path>
                <a:path w="2540" h="561975">
                  <a:moveTo>
                    <a:pt x="2489" y="0"/>
                  </a:moveTo>
                  <a:lnTo>
                    <a:pt x="0" y="1612"/>
                  </a:lnTo>
                  <a:lnTo>
                    <a:pt x="0" y="112928"/>
                  </a:lnTo>
                  <a:lnTo>
                    <a:pt x="2489" y="11292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76">
              <a:extLst>
                <a:ext uri="{FF2B5EF4-FFF2-40B4-BE49-F238E27FC236}">
                  <a16:creationId xmlns:a16="http://schemas.microsoft.com/office/drawing/2014/main" id="{888DDC98-5E0A-1642-AD84-CB56B95739DE}"/>
                </a:ext>
              </a:extLst>
            </p:cNvPr>
            <p:cNvSpPr/>
            <p:nvPr/>
          </p:nvSpPr>
          <p:spPr>
            <a:xfrm>
              <a:off x="955916" y="2022166"/>
              <a:ext cx="2540" cy="564515"/>
            </a:xfrm>
            <a:custGeom>
              <a:avLst/>
              <a:gdLst/>
              <a:ahLst/>
              <a:cxnLst/>
              <a:rect l="l" t="t" r="r" b="b"/>
              <a:pathLst>
                <a:path w="2540" h="564514">
                  <a:moveTo>
                    <a:pt x="0" y="497310"/>
                  </a:moveTo>
                  <a:lnTo>
                    <a:pt x="0" y="564023"/>
                  </a:lnTo>
                  <a:lnTo>
                    <a:pt x="2489" y="564023"/>
                  </a:lnTo>
                  <a:lnTo>
                    <a:pt x="2489" y="502483"/>
                  </a:lnTo>
                  <a:lnTo>
                    <a:pt x="0" y="497310"/>
                  </a:lnTo>
                  <a:close/>
                </a:path>
                <a:path w="2540" h="564514">
                  <a:moveTo>
                    <a:pt x="0" y="332637"/>
                  </a:moveTo>
                  <a:lnTo>
                    <a:pt x="0" y="423780"/>
                  </a:lnTo>
                  <a:lnTo>
                    <a:pt x="2489" y="425250"/>
                  </a:lnTo>
                  <a:lnTo>
                    <a:pt x="2489" y="395215"/>
                  </a:lnTo>
                  <a:lnTo>
                    <a:pt x="2311" y="395113"/>
                  </a:lnTo>
                  <a:lnTo>
                    <a:pt x="2489" y="394527"/>
                  </a:lnTo>
                  <a:lnTo>
                    <a:pt x="2489" y="334769"/>
                  </a:lnTo>
                  <a:lnTo>
                    <a:pt x="0" y="332637"/>
                  </a:lnTo>
                  <a:close/>
                </a:path>
                <a:path w="2540" h="564514">
                  <a:moveTo>
                    <a:pt x="2489" y="139843"/>
                  </a:moveTo>
                  <a:lnTo>
                    <a:pt x="0" y="139843"/>
                  </a:lnTo>
                  <a:lnTo>
                    <a:pt x="0" y="166513"/>
                  </a:lnTo>
                  <a:lnTo>
                    <a:pt x="2489" y="166513"/>
                  </a:lnTo>
                  <a:lnTo>
                    <a:pt x="2489" y="139843"/>
                  </a:lnTo>
                  <a:close/>
                </a:path>
                <a:path w="2540" h="564514">
                  <a:moveTo>
                    <a:pt x="2489" y="0"/>
                  </a:moveTo>
                  <a:lnTo>
                    <a:pt x="2095" y="143"/>
                  </a:lnTo>
                  <a:lnTo>
                    <a:pt x="0" y="1505"/>
                  </a:lnTo>
                  <a:lnTo>
                    <a:pt x="0" y="114443"/>
                  </a:lnTo>
                  <a:lnTo>
                    <a:pt x="2489" y="11444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77">
              <a:extLst>
                <a:ext uri="{FF2B5EF4-FFF2-40B4-BE49-F238E27FC236}">
                  <a16:creationId xmlns:a16="http://schemas.microsoft.com/office/drawing/2014/main" id="{F8664C31-0CED-C8D2-117C-BB1872E2945D}"/>
                </a:ext>
              </a:extLst>
            </p:cNvPr>
            <p:cNvSpPr/>
            <p:nvPr/>
          </p:nvSpPr>
          <p:spPr>
            <a:xfrm>
              <a:off x="958405" y="2021268"/>
              <a:ext cx="2540" cy="565150"/>
            </a:xfrm>
            <a:custGeom>
              <a:avLst/>
              <a:gdLst/>
              <a:ahLst/>
              <a:cxnLst/>
              <a:rect l="l" t="t" r="r" b="b"/>
              <a:pathLst>
                <a:path w="2540" h="565150">
                  <a:moveTo>
                    <a:pt x="2489" y="508558"/>
                  </a:moveTo>
                  <a:lnTo>
                    <a:pt x="0" y="503389"/>
                  </a:lnTo>
                  <a:lnTo>
                    <a:pt x="0" y="564921"/>
                  </a:lnTo>
                  <a:lnTo>
                    <a:pt x="2489" y="564921"/>
                  </a:lnTo>
                  <a:lnTo>
                    <a:pt x="2489" y="508558"/>
                  </a:lnTo>
                  <a:close/>
                </a:path>
                <a:path w="2540" h="565150">
                  <a:moveTo>
                    <a:pt x="2489" y="397548"/>
                  </a:moveTo>
                  <a:lnTo>
                    <a:pt x="0" y="396125"/>
                  </a:lnTo>
                  <a:lnTo>
                    <a:pt x="0" y="426161"/>
                  </a:lnTo>
                  <a:lnTo>
                    <a:pt x="2489" y="427621"/>
                  </a:lnTo>
                  <a:lnTo>
                    <a:pt x="2489" y="397548"/>
                  </a:lnTo>
                  <a:close/>
                </a:path>
                <a:path w="2540" h="565150">
                  <a:moveTo>
                    <a:pt x="2489" y="337807"/>
                  </a:moveTo>
                  <a:lnTo>
                    <a:pt x="0" y="335673"/>
                  </a:lnTo>
                  <a:lnTo>
                    <a:pt x="0" y="395427"/>
                  </a:lnTo>
                  <a:lnTo>
                    <a:pt x="2489" y="387223"/>
                  </a:lnTo>
                  <a:lnTo>
                    <a:pt x="2489" y="337807"/>
                  </a:lnTo>
                  <a:close/>
                </a:path>
                <a:path w="2540" h="565150">
                  <a:moveTo>
                    <a:pt x="2489" y="140741"/>
                  </a:moveTo>
                  <a:lnTo>
                    <a:pt x="0" y="140741"/>
                  </a:lnTo>
                  <a:lnTo>
                    <a:pt x="0" y="167411"/>
                  </a:lnTo>
                  <a:lnTo>
                    <a:pt x="2489" y="167411"/>
                  </a:lnTo>
                  <a:lnTo>
                    <a:pt x="2489" y="140741"/>
                  </a:lnTo>
                  <a:close/>
                </a:path>
                <a:path w="2540" h="565150">
                  <a:moveTo>
                    <a:pt x="2489" y="0"/>
                  </a:moveTo>
                  <a:lnTo>
                    <a:pt x="0" y="901"/>
                  </a:lnTo>
                  <a:lnTo>
                    <a:pt x="0" y="115341"/>
                  </a:lnTo>
                  <a:lnTo>
                    <a:pt x="2489" y="11534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78">
              <a:extLst>
                <a:ext uri="{FF2B5EF4-FFF2-40B4-BE49-F238E27FC236}">
                  <a16:creationId xmlns:a16="http://schemas.microsoft.com/office/drawing/2014/main" id="{CD52B96D-0D43-A7D0-83E9-96805A271A18}"/>
                </a:ext>
              </a:extLst>
            </p:cNvPr>
            <p:cNvSpPr/>
            <p:nvPr/>
          </p:nvSpPr>
          <p:spPr>
            <a:xfrm>
              <a:off x="960907" y="2019643"/>
              <a:ext cx="2540" cy="567055"/>
            </a:xfrm>
            <a:custGeom>
              <a:avLst/>
              <a:gdLst/>
              <a:ahLst/>
              <a:cxnLst/>
              <a:rect l="l" t="t" r="r" b="b"/>
              <a:pathLst>
                <a:path w="2540" h="567055">
                  <a:moveTo>
                    <a:pt x="0" y="510206"/>
                  </a:moveTo>
                  <a:lnTo>
                    <a:pt x="0" y="566546"/>
                  </a:lnTo>
                  <a:lnTo>
                    <a:pt x="2489" y="566546"/>
                  </a:lnTo>
                  <a:lnTo>
                    <a:pt x="2489" y="515379"/>
                  </a:lnTo>
                  <a:lnTo>
                    <a:pt x="0" y="510206"/>
                  </a:lnTo>
                  <a:close/>
                </a:path>
                <a:path w="2540" h="567055">
                  <a:moveTo>
                    <a:pt x="0" y="399173"/>
                  </a:moveTo>
                  <a:lnTo>
                    <a:pt x="0" y="429251"/>
                  </a:lnTo>
                  <a:lnTo>
                    <a:pt x="228" y="429386"/>
                  </a:lnTo>
                  <a:lnTo>
                    <a:pt x="2489" y="430475"/>
                  </a:lnTo>
                  <a:lnTo>
                    <a:pt x="2489" y="400600"/>
                  </a:lnTo>
                  <a:lnTo>
                    <a:pt x="0" y="399173"/>
                  </a:lnTo>
                  <a:close/>
                </a:path>
                <a:path w="2540" h="567055">
                  <a:moveTo>
                    <a:pt x="0" y="339435"/>
                  </a:moveTo>
                  <a:lnTo>
                    <a:pt x="0" y="388802"/>
                  </a:lnTo>
                  <a:lnTo>
                    <a:pt x="2489" y="380596"/>
                  </a:lnTo>
                  <a:lnTo>
                    <a:pt x="2489" y="341567"/>
                  </a:lnTo>
                  <a:lnTo>
                    <a:pt x="0" y="339435"/>
                  </a:lnTo>
                  <a:close/>
                </a:path>
                <a:path w="2540" h="567055">
                  <a:moveTo>
                    <a:pt x="2489" y="142366"/>
                  </a:moveTo>
                  <a:lnTo>
                    <a:pt x="0" y="142366"/>
                  </a:lnTo>
                  <a:lnTo>
                    <a:pt x="0" y="169036"/>
                  </a:lnTo>
                  <a:lnTo>
                    <a:pt x="2489" y="169036"/>
                  </a:lnTo>
                  <a:lnTo>
                    <a:pt x="2489" y="142366"/>
                  </a:lnTo>
                  <a:close/>
                </a:path>
                <a:path w="2540" h="567055">
                  <a:moveTo>
                    <a:pt x="2489" y="0"/>
                  </a:moveTo>
                  <a:lnTo>
                    <a:pt x="596" y="1396"/>
                  </a:lnTo>
                  <a:lnTo>
                    <a:pt x="0" y="1613"/>
                  </a:lnTo>
                  <a:lnTo>
                    <a:pt x="0" y="116966"/>
                  </a:lnTo>
                  <a:lnTo>
                    <a:pt x="2489" y="1169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79">
              <a:extLst>
                <a:ext uri="{FF2B5EF4-FFF2-40B4-BE49-F238E27FC236}">
                  <a16:creationId xmlns:a16="http://schemas.microsoft.com/office/drawing/2014/main" id="{86023DE7-A319-2C91-7BB1-103318322B2E}"/>
                </a:ext>
              </a:extLst>
            </p:cNvPr>
            <p:cNvSpPr/>
            <p:nvPr/>
          </p:nvSpPr>
          <p:spPr>
            <a:xfrm>
              <a:off x="963396" y="2017668"/>
              <a:ext cx="2540" cy="568960"/>
            </a:xfrm>
            <a:custGeom>
              <a:avLst/>
              <a:gdLst/>
              <a:ahLst/>
              <a:cxnLst/>
              <a:rect l="l" t="t" r="r" b="b"/>
              <a:pathLst>
                <a:path w="2540" h="568960">
                  <a:moveTo>
                    <a:pt x="0" y="517354"/>
                  </a:moveTo>
                  <a:lnTo>
                    <a:pt x="0" y="568521"/>
                  </a:lnTo>
                  <a:lnTo>
                    <a:pt x="2489" y="568521"/>
                  </a:lnTo>
                  <a:lnTo>
                    <a:pt x="2489" y="522612"/>
                  </a:lnTo>
                  <a:lnTo>
                    <a:pt x="0" y="517354"/>
                  </a:lnTo>
                  <a:close/>
                </a:path>
                <a:path w="2540" h="568960">
                  <a:moveTo>
                    <a:pt x="0" y="402575"/>
                  </a:moveTo>
                  <a:lnTo>
                    <a:pt x="0" y="432450"/>
                  </a:lnTo>
                  <a:lnTo>
                    <a:pt x="2489" y="433648"/>
                  </a:lnTo>
                  <a:lnTo>
                    <a:pt x="2489" y="404002"/>
                  </a:lnTo>
                  <a:lnTo>
                    <a:pt x="0" y="402575"/>
                  </a:lnTo>
                  <a:close/>
                </a:path>
                <a:path w="2540" h="568960">
                  <a:moveTo>
                    <a:pt x="0" y="343543"/>
                  </a:moveTo>
                  <a:lnTo>
                    <a:pt x="0" y="382571"/>
                  </a:lnTo>
                  <a:lnTo>
                    <a:pt x="609" y="380561"/>
                  </a:lnTo>
                  <a:lnTo>
                    <a:pt x="2489" y="380561"/>
                  </a:lnTo>
                  <a:lnTo>
                    <a:pt x="2489" y="345675"/>
                  </a:lnTo>
                  <a:lnTo>
                    <a:pt x="0" y="343543"/>
                  </a:lnTo>
                  <a:close/>
                </a:path>
                <a:path w="2540" h="568960">
                  <a:moveTo>
                    <a:pt x="2489" y="380561"/>
                  </a:moveTo>
                  <a:lnTo>
                    <a:pt x="609" y="380561"/>
                  </a:lnTo>
                  <a:lnTo>
                    <a:pt x="2489" y="381066"/>
                  </a:lnTo>
                  <a:lnTo>
                    <a:pt x="2489" y="380561"/>
                  </a:lnTo>
                  <a:close/>
                </a:path>
                <a:path w="2540" h="568960">
                  <a:moveTo>
                    <a:pt x="2489" y="144341"/>
                  </a:moveTo>
                  <a:lnTo>
                    <a:pt x="0" y="144341"/>
                  </a:lnTo>
                  <a:lnTo>
                    <a:pt x="0" y="171011"/>
                  </a:lnTo>
                  <a:lnTo>
                    <a:pt x="2489" y="171011"/>
                  </a:lnTo>
                  <a:lnTo>
                    <a:pt x="2489" y="144341"/>
                  </a:lnTo>
                  <a:close/>
                </a:path>
                <a:path w="2540" h="568960">
                  <a:moveTo>
                    <a:pt x="2489" y="0"/>
                  </a:moveTo>
                  <a:lnTo>
                    <a:pt x="1549" y="831"/>
                  </a:lnTo>
                  <a:lnTo>
                    <a:pt x="0" y="1975"/>
                  </a:lnTo>
                  <a:lnTo>
                    <a:pt x="0" y="118941"/>
                  </a:lnTo>
                  <a:lnTo>
                    <a:pt x="2489" y="11894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80">
              <a:extLst>
                <a:ext uri="{FF2B5EF4-FFF2-40B4-BE49-F238E27FC236}">
                  <a16:creationId xmlns:a16="http://schemas.microsoft.com/office/drawing/2014/main" id="{E0B50EF1-3E7B-CAF1-8F35-E2B5ADFCB2CE}"/>
                </a:ext>
              </a:extLst>
            </p:cNvPr>
            <p:cNvSpPr/>
            <p:nvPr/>
          </p:nvSpPr>
          <p:spPr>
            <a:xfrm>
              <a:off x="965885" y="2015541"/>
              <a:ext cx="2540" cy="570865"/>
            </a:xfrm>
            <a:custGeom>
              <a:avLst/>
              <a:gdLst/>
              <a:ahLst/>
              <a:cxnLst/>
              <a:rect l="l" t="t" r="r" b="b"/>
              <a:pathLst>
                <a:path w="2540" h="570864">
                  <a:moveTo>
                    <a:pt x="0" y="524739"/>
                  </a:moveTo>
                  <a:lnTo>
                    <a:pt x="0" y="570648"/>
                  </a:lnTo>
                  <a:lnTo>
                    <a:pt x="2489" y="570648"/>
                  </a:lnTo>
                  <a:lnTo>
                    <a:pt x="2489" y="530035"/>
                  </a:lnTo>
                  <a:lnTo>
                    <a:pt x="0" y="524739"/>
                  </a:lnTo>
                  <a:close/>
                </a:path>
                <a:path w="2540" h="570864">
                  <a:moveTo>
                    <a:pt x="0" y="406130"/>
                  </a:moveTo>
                  <a:lnTo>
                    <a:pt x="0" y="435776"/>
                  </a:lnTo>
                  <a:lnTo>
                    <a:pt x="2489" y="436974"/>
                  </a:lnTo>
                  <a:lnTo>
                    <a:pt x="2489" y="407557"/>
                  </a:lnTo>
                  <a:lnTo>
                    <a:pt x="0" y="406130"/>
                  </a:lnTo>
                  <a:close/>
                </a:path>
                <a:path w="2540" h="570864">
                  <a:moveTo>
                    <a:pt x="0" y="347802"/>
                  </a:moveTo>
                  <a:lnTo>
                    <a:pt x="0" y="383194"/>
                  </a:lnTo>
                  <a:lnTo>
                    <a:pt x="2489" y="383863"/>
                  </a:lnTo>
                  <a:lnTo>
                    <a:pt x="2489" y="349934"/>
                  </a:lnTo>
                  <a:lnTo>
                    <a:pt x="0" y="347802"/>
                  </a:lnTo>
                  <a:close/>
                </a:path>
                <a:path w="2540" h="570864">
                  <a:moveTo>
                    <a:pt x="2489" y="146468"/>
                  </a:moveTo>
                  <a:lnTo>
                    <a:pt x="0" y="146468"/>
                  </a:lnTo>
                  <a:lnTo>
                    <a:pt x="0" y="173138"/>
                  </a:lnTo>
                  <a:lnTo>
                    <a:pt x="2489" y="173138"/>
                  </a:lnTo>
                  <a:lnTo>
                    <a:pt x="2489" y="146468"/>
                  </a:lnTo>
                  <a:close/>
                </a:path>
                <a:path w="2540" h="570864">
                  <a:moveTo>
                    <a:pt x="2489" y="0"/>
                  </a:moveTo>
                  <a:lnTo>
                    <a:pt x="1930" y="418"/>
                  </a:lnTo>
                  <a:lnTo>
                    <a:pt x="0" y="2127"/>
                  </a:lnTo>
                  <a:lnTo>
                    <a:pt x="0" y="121073"/>
                  </a:lnTo>
                  <a:lnTo>
                    <a:pt x="2489" y="12145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81">
              <a:extLst>
                <a:ext uri="{FF2B5EF4-FFF2-40B4-BE49-F238E27FC236}">
                  <a16:creationId xmlns:a16="http://schemas.microsoft.com/office/drawing/2014/main" id="{438F6760-4AF6-FC8F-80DC-FE9AF246D1C1}"/>
                </a:ext>
              </a:extLst>
            </p:cNvPr>
            <p:cNvSpPr/>
            <p:nvPr/>
          </p:nvSpPr>
          <p:spPr>
            <a:xfrm>
              <a:off x="968387" y="2013665"/>
              <a:ext cx="2540" cy="572770"/>
            </a:xfrm>
            <a:custGeom>
              <a:avLst/>
              <a:gdLst/>
              <a:ahLst/>
              <a:cxnLst/>
              <a:rect l="l" t="t" r="r" b="b"/>
              <a:pathLst>
                <a:path w="2540" h="572769">
                  <a:moveTo>
                    <a:pt x="0" y="531937"/>
                  </a:moveTo>
                  <a:lnTo>
                    <a:pt x="0" y="572524"/>
                  </a:lnTo>
                  <a:lnTo>
                    <a:pt x="2489" y="572524"/>
                  </a:lnTo>
                  <a:lnTo>
                    <a:pt x="2489" y="537234"/>
                  </a:lnTo>
                  <a:lnTo>
                    <a:pt x="0" y="531937"/>
                  </a:lnTo>
                  <a:close/>
                </a:path>
                <a:path w="2540" h="572769">
                  <a:moveTo>
                    <a:pt x="0" y="409439"/>
                  </a:moveTo>
                  <a:lnTo>
                    <a:pt x="0" y="438856"/>
                  </a:lnTo>
                  <a:lnTo>
                    <a:pt x="660" y="439174"/>
                  </a:lnTo>
                  <a:lnTo>
                    <a:pt x="2311" y="441714"/>
                  </a:lnTo>
                  <a:lnTo>
                    <a:pt x="2489" y="442825"/>
                  </a:lnTo>
                  <a:lnTo>
                    <a:pt x="2489" y="410867"/>
                  </a:lnTo>
                  <a:lnTo>
                    <a:pt x="0" y="409439"/>
                  </a:lnTo>
                  <a:close/>
                </a:path>
                <a:path w="2540" h="572769">
                  <a:moveTo>
                    <a:pt x="0" y="351820"/>
                  </a:moveTo>
                  <a:lnTo>
                    <a:pt x="0" y="385741"/>
                  </a:lnTo>
                  <a:lnTo>
                    <a:pt x="2489" y="386410"/>
                  </a:lnTo>
                  <a:lnTo>
                    <a:pt x="2489" y="353953"/>
                  </a:lnTo>
                  <a:lnTo>
                    <a:pt x="0" y="351820"/>
                  </a:lnTo>
                  <a:close/>
                </a:path>
                <a:path w="2540" h="572769">
                  <a:moveTo>
                    <a:pt x="2489" y="148344"/>
                  </a:moveTo>
                  <a:lnTo>
                    <a:pt x="0" y="148344"/>
                  </a:lnTo>
                  <a:lnTo>
                    <a:pt x="0" y="175014"/>
                  </a:lnTo>
                  <a:lnTo>
                    <a:pt x="2489" y="175014"/>
                  </a:lnTo>
                  <a:lnTo>
                    <a:pt x="2489" y="148344"/>
                  </a:lnTo>
                  <a:close/>
                </a:path>
                <a:path w="2540" h="572769">
                  <a:moveTo>
                    <a:pt x="2489" y="0"/>
                  </a:moveTo>
                  <a:lnTo>
                    <a:pt x="0" y="1865"/>
                  </a:lnTo>
                  <a:lnTo>
                    <a:pt x="0" y="123333"/>
                  </a:lnTo>
                  <a:lnTo>
                    <a:pt x="2489" y="123716"/>
                  </a:lnTo>
                  <a:lnTo>
                    <a:pt x="2489" y="66394"/>
                  </a:lnTo>
                  <a:lnTo>
                    <a:pt x="838" y="58174"/>
                  </a:lnTo>
                  <a:lnTo>
                    <a:pt x="2489" y="4973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82">
              <a:extLst>
                <a:ext uri="{FF2B5EF4-FFF2-40B4-BE49-F238E27FC236}">
                  <a16:creationId xmlns:a16="http://schemas.microsoft.com/office/drawing/2014/main" id="{C0A70FEB-E805-664F-92E7-CB9A2FE856E7}"/>
                </a:ext>
              </a:extLst>
            </p:cNvPr>
            <p:cNvSpPr/>
            <p:nvPr/>
          </p:nvSpPr>
          <p:spPr>
            <a:xfrm>
              <a:off x="970876" y="2011800"/>
              <a:ext cx="2540" cy="574675"/>
            </a:xfrm>
            <a:custGeom>
              <a:avLst/>
              <a:gdLst/>
              <a:ahLst/>
              <a:cxnLst/>
              <a:rect l="l" t="t" r="r" b="b"/>
              <a:pathLst>
                <a:path w="2540" h="574675">
                  <a:moveTo>
                    <a:pt x="0" y="539099"/>
                  </a:moveTo>
                  <a:lnTo>
                    <a:pt x="0" y="574389"/>
                  </a:lnTo>
                  <a:lnTo>
                    <a:pt x="2489" y="574389"/>
                  </a:lnTo>
                  <a:lnTo>
                    <a:pt x="2489" y="544396"/>
                  </a:lnTo>
                  <a:lnTo>
                    <a:pt x="0" y="539099"/>
                  </a:lnTo>
                  <a:close/>
                </a:path>
                <a:path w="2540" h="574675">
                  <a:moveTo>
                    <a:pt x="0" y="412733"/>
                  </a:moveTo>
                  <a:lnTo>
                    <a:pt x="0" y="444691"/>
                  </a:lnTo>
                  <a:lnTo>
                    <a:pt x="228" y="446119"/>
                  </a:lnTo>
                  <a:lnTo>
                    <a:pt x="2489" y="456821"/>
                  </a:lnTo>
                  <a:lnTo>
                    <a:pt x="2489" y="414199"/>
                  </a:lnTo>
                  <a:lnTo>
                    <a:pt x="0" y="412733"/>
                  </a:lnTo>
                  <a:close/>
                </a:path>
                <a:path w="2540" h="574675">
                  <a:moveTo>
                    <a:pt x="0" y="355818"/>
                  </a:moveTo>
                  <a:lnTo>
                    <a:pt x="0" y="388276"/>
                  </a:lnTo>
                  <a:lnTo>
                    <a:pt x="2489" y="388945"/>
                  </a:lnTo>
                  <a:lnTo>
                    <a:pt x="2489" y="357951"/>
                  </a:lnTo>
                  <a:lnTo>
                    <a:pt x="0" y="355818"/>
                  </a:lnTo>
                  <a:close/>
                </a:path>
                <a:path w="2540" h="574675">
                  <a:moveTo>
                    <a:pt x="2489" y="150209"/>
                  </a:moveTo>
                  <a:lnTo>
                    <a:pt x="0" y="150209"/>
                  </a:lnTo>
                  <a:lnTo>
                    <a:pt x="0" y="176879"/>
                  </a:lnTo>
                  <a:lnTo>
                    <a:pt x="2489" y="176879"/>
                  </a:lnTo>
                  <a:lnTo>
                    <a:pt x="2489" y="150209"/>
                  </a:lnTo>
                  <a:close/>
                </a:path>
                <a:path w="2540" h="574675">
                  <a:moveTo>
                    <a:pt x="0" y="68260"/>
                  </a:moveTo>
                  <a:lnTo>
                    <a:pt x="0" y="125582"/>
                  </a:lnTo>
                  <a:lnTo>
                    <a:pt x="2489" y="125965"/>
                  </a:lnTo>
                  <a:lnTo>
                    <a:pt x="2430" y="80359"/>
                  </a:lnTo>
                  <a:lnTo>
                    <a:pt x="0" y="68260"/>
                  </a:lnTo>
                  <a:close/>
                </a:path>
                <a:path w="2540" h="574675">
                  <a:moveTo>
                    <a:pt x="2489" y="0"/>
                  </a:moveTo>
                  <a:lnTo>
                    <a:pt x="0" y="1865"/>
                  </a:lnTo>
                  <a:lnTo>
                    <a:pt x="0" y="51597"/>
                  </a:lnTo>
                  <a:lnTo>
                    <a:pt x="2322" y="39719"/>
                  </a:lnTo>
                  <a:lnTo>
                    <a:pt x="2489" y="394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83">
              <a:extLst>
                <a:ext uri="{FF2B5EF4-FFF2-40B4-BE49-F238E27FC236}">
                  <a16:creationId xmlns:a16="http://schemas.microsoft.com/office/drawing/2014/main" id="{344BBABB-7CDD-D9CB-6DF0-7A813FB80E8D}"/>
                </a:ext>
              </a:extLst>
            </p:cNvPr>
            <p:cNvSpPr/>
            <p:nvPr/>
          </p:nvSpPr>
          <p:spPr>
            <a:xfrm>
              <a:off x="973366" y="2009934"/>
              <a:ext cx="2540" cy="576580"/>
            </a:xfrm>
            <a:custGeom>
              <a:avLst/>
              <a:gdLst/>
              <a:ahLst/>
              <a:cxnLst/>
              <a:rect l="l" t="t" r="r" b="b"/>
              <a:pathLst>
                <a:path w="2540" h="576580">
                  <a:moveTo>
                    <a:pt x="0" y="546262"/>
                  </a:moveTo>
                  <a:lnTo>
                    <a:pt x="0" y="576255"/>
                  </a:lnTo>
                  <a:lnTo>
                    <a:pt x="2489" y="576255"/>
                  </a:lnTo>
                  <a:lnTo>
                    <a:pt x="2489" y="549983"/>
                  </a:lnTo>
                  <a:lnTo>
                    <a:pt x="1562" y="549585"/>
                  </a:lnTo>
                  <a:lnTo>
                    <a:pt x="0" y="546262"/>
                  </a:lnTo>
                  <a:close/>
                </a:path>
                <a:path w="2540" h="576580">
                  <a:moveTo>
                    <a:pt x="0" y="416064"/>
                  </a:moveTo>
                  <a:lnTo>
                    <a:pt x="0" y="458686"/>
                  </a:lnTo>
                  <a:lnTo>
                    <a:pt x="2489" y="470469"/>
                  </a:lnTo>
                  <a:lnTo>
                    <a:pt x="2489" y="417544"/>
                  </a:lnTo>
                  <a:lnTo>
                    <a:pt x="0" y="416064"/>
                  </a:lnTo>
                  <a:close/>
                </a:path>
                <a:path w="2540" h="576580">
                  <a:moveTo>
                    <a:pt x="0" y="359816"/>
                  </a:moveTo>
                  <a:lnTo>
                    <a:pt x="0" y="390811"/>
                  </a:lnTo>
                  <a:lnTo>
                    <a:pt x="2489" y="391480"/>
                  </a:lnTo>
                  <a:lnTo>
                    <a:pt x="2489" y="361949"/>
                  </a:lnTo>
                  <a:lnTo>
                    <a:pt x="0" y="359816"/>
                  </a:lnTo>
                  <a:close/>
                </a:path>
                <a:path w="2540" h="576580">
                  <a:moveTo>
                    <a:pt x="2489" y="152075"/>
                  </a:moveTo>
                  <a:lnTo>
                    <a:pt x="0" y="152075"/>
                  </a:lnTo>
                  <a:lnTo>
                    <a:pt x="0" y="178745"/>
                  </a:lnTo>
                  <a:lnTo>
                    <a:pt x="2489" y="178745"/>
                  </a:lnTo>
                  <a:lnTo>
                    <a:pt x="2489" y="152075"/>
                  </a:lnTo>
                  <a:close/>
                </a:path>
                <a:path w="2540" h="576580">
                  <a:moveTo>
                    <a:pt x="0" y="82314"/>
                  </a:moveTo>
                  <a:lnTo>
                    <a:pt x="0" y="127831"/>
                  </a:lnTo>
                  <a:lnTo>
                    <a:pt x="2489" y="128215"/>
                  </a:lnTo>
                  <a:lnTo>
                    <a:pt x="2489" y="86039"/>
                  </a:lnTo>
                  <a:lnTo>
                    <a:pt x="0" y="82314"/>
                  </a:lnTo>
                  <a:close/>
                </a:path>
                <a:path w="2540" h="576580">
                  <a:moveTo>
                    <a:pt x="2489" y="0"/>
                  </a:moveTo>
                  <a:lnTo>
                    <a:pt x="0" y="1865"/>
                  </a:lnTo>
                  <a:lnTo>
                    <a:pt x="0" y="41354"/>
                  </a:lnTo>
                  <a:lnTo>
                    <a:pt x="2489" y="3788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84">
              <a:extLst>
                <a:ext uri="{FF2B5EF4-FFF2-40B4-BE49-F238E27FC236}">
                  <a16:creationId xmlns:a16="http://schemas.microsoft.com/office/drawing/2014/main" id="{B5C870D1-1F4A-8236-E416-026C3F4F5D03}"/>
                </a:ext>
              </a:extLst>
            </p:cNvPr>
            <p:cNvSpPr/>
            <p:nvPr/>
          </p:nvSpPr>
          <p:spPr>
            <a:xfrm>
              <a:off x="975855" y="2008068"/>
              <a:ext cx="2540" cy="578485"/>
            </a:xfrm>
            <a:custGeom>
              <a:avLst/>
              <a:gdLst/>
              <a:ahLst/>
              <a:cxnLst/>
              <a:rect l="l" t="t" r="r" b="b"/>
              <a:pathLst>
                <a:path w="2540" h="578485">
                  <a:moveTo>
                    <a:pt x="0" y="551849"/>
                  </a:moveTo>
                  <a:lnTo>
                    <a:pt x="0" y="578121"/>
                  </a:lnTo>
                  <a:lnTo>
                    <a:pt x="2489" y="578121"/>
                  </a:lnTo>
                  <a:lnTo>
                    <a:pt x="2489" y="552721"/>
                  </a:lnTo>
                  <a:lnTo>
                    <a:pt x="2031" y="552721"/>
                  </a:lnTo>
                  <a:lnTo>
                    <a:pt x="0" y="551849"/>
                  </a:lnTo>
                  <a:close/>
                </a:path>
                <a:path w="2540" h="578485">
                  <a:moveTo>
                    <a:pt x="0" y="419409"/>
                  </a:moveTo>
                  <a:lnTo>
                    <a:pt x="0" y="472335"/>
                  </a:lnTo>
                  <a:lnTo>
                    <a:pt x="347" y="473981"/>
                  </a:lnTo>
                  <a:lnTo>
                    <a:pt x="2489" y="484773"/>
                  </a:lnTo>
                  <a:lnTo>
                    <a:pt x="2489" y="420889"/>
                  </a:lnTo>
                  <a:lnTo>
                    <a:pt x="0" y="419409"/>
                  </a:lnTo>
                  <a:close/>
                </a:path>
                <a:path w="2540" h="578485">
                  <a:moveTo>
                    <a:pt x="0" y="363814"/>
                  </a:moveTo>
                  <a:lnTo>
                    <a:pt x="0" y="393346"/>
                  </a:lnTo>
                  <a:lnTo>
                    <a:pt x="2489" y="394015"/>
                  </a:lnTo>
                  <a:lnTo>
                    <a:pt x="2489" y="365947"/>
                  </a:lnTo>
                  <a:lnTo>
                    <a:pt x="0" y="363814"/>
                  </a:lnTo>
                  <a:close/>
                </a:path>
                <a:path w="2540" h="578485">
                  <a:moveTo>
                    <a:pt x="2489" y="153941"/>
                  </a:moveTo>
                  <a:lnTo>
                    <a:pt x="0" y="153941"/>
                  </a:lnTo>
                  <a:lnTo>
                    <a:pt x="0" y="180611"/>
                  </a:lnTo>
                  <a:lnTo>
                    <a:pt x="2489" y="180611"/>
                  </a:lnTo>
                  <a:lnTo>
                    <a:pt x="2489" y="153941"/>
                  </a:lnTo>
                  <a:close/>
                </a:path>
                <a:path w="2540" h="578485">
                  <a:moveTo>
                    <a:pt x="0" y="87905"/>
                  </a:moveTo>
                  <a:lnTo>
                    <a:pt x="0" y="130080"/>
                  </a:lnTo>
                  <a:lnTo>
                    <a:pt x="2489" y="130464"/>
                  </a:lnTo>
                  <a:lnTo>
                    <a:pt x="2489" y="91630"/>
                  </a:lnTo>
                  <a:lnTo>
                    <a:pt x="0" y="87905"/>
                  </a:lnTo>
                  <a:close/>
                </a:path>
                <a:path w="2540" h="578485">
                  <a:moveTo>
                    <a:pt x="2489" y="0"/>
                  </a:moveTo>
                  <a:lnTo>
                    <a:pt x="0" y="1865"/>
                  </a:lnTo>
                  <a:lnTo>
                    <a:pt x="0" y="39755"/>
                  </a:lnTo>
                  <a:lnTo>
                    <a:pt x="2489" y="3629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85">
              <a:extLst>
                <a:ext uri="{FF2B5EF4-FFF2-40B4-BE49-F238E27FC236}">
                  <a16:creationId xmlns:a16="http://schemas.microsoft.com/office/drawing/2014/main" id="{63148850-4589-ACE9-3B46-2AE3B134D8C7}"/>
                </a:ext>
              </a:extLst>
            </p:cNvPr>
            <p:cNvSpPr/>
            <p:nvPr/>
          </p:nvSpPr>
          <p:spPr>
            <a:xfrm>
              <a:off x="978357" y="2006386"/>
              <a:ext cx="2540" cy="580390"/>
            </a:xfrm>
            <a:custGeom>
              <a:avLst/>
              <a:gdLst/>
              <a:ahLst/>
              <a:cxnLst/>
              <a:rect l="l" t="t" r="r" b="b"/>
              <a:pathLst>
                <a:path w="2540" h="580389">
                  <a:moveTo>
                    <a:pt x="1790" y="554403"/>
                  </a:moveTo>
                  <a:lnTo>
                    <a:pt x="0" y="554403"/>
                  </a:lnTo>
                  <a:lnTo>
                    <a:pt x="0" y="579803"/>
                  </a:lnTo>
                  <a:lnTo>
                    <a:pt x="2489" y="579803"/>
                  </a:lnTo>
                  <a:lnTo>
                    <a:pt x="2489" y="555027"/>
                  </a:lnTo>
                  <a:lnTo>
                    <a:pt x="1790" y="554403"/>
                  </a:lnTo>
                  <a:close/>
                </a:path>
                <a:path w="2540" h="580389">
                  <a:moveTo>
                    <a:pt x="0" y="422579"/>
                  </a:moveTo>
                  <a:lnTo>
                    <a:pt x="0" y="486519"/>
                  </a:lnTo>
                  <a:lnTo>
                    <a:pt x="2489" y="499063"/>
                  </a:lnTo>
                  <a:lnTo>
                    <a:pt x="2489" y="424058"/>
                  </a:lnTo>
                  <a:lnTo>
                    <a:pt x="0" y="422579"/>
                  </a:lnTo>
                  <a:close/>
                </a:path>
                <a:path w="2540" h="580389">
                  <a:moveTo>
                    <a:pt x="0" y="367640"/>
                  </a:moveTo>
                  <a:lnTo>
                    <a:pt x="0" y="395701"/>
                  </a:lnTo>
                  <a:lnTo>
                    <a:pt x="2489" y="396370"/>
                  </a:lnTo>
                  <a:lnTo>
                    <a:pt x="2489" y="369772"/>
                  </a:lnTo>
                  <a:lnTo>
                    <a:pt x="0" y="367640"/>
                  </a:lnTo>
                  <a:close/>
                </a:path>
                <a:path w="2540" h="580389">
                  <a:moveTo>
                    <a:pt x="2489" y="155623"/>
                  </a:moveTo>
                  <a:lnTo>
                    <a:pt x="0" y="155623"/>
                  </a:lnTo>
                  <a:lnTo>
                    <a:pt x="0" y="182293"/>
                  </a:lnTo>
                  <a:lnTo>
                    <a:pt x="2489" y="182293"/>
                  </a:lnTo>
                  <a:lnTo>
                    <a:pt x="2489" y="155623"/>
                  </a:lnTo>
                  <a:close/>
                </a:path>
                <a:path w="2540" h="580389">
                  <a:moveTo>
                    <a:pt x="0" y="93331"/>
                  </a:moveTo>
                  <a:lnTo>
                    <a:pt x="0" y="132148"/>
                  </a:lnTo>
                  <a:lnTo>
                    <a:pt x="2489" y="132531"/>
                  </a:lnTo>
                  <a:lnTo>
                    <a:pt x="2489" y="97057"/>
                  </a:lnTo>
                  <a:lnTo>
                    <a:pt x="0" y="93331"/>
                  </a:lnTo>
                  <a:close/>
                </a:path>
                <a:path w="2540" h="580389">
                  <a:moveTo>
                    <a:pt x="2489" y="0"/>
                  </a:moveTo>
                  <a:lnTo>
                    <a:pt x="1319" y="683"/>
                  </a:lnTo>
                  <a:lnTo>
                    <a:pt x="0" y="1672"/>
                  </a:lnTo>
                  <a:lnTo>
                    <a:pt x="0" y="37955"/>
                  </a:lnTo>
                  <a:lnTo>
                    <a:pt x="2489" y="3449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86">
              <a:extLst>
                <a:ext uri="{FF2B5EF4-FFF2-40B4-BE49-F238E27FC236}">
                  <a16:creationId xmlns:a16="http://schemas.microsoft.com/office/drawing/2014/main" id="{5F062214-5944-09B7-F698-47340DE9B7A1}"/>
                </a:ext>
              </a:extLst>
            </p:cNvPr>
            <p:cNvSpPr/>
            <p:nvPr/>
          </p:nvSpPr>
          <p:spPr>
            <a:xfrm>
              <a:off x="980846" y="2004930"/>
              <a:ext cx="2540" cy="581660"/>
            </a:xfrm>
            <a:custGeom>
              <a:avLst/>
              <a:gdLst/>
              <a:ahLst/>
              <a:cxnLst/>
              <a:rect l="l" t="t" r="r" b="b"/>
              <a:pathLst>
                <a:path w="2540" h="581660">
                  <a:moveTo>
                    <a:pt x="0" y="556482"/>
                  </a:moveTo>
                  <a:lnTo>
                    <a:pt x="0" y="581259"/>
                  </a:lnTo>
                  <a:lnTo>
                    <a:pt x="2489" y="581259"/>
                  </a:lnTo>
                  <a:lnTo>
                    <a:pt x="2489" y="557129"/>
                  </a:lnTo>
                  <a:lnTo>
                    <a:pt x="723" y="557129"/>
                  </a:lnTo>
                  <a:lnTo>
                    <a:pt x="0" y="556482"/>
                  </a:lnTo>
                  <a:close/>
                </a:path>
                <a:path w="2540" h="581660">
                  <a:moveTo>
                    <a:pt x="0" y="425513"/>
                  </a:moveTo>
                  <a:lnTo>
                    <a:pt x="0" y="500519"/>
                  </a:lnTo>
                  <a:lnTo>
                    <a:pt x="2489" y="512945"/>
                  </a:lnTo>
                  <a:lnTo>
                    <a:pt x="2489" y="426993"/>
                  </a:lnTo>
                  <a:lnTo>
                    <a:pt x="0" y="425513"/>
                  </a:lnTo>
                  <a:close/>
                </a:path>
                <a:path w="2540" h="581660">
                  <a:moveTo>
                    <a:pt x="0" y="371227"/>
                  </a:moveTo>
                  <a:lnTo>
                    <a:pt x="0" y="397825"/>
                  </a:lnTo>
                  <a:lnTo>
                    <a:pt x="2489" y="398494"/>
                  </a:lnTo>
                  <a:lnTo>
                    <a:pt x="2489" y="373150"/>
                  </a:lnTo>
                  <a:lnTo>
                    <a:pt x="2044" y="372979"/>
                  </a:lnTo>
                  <a:lnTo>
                    <a:pt x="0" y="371227"/>
                  </a:lnTo>
                  <a:close/>
                </a:path>
                <a:path w="2540" h="581660">
                  <a:moveTo>
                    <a:pt x="2489" y="157079"/>
                  </a:moveTo>
                  <a:lnTo>
                    <a:pt x="0" y="157079"/>
                  </a:lnTo>
                  <a:lnTo>
                    <a:pt x="0" y="183749"/>
                  </a:lnTo>
                  <a:lnTo>
                    <a:pt x="2489" y="183749"/>
                  </a:lnTo>
                  <a:lnTo>
                    <a:pt x="2489" y="157079"/>
                  </a:lnTo>
                  <a:close/>
                </a:path>
                <a:path w="2540" h="581660">
                  <a:moveTo>
                    <a:pt x="0" y="98512"/>
                  </a:moveTo>
                  <a:lnTo>
                    <a:pt x="0" y="133987"/>
                  </a:lnTo>
                  <a:lnTo>
                    <a:pt x="1507" y="134219"/>
                  </a:lnTo>
                  <a:lnTo>
                    <a:pt x="2489" y="134675"/>
                  </a:lnTo>
                  <a:lnTo>
                    <a:pt x="2489" y="102237"/>
                  </a:lnTo>
                  <a:lnTo>
                    <a:pt x="0" y="98512"/>
                  </a:lnTo>
                  <a:close/>
                </a:path>
                <a:path w="2540" h="581660">
                  <a:moveTo>
                    <a:pt x="2489" y="0"/>
                  </a:moveTo>
                  <a:lnTo>
                    <a:pt x="0" y="1455"/>
                  </a:lnTo>
                  <a:lnTo>
                    <a:pt x="0" y="35945"/>
                  </a:lnTo>
                  <a:lnTo>
                    <a:pt x="2489" y="3248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87">
              <a:extLst>
                <a:ext uri="{FF2B5EF4-FFF2-40B4-BE49-F238E27FC236}">
                  <a16:creationId xmlns:a16="http://schemas.microsoft.com/office/drawing/2014/main" id="{2D85907E-A952-E2A9-C1D4-4076832D6FB4}"/>
                </a:ext>
              </a:extLst>
            </p:cNvPr>
            <p:cNvSpPr/>
            <p:nvPr/>
          </p:nvSpPr>
          <p:spPr>
            <a:xfrm>
              <a:off x="983335" y="2003475"/>
              <a:ext cx="2540" cy="582930"/>
            </a:xfrm>
            <a:custGeom>
              <a:avLst/>
              <a:gdLst/>
              <a:ahLst/>
              <a:cxnLst/>
              <a:rect l="l" t="t" r="r" b="b"/>
              <a:pathLst>
                <a:path w="2540" h="582930">
                  <a:moveTo>
                    <a:pt x="2489" y="558584"/>
                  </a:moveTo>
                  <a:lnTo>
                    <a:pt x="0" y="558584"/>
                  </a:lnTo>
                  <a:lnTo>
                    <a:pt x="0" y="582714"/>
                  </a:lnTo>
                  <a:lnTo>
                    <a:pt x="2489" y="582714"/>
                  </a:lnTo>
                  <a:lnTo>
                    <a:pt x="2489" y="558584"/>
                  </a:lnTo>
                  <a:close/>
                </a:path>
                <a:path w="2540" h="582930">
                  <a:moveTo>
                    <a:pt x="0" y="428448"/>
                  </a:moveTo>
                  <a:lnTo>
                    <a:pt x="0" y="514400"/>
                  </a:lnTo>
                  <a:lnTo>
                    <a:pt x="2489" y="526803"/>
                  </a:lnTo>
                  <a:lnTo>
                    <a:pt x="2489" y="430331"/>
                  </a:lnTo>
                  <a:lnTo>
                    <a:pt x="1003" y="429044"/>
                  </a:lnTo>
                  <a:lnTo>
                    <a:pt x="0" y="428448"/>
                  </a:lnTo>
                  <a:close/>
                </a:path>
                <a:path w="2540" h="582930">
                  <a:moveTo>
                    <a:pt x="0" y="374606"/>
                  </a:moveTo>
                  <a:lnTo>
                    <a:pt x="0" y="399949"/>
                  </a:lnTo>
                  <a:lnTo>
                    <a:pt x="2489" y="400618"/>
                  </a:lnTo>
                  <a:lnTo>
                    <a:pt x="2489" y="375567"/>
                  </a:lnTo>
                  <a:lnTo>
                    <a:pt x="0" y="374606"/>
                  </a:lnTo>
                  <a:close/>
                </a:path>
                <a:path w="2540" h="582930">
                  <a:moveTo>
                    <a:pt x="2489" y="158534"/>
                  </a:moveTo>
                  <a:lnTo>
                    <a:pt x="0" y="158534"/>
                  </a:lnTo>
                  <a:lnTo>
                    <a:pt x="0" y="185204"/>
                  </a:lnTo>
                  <a:lnTo>
                    <a:pt x="2489" y="185204"/>
                  </a:lnTo>
                  <a:lnTo>
                    <a:pt x="2489" y="158534"/>
                  </a:lnTo>
                  <a:close/>
                </a:path>
                <a:path w="2540" h="582930">
                  <a:moveTo>
                    <a:pt x="0" y="103693"/>
                  </a:moveTo>
                  <a:lnTo>
                    <a:pt x="0" y="136130"/>
                  </a:lnTo>
                  <a:lnTo>
                    <a:pt x="2489" y="137288"/>
                  </a:lnTo>
                  <a:lnTo>
                    <a:pt x="2489" y="106120"/>
                  </a:lnTo>
                  <a:lnTo>
                    <a:pt x="1003" y="105194"/>
                  </a:lnTo>
                  <a:lnTo>
                    <a:pt x="0" y="103693"/>
                  </a:lnTo>
                  <a:close/>
                </a:path>
                <a:path w="2540" h="582930">
                  <a:moveTo>
                    <a:pt x="2489" y="0"/>
                  </a:moveTo>
                  <a:lnTo>
                    <a:pt x="0" y="1455"/>
                  </a:lnTo>
                  <a:lnTo>
                    <a:pt x="0" y="33935"/>
                  </a:lnTo>
                  <a:lnTo>
                    <a:pt x="812" y="32804"/>
                  </a:lnTo>
                  <a:lnTo>
                    <a:pt x="2489" y="3162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88">
              <a:extLst>
                <a:ext uri="{FF2B5EF4-FFF2-40B4-BE49-F238E27FC236}">
                  <a16:creationId xmlns:a16="http://schemas.microsoft.com/office/drawing/2014/main" id="{0DAE49EE-156C-123A-2C5E-CE5B535594F7}"/>
                </a:ext>
              </a:extLst>
            </p:cNvPr>
            <p:cNvSpPr/>
            <p:nvPr/>
          </p:nvSpPr>
          <p:spPr>
            <a:xfrm>
              <a:off x="985837" y="2002012"/>
              <a:ext cx="2540" cy="584200"/>
            </a:xfrm>
            <a:custGeom>
              <a:avLst/>
              <a:gdLst/>
              <a:ahLst/>
              <a:cxnLst/>
              <a:rect l="l" t="t" r="r" b="b"/>
              <a:pathLst>
                <a:path w="2540" h="584200">
                  <a:moveTo>
                    <a:pt x="2489" y="559193"/>
                  </a:moveTo>
                  <a:lnTo>
                    <a:pt x="927" y="560047"/>
                  </a:lnTo>
                  <a:lnTo>
                    <a:pt x="0" y="560047"/>
                  </a:lnTo>
                  <a:lnTo>
                    <a:pt x="0" y="584177"/>
                  </a:lnTo>
                  <a:lnTo>
                    <a:pt x="2489" y="584177"/>
                  </a:lnTo>
                  <a:lnTo>
                    <a:pt x="2489" y="559193"/>
                  </a:lnTo>
                  <a:close/>
                </a:path>
                <a:path w="2540" h="584200">
                  <a:moveTo>
                    <a:pt x="0" y="431805"/>
                  </a:moveTo>
                  <a:lnTo>
                    <a:pt x="0" y="528329"/>
                  </a:lnTo>
                  <a:lnTo>
                    <a:pt x="2489" y="540733"/>
                  </a:lnTo>
                  <a:lnTo>
                    <a:pt x="2489" y="433962"/>
                  </a:lnTo>
                  <a:lnTo>
                    <a:pt x="0" y="431805"/>
                  </a:lnTo>
                  <a:close/>
                </a:path>
                <a:path w="2540" h="584200">
                  <a:moveTo>
                    <a:pt x="0" y="377034"/>
                  </a:moveTo>
                  <a:lnTo>
                    <a:pt x="0" y="402085"/>
                  </a:lnTo>
                  <a:lnTo>
                    <a:pt x="2489" y="402754"/>
                  </a:lnTo>
                  <a:lnTo>
                    <a:pt x="2489" y="377996"/>
                  </a:lnTo>
                  <a:lnTo>
                    <a:pt x="0" y="377034"/>
                  </a:lnTo>
                  <a:close/>
                </a:path>
                <a:path w="2540" h="584200">
                  <a:moveTo>
                    <a:pt x="2489" y="159997"/>
                  </a:moveTo>
                  <a:lnTo>
                    <a:pt x="0" y="159997"/>
                  </a:lnTo>
                  <a:lnTo>
                    <a:pt x="0" y="186667"/>
                  </a:lnTo>
                  <a:lnTo>
                    <a:pt x="2489" y="186667"/>
                  </a:lnTo>
                  <a:lnTo>
                    <a:pt x="2489" y="159997"/>
                  </a:lnTo>
                  <a:close/>
                </a:path>
                <a:path w="2540" h="584200">
                  <a:moveTo>
                    <a:pt x="0" y="107590"/>
                  </a:moveTo>
                  <a:lnTo>
                    <a:pt x="0" y="138756"/>
                  </a:lnTo>
                  <a:lnTo>
                    <a:pt x="2489" y="139914"/>
                  </a:lnTo>
                  <a:lnTo>
                    <a:pt x="2489" y="109141"/>
                  </a:lnTo>
                  <a:lnTo>
                    <a:pt x="0" y="107590"/>
                  </a:lnTo>
                  <a:close/>
                </a:path>
                <a:path w="2540" h="584200">
                  <a:moveTo>
                    <a:pt x="2489" y="0"/>
                  </a:moveTo>
                  <a:lnTo>
                    <a:pt x="0" y="1455"/>
                  </a:lnTo>
                  <a:lnTo>
                    <a:pt x="0" y="33082"/>
                  </a:lnTo>
                  <a:lnTo>
                    <a:pt x="2489" y="3133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89">
              <a:extLst>
                <a:ext uri="{FF2B5EF4-FFF2-40B4-BE49-F238E27FC236}">
                  <a16:creationId xmlns:a16="http://schemas.microsoft.com/office/drawing/2014/main" id="{69DBE3FC-5958-54B3-CF99-390D58669AB2}"/>
                </a:ext>
              </a:extLst>
            </p:cNvPr>
            <p:cNvSpPr/>
            <p:nvPr/>
          </p:nvSpPr>
          <p:spPr>
            <a:xfrm>
              <a:off x="988326" y="2000557"/>
              <a:ext cx="2540" cy="586105"/>
            </a:xfrm>
            <a:custGeom>
              <a:avLst/>
              <a:gdLst/>
              <a:ahLst/>
              <a:cxnLst/>
              <a:rect l="l" t="t" r="r" b="b"/>
              <a:pathLst>
                <a:path w="2540" h="586105">
                  <a:moveTo>
                    <a:pt x="2489" y="560232"/>
                  </a:moveTo>
                  <a:lnTo>
                    <a:pt x="762" y="560232"/>
                  </a:lnTo>
                  <a:lnTo>
                    <a:pt x="0" y="560649"/>
                  </a:lnTo>
                  <a:lnTo>
                    <a:pt x="0" y="585632"/>
                  </a:lnTo>
                  <a:lnTo>
                    <a:pt x="2489" y="585632"/>
                  </a:lnTo>
                  <a:lnTo>
                    <a:pt x="2489" y="560232"/>
                  </a:lnTo>
                  <a:close/>
                </a:path>
                <a:path w="2540" h="586105">
                  <a:moveTo>
                    <a:pt x="0" y="435417"/>
                  </a:moveTo>
                  <a:lnTo>
                    <a:pt x="0" y="542188"/>
                  </a:lnTo>
                  <a:lnTo>
                    <a:pt x="2489" y="554591"/>
                  </a:lnTo>
                  <a:lnTo>
                    <a:pt x="2489" y="438110"/>
                  </a:lnTo>
                  <a:lnTo>
                    <a:pt x="1875" y="437042"/>
                  </a:lnTo>
                  <a:lnTo>
                    <a:pt x="0" y="435417"/>
                  </a:lnTo>
                  <a:close/>
                </a:path>
                <a:path w="2540" h="586105">
                  <a:moveTo>
                    <a:pt x="0" y="379451"/>
                  </a:moveTo>
                  <a:lnTo>
                    <a:pt x="0" y="404209"/>
                  </a:lnTo>
                  <a:lnTo>
                    <a:pt x="2489" y="404878"/>
                  </a:lnTo>
                  <a:lnTo>
                    <a:pt x="2489" y="379892"/>
                  </a:lnTo>
                  <a:lnTo>
                    <a:pt x="1143" y="379892"/>
                  </a:lnTo>
                  <a:lnTo>
                    <a:pt x="0" y="379451"/>
                  </a:lnTo>
                  <a:close/>
                </a:path>
                <a:path w="2540" h="586105">
                  <a:moveTo>
                    <a:pt x="2489" y="161452"/>
                  </a:moveTo>
                  <a:lnTo>
                    <a:pt x="0" y="161452"/>
                  </a:lnTo>
                  <a:lnTo>
                    <a:pt x="0" y="188122"/>
                  </a:lnTo>
                  <a:lnTo>
                    <a:pt x="2489" y="188122"/>
                  </a:lnTo>
                  <a:lnTo>
                    <a:pt x="2489" y="161452"/>
                  </a:lnTo>
                  <a:close/>
                </a:path>
                <a:path w="2540" h="586105">
                  <a:moveTo>
                    <a:pt x="0" y="110597"/>
                  </a:moveTo>
                  <a:lnTo>
                    <a:pt x="0" y="141369"/>
                  </a:lnTo>
                  <a:lnTo>
                    <a:pt x="2222" y="142402"/>
                  </a:lnTo>
                  <a:lnTo>
                    <a:pt x="2489" y="142482"/>
                  </a:lnTo>
                  <a:lnTo>
                    <a:pt x="2489" y="112147"/>
                  </a:lnTo>
                  <a:lnTo>
                    <a:pt x="0" y="110597"/>
                  </a:lnTo>
                  <a:close/>
                </a:path>
                <a:path w="2540" h="586105">
                  <a:moveTo>
                    <a:pt x="2489" y="0"/>
                  </a:moveTo>
                  <a:lnTo>
                    <a:pt x="0" y="1455"/>
                  </a:lnTo>
                  <a:lnTo>
                    <a:pt x="0" y="32791"/>
                  </a:lnTo>
                  <a:lnTo>
                    <a:pt x="2489" y="3104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90">
              <a:extLst>
                <a:ext uri="{FF2B5EF4-FFF2-40B4-BE49-F238E27FC236}">
                  <a16:creationId xmlns:a16="http://schemas.microsoft.com/office/drawing/2014/main" id="{4246276B-8210-086E-AC73-3158A4FBBE9F}"/>
                </a:ext>
              </a:extLst>
            </p:cNvPr>
            <p:cNvSpPr/>
            <p:nvPr/>
          </p:nvSpPr>
          <p:spPr>
            <a:xfrm>
              <a:off x="990815" y="1999285"/>
              <a:ext cx="2540" cy="587375"/>
            </a:xfrm>
            <a:custGeom>
              <a:avLst/>
              <a:gdLst/>
              <a:ahLst/>
              <a:cxnLst/>
              <a:rect l="l" t="t" r="r" b="b"/>
              <a:pathLst>
                <a:path w="2540" h="587375">
                  <a:moveTo>
                    <a:pt x="0" y="439381"/>
                  </a:moveTo>
                  <a:lnTo>
                    <a:pt x="0" y="555863"/>
                  </a:lnTo>
                  <a:lnTo>
                    <a:pt x="622" y="558964"/>
                  </a:lnTo>
                  <a:lnTo>
                    <a:pt x="622" y="561504"/>
                  </a:lnTo>
                  <a:lnTo>
                    <a:pt x="0" y="561504"/>
                  </a:lnTo>
                  <a:lnTo>
                    <a:pt x="0" y="586904"/>
                  </a:lnTo>
                  <a:lnTo>
                    <a:pt x="2489" y="586904"/>
                  </a:lnTo>
                  <a:lnTo>
                    <a:pt x="2489" y="443713"/>
                  </a:lnTo>
                  <a:lnTo>
                    <a:pt x="0" y="439381"/>
                  </a:lnTo>
                  <a:close/>
                </a:path>
                <a:path w="2540" h="587375">
                  <a:moveTo>
                    <a:pt x="2489" y="381164"/>
                  </a:moveTo>
                  <a:lnTo>
                    <a:pt x="0" y="381164"/>
                  </a:lnTo>
                  <a:lnTo>
                    <a:pt x="0" y="406149"/>
                  </a:lnTo>
                  <a:lnTo>
                    <a:pt x="1541" y="406564"/>
                  </a:lnTo>
                  <a:lnTo>
                    <a:pt x="2489" y="406649"/>
                  </a:lnTo>
                  <a:lnTo>
                    <a:pt x="2489" y="381164"/>
                  </a:lnTo>
                  <a:close/>
                </a:path>
                <a:path w="2540" h="587375">
                  <a:moveTo>
                    <a:pt x="2489" y="162724"/>
                  </a:moveTo>
                  <a:lnTo>
                    <a:pt x="0" y="162724"/>
                  </a:lnTo>
                  <a:lnTo>
                    <a:pt x="0" y="189394"/>
                  </a:lnTo>
                  <a:lnTo>
                    <a:pt x="2489" y="189394"/>
                  </a:lnTo>
                  <a:lnTo>
                    <a:pt x="2489" y="162724"/>
                  </a:lnTo>
                  <a:close/>
                </a:path>
                <a:path w="2540" h="587375">
                  <a:moveTo>
                    <a:pt x="0" y="113419"/>
                  </a:moveTo>
                  <a:lnTo>
                    <a:pt x="0" y="143754"/>
                  </a:lnTo>
                  <a:lnTo>
                    <a:pt x="2489" y="144502"/>
                  </a:lnTo>
                  <a:lnTo>
                    <a:pt x="2489" y="114969"/>
                  </a:lnTo>
                  <a:lnTo>
                    <a:pt x="0" y="113419"/>
                  </a:lnTo>
                  <a:close/>
                </a:path>
                <a:path w="2540" h="587375">
                  <a:moveTo>
                    <a:pt x="2489" y="0"/>
                  </a:moveTo>
                  <a:lnTo>
                    <a:pt x="1893" y="164"/>
                  </a:lnTo>
                  <a:lnTo>
                    <a:pt x="0" y="1271"/>
                  </a:lnTo>
                  <a:lnTo>
                    <a:pt x="0" y="32316"/>
                  </a:lnTo>
                  <a:lnTo>
                    <a:pt x="2489" y="3057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91">
              <a:extLst>
                <a:ext uri="{FF2B5EF4-FFF2-40B4-BE49-F238E27FC236}">
                  <a16:creationId xmlns:a16="http://schemas.microsoft.com/office/drawing/2014/main" id="{F9639999-02A9-5FDD-EC75-054131CBDE53}"/>
                </a:ext>
              </a:extLst>
            </p:cNvPr>
            <p:cNvSpPr/>
            <p:nvPr/>
          </p:nvSpPr>
          <p:spPr>
            <a:xfrm>
              <a:off x="993317" y="1998596"/>
              <a:ext cx="2540" cy="588010"/>
            </a:xfrm>
            <a:custGeom>
              <a:avLst/>
              <a:gdLst/>
              <a:ahLst/>
              <a:cxnLst/>
              <a:rect l="l" t="t" r="r" b="b"/>
              <a:pathLst>
                <a:path w="2540" h="588010">
                  <a:moveTo>
                    <a:pt x="0" y="444425"/>
                  </a:moveTo>
                  <a:lnTo>
                    <a:pt x="0" y="587594"/>
                  </a:lnTo>
                  <a:lnTo>
                    <a:pt x="2489" y="587594"/>
                  </a:lnTo>
                  <a:lnTo>
                    <a:pt x="2489" y="450972"/>
                  </a:lnTo>
                  <a:lnTo>
                    <a:pt x="533" y="445354"/>
                  </a:lnTo>
                  <a:lnTo>
                    <a:pt x="0" y="444425"/>
                  </a:lnTo>
                  <a:close/>
                </a:path>
                <a:path w="2540" h="588010">
                  <a:moveTo>
                    <a:pt x="2489" y="381854"/>
                  </a:moveTo>
                  <a:lnTo>
                    <a:pt x="0" y="381854"/>
                  </a:lnTo>
                  <a:lnTo>
                    <a:pt x="0" y="407340"/>
                  </a:lnTo>
                  <a:lnTo>
                    <a:pt x="2489" y="407564"/>
                  </a:lnTo>
                  <a:lnTo>
                    <a:pt x="2489" y="381854"/>
                  </a:lnTo>
                  <a:close/>
                </a:path>
                <a:path w="2540" h="588010">
                  <a:moveTo>
                    <a:pt x="2489" y="163414"/>
                  </a:moveTo>
                  <a:lnTo>
                    <a:pt x="0" y="163414"/>
                  </a:lnTo>
                  <a:lnTo>
                    <a:pt x="0" y="190084"/>
                  </a:lnTo>
                  <a:lnTo>
                    <a:pt x="2489" y="190084"/>
                  </a:lnTo>
                  <a:lnTo>
                    <a:pt x="2489" y="163414"/>
                  </a:lnTo>
                  <a:close/>
                </a:path>
                <a:path w="2540" h="588010">
                  <a:moveTo>
                    <a:pt x="0" y="115667"/>
                  </a:moveTo>
                  <a:lnTo>
                    <a:pt x="0" y="145195"/>
                  </a:lnTo>
                  <a:lnTo>
                    <a:pt x="2489" y="145943"/>
                  </a:lnTo>
                  <a:lnTo>
                    <a:pt x="2489" y="117218"/>
                  </a:lnTo>
                  <a:lnTo>
                    <a:pt x="0" y="115667"/>
                  </a:lnTo>
                  <a:close/>
                </a:path>
                <a:path w="2540" h="588010">
                  <a:moveTo>
                    <a:pt x="2489" y="0"/>
                  </a:moveTo>
                  <a:lnTo>
                    <a:pt x="0" y="686"/>
                  </a:lnTo>
                  <a:lnTo>
                    <a:pt x="0" y="31251"/>
                  </a:lnTo>
                  <a:lnTo>
                    <a:pt x="2489" y="2950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92">
              <a:extLst>
                <a:ext uri="{FF2B5EF4-FFF2-40B4-BE49-F238E27FC236}">
                  <a16:creationId xmlns:a16="http://schemas.microsoft.com/office/drawing/2014/main" id="{C82AB6BF-F9B0-A127-99E3-297BD7B553B5}"/>
                </a:ext>
              </a:extLst>
            </p:cNvPr>
            <p:cNvSpPr/>
            <p:nvPr/>
          </p:nvSpPr>
          <p:spPr>
            <a:xfrm>
              <a:off x="995806" y="1997909"/>
              <a:ext cx="2540" cy="588645"/>
            </a:xfrm>
            <a:custGeom>
              <a:avLst/>
              <a:gdLst/>
              <a:ahLst/>
              <a:cxnLst/>
              <a:rect l="l" t="t" r="r" b="b"/>
              <a:pathLst>
                <a:path w="2540" h="588644">
                  <a:moveTo>
                    <a:pt x="0" y="451658"/>
                  </a:moveTo>
                  <a:lnTo>
                    <a:pt x="0" y="588280"/>
                  </a:lnTo>
                  <a:lnTo>
                    <a:pt x="2489" y="588280"/>
                  </a:lnTo>
                  <a:lnTo>
                    <a:pt x="2489" y="460010"/>
                  </a:lnTo>
                  <a:lnTo>
                    <a:pt x="1803" y="460010"/>
                  </a:lnTo>
                  <a:lnTo>
                    <a:pt x="254" y="452390"/>
                  </a:lnTo>
                  <a:lnTo>
                    <a:pt x="0" y="451658"/>
                  </a:lnTo>
                  <a:close/>
                </a:path>
                <a:path w="2540" h="588644">
                  <a:moveTo>
                    <a:pt x="2489" y="382540"/>
                  </a:moveTo>
                  <a:lnTo>
                    <a:pt x="0" y="382540"/>
                  </a:lnTo>
                  <a:lnTo>
                    <a:pt x="0" y="408250"/>
                  </a:lnTo>
                  <a:lnTo>
                    <a:pt x="2489" y="408474"/>
                  </a:lnTo>
                  <a:lnTo>
                    <a:pt x="2489" y="382540"/>
                  </a:lnTo>
                  <a:close/>
                </a:path>
                <a:path w="2540" h="588644">
                  <a:moveTo>
                    <a:pt x="2489" y="164100"/>
                  </a:moveTo>
                  <a:lnTo>
                    <a:pt x="0" y="164100"/>
                  </a:lnTo>
                  <a:lnTo>
                    <a:pt x="0" y="190770"/>
                  </a:lnTo>
                  <a:lnTo>
                    <a:pt x="2489" y="190770"/>
                  </a:lnTo>
                  <a:lnTo>
                    <a:pt x="2489" y="164100"/>
                  </a:lnTo>
                  <a:close/>
                </a:path>
                <a:path w="2540" h="588644">
                  <a:moveTo>
                    <a:pt x="0" y="117904"/>
                  </a:moveTo>
                  <a:lnTo>
                    <a:pt x="0" y="146630"/>
                  </a:lnTo>
                  <a:lnTo>
                    <a:pt x="2489" y="147378"/>
                  </a:lnTo>
                  <a:lnTo>
                    <a:pt x="2489" y="119455"/>
                  </a:lnTo>
                  <a:lnTo>
                    <a:pt x="0" y="117904"/>
                  </a:lnTo>
                  <a:close/>
                </a:path>
                <a:path w="2540" h="588644">
                  <a:moveTo>
                    <a:pt x="2489" y="0"/>
                  </a:moveTo>
                  <a:lnTo>
                    <a:pt x="0" y="686"/>
                  </a:lnTo>
                  <a:lnTo>
                    <a:pt x="0" y="30191"/>
                  </a:lnTo>
                  <a:lnTo>
                    <a:pt x="2489" y="284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93">
              <a:extLst>
                <a:ext uri="{FF2B5EF4-FFF2-40B4-BE49-F238E27FC236}">
                  <a16:creationId xmlns:a16="http://schemas.microsoft.com/office/drawing/2014/main" id="{AA3E28B5-7705-6C9C-98BF-A4380ACB31B8}"/>
                </a:ext>
              </a:extLst>
            </p:cNvPr>
            <p:cNvSpPr/>
            <p:nvPr/>
          </p:nvSpPr>
          <p:spPr>
            <a:xfrm>
              <a:off x="998296" y="1997223"/>
              <a:ext cx="2540" cy="589280"/>
            </a:xfrm>
            <a:custGeom>
              <a:avLst/>
              <a:gdLst/>
              <a:ahLst/>
              <a:cxnLst/>
              <a:rect l="l" t="t" r="r" b="b"/>
              <a:pathLst>
                <a:path w="2540" h="589280">
                  <a:moveTo>
                    <a:pt x="2489" y="460696"/>
                  </a:moveTo>
                  <a:lnTo>
                    <a:pt x="0" y="460696"/>
                  </a:lnTo>
                  <a:lnTo>
                    <a:pt x="0" y="588966"/>
                  </a:lnTo>
                  <a:lnTo>
                    <a:pt x="2489" y="588966"/>
                  </a:lnTo>
                  <a:lnTo>
                    <a:pt x="2489" y="460696"/>
                  </a:lnTo>
                  <a:close/>
                </a:path>
                <a:path w="2540" h="589280">
                  <a:moveTo>
                    <a:pt x="2489" y="383226"/>
                  </a:moveTo>
                  <a:lnTo>
                    <a:pt x="0" y="383226"/>
                  </a:lnTo>
                  <a:lnTo>
                    <a:pt x="0" y="409160"/>
                  </a:lnTo>
                  <a:lnTo>
                    <a:pt x="2489" y="409384"/>
                  </a:lnTo>
                  <a:lnTo>
                    <a:pt x="2489" y="383226"/>
                  </a:lnTo>
                  <a:close/>
                </a:path>
                <a:path w="2540" h="589280">
                  <a:moveTo>
                    <a:pt x="2489" y="164786"/>
                  </a:moveTo>
                  <a:lnTo>
                    <a:pt x="0" y="164786"/>
                  </a:lnTo>
                  <a:lnTo>
                    <a:pt x="0" y="191456"/>
                  </a:lnTo>
                  <a:lnTo>
                    <a:pt x="2489" y="191456"/>
                  </a:lnTo>
                  <a:lnTo>
                    <a:pt x="2489" y="164786"/>
                  </a:lnTo>
                  <a:close/>
                </a:path>
                <a:path w="2540" h="589280">
                  <a:moveTo>
                    <a:pt x="0" y="120141"/>
                  </a:moveTo>
                  <a:lnTo>
                    <a:pt x="0" y="148064"/>
                  </a:lnTo>
                  <a:lnTo>
                    <a:pt x="2489" y="148812"/>
                  </a:lnTo>
                  <a:lnTo>
                    <a:pt x="2489" y="121642"/>
                  </a:lnTo>
                  <a:lnTo>
                    <a:pt x="2351" y="121606"/>
                  </a:lnTo>
                  <a:lnTo>
                    <a:pt x="0" y="120141"/>
                  </a:lnTo>
                  <a:close/>
                </a:path>
                <a:path w="2540" h="589280">
                  <a:moveTo>
                    <a:pt x="2489" y="0"/>
                  </a:moveTo>
                  <a:lnTo>
                    <a:pt x="0" y="686"/>
                  </a:lnTo>
                  <a:lnTo>
                    <a:pt x="0" y="29131"/>
                  </a:lnTo>
                  <a:lnTo>
                    <a:pt x="2144" y="27626"/>
                  </a:lnTo>
                  <a:lnTo>
                    <a:pt x="2489" y="275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94">
              <a:extLst>
                <a:ext uri="{FF2B5EF4-FFF2-40B4-BE49-F238E27FC236}">
                  <a16:creationId xmlns:a16="http://schemas.microsoft.com/office/drawing/2014/main" id="{4EE7FCDD-DF98-41EB-6888-84AF49F86E8A}"/>
                </a:ext>
              </a:extLst>
            </p:cNvPr>
            <p:cNvSpPr/>
            <p:nvPr/>
          </p:nvSpPr>
          <p:spPr>
            <a:xfrm>
              <a:off x="1000798" y="1996533"/>
              <a:ext cx="2540" cy="589915"/>
            </a:xfrm>
            <a:custGeom>
              <a:avLst/>
              <a:gdLst/>
              <a:ahLst/>
              <a:cxnLst/>
              <a:rect l="l" t="t" r="r" b="b"/>
              <a:pathLst>
                <a:path w="2540" h="589914">
                  <a:moveTo>
                    <a:pt x="2489" y="461386"/>
                  </a:moveTo>
                  <a:lnTo>
                    <a:pt x="0" y="461386"/>
                  </a:lnTo>
                  <a:lnTo>
                    <a:pt x="0" y="589656"/>
                  </a:lnTo>
                  <a:lnTo>
                    <a:pt x="2489" y="589656"/>
                  </a:lnTo>
                  <a:lnTo>
                    <a:pt x="2489" y="489961"/>
                  </a:lnTo>
                  <a:lnTo>
                    <a:pt x="2108" y="488056"/>
                  </a:lnTo>
                  <a:lnTo>
                    <a:pt x="2489" y="488056"/>
                  </a:lnTo>
                  <a:lnTo>
                    <a:pt x="2489" y="461386"/>
                  </a:lnTo>
                  <a:close/>
                </a:path>
                <a:path w="2540" h="589914">
                  <a:moveTo>
                    <a:pt x="1689" y="383916"/>
                  </a:moveTo>
                  <a:lnTo>
                    <a:pt x="0" y="383916"/>
                  </a:lnTo>
                  <a:lnTo>
                    <a:pt x="0" y="410075"/>
                  </a:lnTo>
                  <a:lnTo>
                    <a:pt x="2489" y="410299"/>
                  </a:lnTo>
                  <a:lnTo>
                    <a:pt x="2489" y="383973"/>
                  </a:lnTo>
                  <a:lnTo>
                    <a:pt x="1689" y="383916"/>
                  </a:lnTo>
                  <a:close/>
                </a:path>
                <a:path w="2540" h="589914">
                  <a:moveTo>
                    <a:pt x="2489" y="165476"/>
                  </a:moveTo>
                  <a:lnTo>
                    <a:pt x="0" y="165476"/>
                  </a:lnTo>
                  <a:lnTo>
                    <a:pt x="0" y="192146"/>
                  </a:lnTo>
                  <a:lnTo>
                    <a:pt x="2489" y="192146"/>
                  </a:lnTo>
                  <a:lnTo>
                    <a:pt x="2489" y="165476"/>
                  </a:lnTo>
                  <a:close/>
                </a:path>
                <a:path w="2540" h="589914">
                  <a:moveTo>
                    <a:pt x="0" y="122335"/>
                  </a:moveTo>
                  <a:lnTo>
                    <a:pt x="0" y="149506"/>
                  </a:lnTo>
                  <a:lnTo>
                    <a:pt x="2489" y="150253"/>
                  </a:lnTo>
                  <a:lnTo>
                    <a:pt x="2489" y="122970"/>
                  </a:lnTo>
                  <a:lnTo>
                    <a:pt x="0" y="122335"/>
                  </a:lnTo>
                  <a:close/>
                </a:path>
                <a:path w="2540" h="589914">
                  <a:moveTo>
                    <a:pt x="2489" y="0"/>
                  </a:moveTo>
                  <a:lnTo>
                    <a:pt x="0" y="686"/>
                  </a:lnTo>
                  <a:lnTo>
                    <a:pt x="0" y="28248"/>
                  </a:lnTo>
                  <a:lnTo>
                    <a:pt x="2489" y="2777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95">
              <a:extLst>
                <a:ext uri="{FF2B5EF4-FFF2-40B4-BE49-F238E27FC236}">
                  <a16:creationId xmlns:a16="http://schemas.microsoft.com/office/drawing/2014/main" id="{F51687AC-2E85-079F-E108-2F0409BDE73B}"/>
                </a:ext>
              </a:extLst>
            </p:cNvPr>
            <p:cNvSpPr/>
            <p:nvPr/>
          </p:nvSpPr>
          <p:spPr>
            <a:xfrm>
              <a:off x="1003287" y="1995846"/>
              <a:ext cx="2540" cy="590550"/>
            </a:xfrm>
            <a:custGeom>
              <a:avLst/>
              <a:gdLst/>
              <a:ahLst/>
              <a:cxnLst/>
              <a:rect l="l" t="t" r="r" b="b"/>
              <a:pathLst>
                <a:path w="2540" h="590550">
                  <a:moveTo>
                    <a:pt x="0" y="490648"/>
                  </a:moveTo>
                  <a:lnTo>
                    <a:pt x="0" y="590343"/>
                  </a:lnTo>
                  <a:lnTo>
                    <a:pt x="2489" y="590343"/>
                  </a:lnTo>
                  <a:lnTo>
                    <a:pt x="2489" y="503094"/>
                  </a:lnTo>
                  <a:lnTo>
                    <a:pt x="0" y="490648"/>
                  </a:lnTo>
                  <a:close/>
                </a:path>
                <a:path w="2540" h="590550">
                  <a:moveTo>
                    <a:pt x="0" y="384659"/>
                  </a:moveTo>
                  <a:lnTo>
                    <a:pt x="0" y="410985"/>
                  </a:lnTo>
                  <a:lnTo>
                    <a:pt x="2489" y="411209"/>
                  </a:lnTo>
                  <a:lnTo>
                    <a:pt x="2489" y="384835"/>
                  </a:lnTo>
                  <a:lnTo>
                    <a:pt x="0" y="384659"/>
                  </a:lnTo>
                  <a:close/>
                </a:path>
                <a:path w="2540" h="590550">
                  <a:moveTo>
                    <a:pt x="2489" y="166163"/>
                  </a:moveTo>
                  <a:lnTo>
                    <a:pt x="0" y="166163"/>
                  </a:lnTo>
                  <a:lnTo>
                    <a:pt x="0" y="192833"/>
                  </a:lnTo>
                  <a:lnTo>
                    <a:pt x="2489" y="192833"/>
                  </a:lnTo>
                  <a:lnTo>
                    <a:pt x="2489" y="166163"/>
                  </a:lnTo>
                  <a:close/>
                </a:path>
                <a:path w="2540" h="590550">
                  <a:moveTo>
                    <a:pt x="0" y="123656"/>
                  </a:moveTo>
                  <a:lnTo>
                    <a:pt x="0" y="150940"/>
                  </a:lnTo>
                  <a:lnTo>
                    <a:pt x="2489" y="151688"/>
                  </a:lnTo>
                  <a:lnTo>
                    <a:pt x="2489" y="124291"/>
                  </a:lnTo>
                  <a:lnTo>
                    <a:pt x="0" y="123656"/>
                  </a:lnTo>
                  <a:close/>
                </a:path>
                <a:path w="2540" h="590550">
                  <a:moveTo>
                    <a:pt x="2489" y="0"/>
                  </a:moveTo>
                  <a:lnTo>
                    <a:pt x="0" y="686"/>
                  </a:lnTo>
                  <a:lnTo>
                    <a:pt x="0" y="28461"/>
                  </a:lnTo>
                  <a:lnTo>
                    <a:pt x="2489" y="27986"/>
                  </a:lnTo>
                  <a:lnTo>
                    <a:pt x="2489" y="0"/>
                  </a:lnTo>
                  <a:close/>
                </a:path>
                <a:path w="2540" h="590550">
                  <a:moveTo>
                    <a:pt x="2489" y="462073"/>
                  </a:moveTo>
                  <a:lnTo>
                    <a:pt x="0" y="462073"/>
                  </a:lnTo>
                  <a:lnTo>
                    <a:pt x="0" y="488743"/>
                  </a:lnTo>
                  <a:lnTo>
                    <a:pt x="2489" y="488743"/>
                  </a:lnTo>
                  <a:lnTo>
                    <a:pt x="2489" y="462073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96">
              <a:extLst>
                <a:ext uri="{FF2B5EF4-FFF2-40B4-BE49-F238E27FC236}">
                  <a16:creationId xmlns:a16="http://schemas.microsoft.com/office/drawing/2014/main" id="{8B09BFC2-76FD-B378-10C2-EC6E2EDDD30A}"/>
                </a:ext>
              </a:extLst>
            </p:cNvPr>
            <p:cNvSpPr/>
            <p:nvPr/>
          </p:nvSpPr>
          <p:spPr>
            <a:xfrm>
              <a:off x="1005776" y="1995484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0" y="503456"/>
                  </a:moveTo>
                  <a:lnTo>
                    <a:pt x="0" y="590705"/>
                  </a:lnTo>
                  <a:lnTo>
                    <a:pt x="2489" y="590705"/>
                  </a:lnTo>
                  <a:lnTo>
                    <a:pt x="2489" y="515902"/>
                  </a:lnTo>
                  <a:lnTo>
                    <a:pt x="0" y="503456"/>
                  </a:lnTo>
                  <a:close/>
                </a:path>
                <a:path w="2540" h="591185">
                  <a:moveTo>
                    <a:pt x="0" y="385198"/>
                  </a:moveTo>
                  <a:lnTo>
                    <a:pt x="0" y="411571"/>
                  </a:lnTo>
                  <a:lnTo>
                    <a:pt x="2489" y="411795"/>
                  </a:lnTo>
                  <a:lnTo>
                    <a:pt x="2489" y="385374"/>
                  </a:lnTo>
                  <a:lnTo>
                    <a:pt x="0" y="385198"/>
                  </a:lnTo>
                  <a:close/>
                </a:path>
                <a:path w="2540" h="591185">
                  <a:moveTo>
                    <a:pt x="2489" y="166525"/>
                  </a:moveTo>
                  <a:lnTo>
                    <a:pt x="0" y="166525"/>
                  </a:lnTo>
                  <a:lnTo>
                    <a:pt x="0" y="193195"/>
                  </a:lnTo>
                  <a:lnTo>
                    <a:pt x="2489" y="193195"/>
                  </a:lnTo>
                  <a:lnTo>
                    <a:pt x="2489" y="166525"/>
                  </a:lnTo>
                  <a:close/>
                </a:path>
                <a:path w="2540" h="591185">
                  <a:moveTo>
                    <a:pt x="0" y="124653"/>
                  </a:moveTo>
                  <a:lnTo>
                    <a:pt x="0" y="152050"/>
                  </a:lnTo>
                  <a:lnTo>
                    <a:pt x="1680" y="152555"/>
                  </a:lnTo>
                  <a:lnTo>
                    <a:pt x="2489" y="152616"/>
                  </a:lnTo>
                  <a:lnTo>
                    <a:pt x="2489" y="125289"/>
                  </a:lnTo>
                  <a:lnTo>
                    <a:pt x="0" y="124653"/>
                  </a:lnTo>
                  <a:close/>
                </a:path>
                <a:path w="2540" h="591185">
                  <a:moveTo>
                    <a:pt x="2489" y="0"/>
                  </a:moveTo>
                  <a:lnTo>
                    <a:pt x="749" y="155"/>
                  </a:lnTo>
                  <a:lnTo>
                    <a:pt x="0" y="362"/>
                  </a:lnTo>
                  <a:lnTo>
                    <a:pt x="0" y="28349"/>
                  </a:lnTo>
                  <a:lnTo>
                    <a:pt x="2489" y="27875"/>
                  </a:lnTo>
                  <a:lnTo>
                    <a:pt x="2489" y="0"/>
                  </a:lnTo>
                  <a:close/>
                </a:path>
                <a:path w="2540" h="591185">
                  <a:moveTo>
                    <a:pt x="2489" y="462435"/>
                  </a:moveTo>
                  <a:lnTo>
                    <a:pt x="0" y="462435"/>
                  </a:lnTo>
                  <a:lnTo>
                    <a:pt x="0" y="489105"/>
                  </a:lnTo>
                  <a:lnTo>
                    <a:pt x="2489" y="489105"/>
                  </a:lnTo>
                  <a:lnTo>
                    <a:pt x="2489" y="462435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97">
              <a:extLst>
                <a:ext uri="{FF2B5EF4-FFF2-40B4-BE49-F238E27FC236}">
                  <a16:creationId xmlns:a16="http://schemas.microsoft.com/office/drawing/2014/main" id="{0131FAC3-4908-BC5D-112C-15D134895329}"/>
                </a:ext>
              </a:extLst>
            </p:cNvPr>
            <p:cNvSpPr/>
            <p:nvPr/>
          </p:nvSpPr>
          <p:spPr>
            <a:xfrm>
              <a:off x="1008265" y="1995262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0" y="516124"/>
                  </a:moveTo>
                  <a:lnTo>
                    <a:pt x="0" y="590927"/>
                  </a:lnTo>
                  <a:lnTo>
                    <a:pt x="2489" y="590927"/>
                  </a:lnTo>
                  <a:lnTo>
                    <a:pt x="2489" y="528488"/>
                  </a:lnTo>
                  <a:lnTo>
                    <a:pt x="2006" y="526157"/>
                  </a:lnTo>
                  <a:lnTo>
                    <a:pt x="0" y="516124"/>
                  </a:lnTo>
                  <a:close/>
                </a:path>
                <a:path w="2540" h="591185">
                  <a:moveTo>
                    <a:pt x="0" y="385596"/>
                  </a:moveTo>
                  <a:lnTo>
                    <a:pt x="0" y="412018"/>
                  </a:lnTo>
                  <a:lnTo>
                    <a:pt x="2489" y="412241"/>
                  </a:lnTo>
                  <a:lnTo>
                    <a:pt x="2489" y="385772"/>
                  </a:lnTo>
                  <a:lnTo>
                    <a:pt x="0" y="385596"/>
                  </a:lnTo>
                  <a:close/>
                </a:path>
                <a:path w="2540" h="591185">
                  <a:moveTo>
                    <a:pt x="2489" y="166747"/>
                  </a:moveTo>
                  <a:lnTo>
                    <a:pt x="0" y="166747"/>
                  </a:lnTo>
                  <a:lnTo>
                    <a:pt x="0" y="193417"/>
                  </a:lnTo>
                  <a:lnTo>
                    <a:pt x="2489" y="193417"/>
                  </a:lnTo>
                  <a:lnTo>
                    <a:pt x="2489" y="166747"/>
                  </a:lnTo>
                  <a:close/>
                </a:path>
                <a:path w="2540" h="591185">
                  <a:moveTo>
                    <a:pt x="0" y="125511"/>
                  </a:moveTo>
                  <a:lnTo>
                    <a:pt x="0" y="152838"/>
                  </a:lnTo>
                  <a:lnTo>
                    <a:pt x="2489" y="153024"/>
                  </a:lnTo>
                  <a:lnTo>
                    <a:pt x="2489" y="126146"/>
                  </a:lnTo>
                  <a:lnTo>
                    <a:pt x="0" y="125511"/>
                  </a:lnTo>
                  <a:close/>
                </a:path>
                <a:path w="2540" h="591185">
                  <a:moveTo>
                    <a:pt x="2489" y="0"/>
                  </a:moveTo>
                  <a:lnTo>
                    <a:pt x="0" y="222"/>
                  </a:lnTo>
                  <a:lnTo>
                    <a:pt x="0" y="28097"/>
                  </a:lnTo>
                  <a:lnTo>
                    <a:pt x="2489" y="27623"/>
                  </a:lnTo>
                  <a:lnTo>
                    <a:pt x="2489" y="0"/>
                  </a:lnTo>
                  <a:close/>
                </a:path>
                <a:path w="2540" h="591185">
                  <a:moveTo>
                    <a:pt x="2489" y="462657"/>
                  </a:moveTo>
                  <a:lnTo>
                    <a:pt x="0" y="462657"/>
                  </a:lnTo>
                  <a:lnTo>
                    <a:pt x="0" y="489327"/>
                  </a:lnTo>
                  <a:lnTo>
                    <a:pt x="2489" y="489327"/>
                  </a:lnTo>
                  <a:lnTo>
                    <a:pt x="2489" y="462657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98">
              <a:extLst>
                <a:ext uri="{FF2B5EF4-FFF2-40B4-BE49-F238E27FC236}">
                  <a16:creationId xmlns:a16="http://schemas.microsoft.com/office/drawing/2014/main" id="{E8D9654E-373D-A929-251E-2964BCF111DD}"/>
                </a:ext>
              </a:extLst>
            </p:cNvPr>
            <p:cNvSpPr/>
            <p:nvPr/>
          </p:nvSpPr>
          <p:spPr>
            <a:xfrm>
              <a:off x="1010767" y="1995038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0" y="528773"/>
                  </a:moveTo>
                  <a:lnTo>
                    <a:pt x="0" y="591151"/>
                  </a:lnTo>
                  <a:lnTo>
                    <a:pt x="2489" y="591151"/>
                  </a:lnTo>
                  <a:lnTo>
                    <a:pt x="2489" y="540794"/>
                  </a:lnTo>
                  <a:lnTo>
                    <a:pt x="0" y="528773"/>
                  </a:lnTo>
                  <a:close/>
                </a:path>
                <a:path w="2540" h="591185">
                  <a:moveTo>
                    <a:pt x="0" y="385997"/>
                  </a:moveTo>
                  <a:lnTo>
                    <a:pt x="0" y="412466"/>
                  </a:lnTo>
                  <a:lnTo>
                    <a:pt x="2489" y="412690"/>
                  </a:lnTo>
                  <a:lnTo>
                    <a:pt x="2489" y="386173"/>
                  </a:lnTo>
                  <a:lnTo>
                    <a:pt x="0" y="385997"/>
                  </a:lnTo>
                  <a:close/>
                </a:path>
                <a:path w="2540" h="591185">
                  <a:moveTo>
                    <a:pt x="2489" y="166971"/>
                  </a:moveTo>
                  <a:lnTo>
                    <a:pt x="0" y="166971"/>
                  </a:lnTo>
                  <a:lnTo>
                    <a:pt x="0" y="193641"/>
                  </a:lnTo>
                  <a:lnTo>
                    <a:pt x="2489" y="193641"/>
                  </a:lnTo>
                  <a:lnTo>
                    <a:pt x="2489" y="166971"/>
                  </a:lnTo>
                  <a:close/>
                </a:path>
                <a:path w="2540" h="591185">
                  <a:moveTo>
                    <a:pt x="0" y="126373"/>
                  </a:moveTo>
                  <a:lnTo>
                    <a:pt x="0" y="153249"/>
                  </a:lnTo>
                  <a:lnTo>
                    <a:pt x="2489" y="153435"/>
                  </a:lnTo>
                  <a:lnTo>
                    <a:pt x="2489" y="127008"/>
                  </a:lnTo>
                  <a:lnTo>
                    <a:pt x="0" y="126373"/>
                  </a:lnTo>
                  <a:close/>
                </a:path>
                <a:path w="2540" h="591185">
                  <a:moveTo>
                    <a:pt x="2489" y="0"/>
                  </a:moveTo>
                  <a:lnTo>
                    <a:pt x="0" y="222"/>
                  </a:lnTo>
                  <a:lnTo>
                    <a:pt x="0" y="27844"/>
                  </a:lnTo>
                  <a:lnTo>
                    <a:pt x="2489" y="27370"/>
                  </a:lnTo>
                  <a:lnTo>
                    <a:pt x="2489" y="0"/>
                  </a:lnTo>
                  <a:close/>
                </a:path>
                <a:path w="2540" h="591185">
                  <a:moveTo>
                    <a:pt x="2489" y="462881"/>
                  </a:moveTo>
                  <a:lnTo>
                    <a:pt x="0" y="462881"/>
                  </a:lnTo>
                  <a:lnTo>
                    <a:pt x="0" y="489551"/>
                  </a:lnTo>
                  <a:lnTo>
                    <a:pt x="2489" y="489551"/>
                  </a:lnTo>
                  <a:lnTo>
                    <a:pt x="2489" y="462881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99">
              <a:extLst>
                <a:ext uri="{FF2B5EF4-FFF2-40B4-BE49-F238E27FC236}">
                  <a16:creationId xmlns:a16="http://schemas.microsoft.com/office/drawing/2014/main" id="{3C2821E6-C09F-344A-5526-0B51BAEF637D}"/>
                </a:ext>
              </a:extLst>
            </p:cNvPr>
            <p:cNvSpPr/>
            <p:nvPr/>
          </p:nvSpPr>
          <p:spPr>
            <a:xfrm>
              <a:off x="1013256" y="1994816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0" y="541016"/>
                  </a:moveTo>
                  <a:lnTo>
                    <a:pt x="0" y="591373"/>
                  </a:lnTo>
                  <a:lnTo>
                    <a:pt x="2489" y="591373"/>
                  </a:lnTo>
                  <a:lnTo>
                    <a:pt x="2489" y="552943"/>
                  </a:lnTo>
                  <a:lnTo>
                    <a:pt x="0" y="541016"/>
                  </a:lnTo>
                  <a:close/>
                </a:path>
                <a:path w="2540" h="591819">
                  <a:moveTo>
                    <a:pt x="0" y="386396"/>
                  </a:moveTo>
                  <a:lnTo>
                    <a:pt x="0" y="412912"/>
                  </a:lnTo>
                  <a:lnTo>
                    <a:pt x="2489" y="413136"/>
                  </a:lnTo>
                  <a:lnTo>
                    <a:pt x="2489" y="386572"/>
                  </a:lnTo>
                  <a:lnTo>
                    <a:pt x="0" y="386396"/>
                  </a:lnTo>
                  <a:close/>
                </a:path>
                <a:path w="2540" h="591819">
                  <a:moveTo>
                    <a:pt x="2489" y="167193"/>
                  </a:moveTo>
                  <a:lnTo>
                    <a:pt x="0" y="167193"/>
                  </a:lnTo>
                  <a:lnTo>
                    <a:pt x="0" y="193863"/>
                  </a:lnTo>
                  <a:lnTo>
                    <a:pt x="2489" y="193863"/>
                  </a:lnTo>
                  <a:lnTo>
                    <a:pt x="2489" y="167193"/>
                  </a:lnTo>
                  <a:close/>
                </a:path>
                <a:path w="2540" h="591819">
                  <a:moveTo>
                    <a:pt x="0" y="127230"/>
                  </a:moveTo>
                  <a:lnTo>
                    <a:pt x="0" y="153658"/>
                  </a:lnTo>
                  <a:lnTo>
                    <a:pt x="2489" y="153844"/>
                  </a:lnTo>
                  <a:lnTo>
                    <a:pt x="2489" y="127865"/>
                  </a:lnTo>
                  <a:lnTo>
                    <a:pt x="0" y="127230"/>
                  </a:lnTo>
                  <a:close/>
                </a:path>
                <a:path w="2540" h="591819">
                  <a:moveTo>
                    <a:pt x="2489" y="0"/>
                  </a:moveTo>
                  <a:lnTo>
                    <a:pt x="0" y="222"/>
                  </a:lnTo>
                  <a:lnTo>
                    <a:pt x="0" y="27592"/>
                  </a:lnTo>
                  <a:lnTo>
                    <a:pt x="2489" y="27118"/>
                  </a:lnTo>
                  <a:lnTo>
                    <a:pt x="2489" y="0"/>
                  </a:lnTo>
                  <a:close/>
                </a:path>
                <a:path w="2540" h="591819">
                  <a:moveTo>
                    <a:pt x="2489" y="463103"/>
                  </a:moveTo>
                  <a:lnTo>
                    <a:pt x="0" y="463103"/>
                  </a:lnTo>
                  <a:lnTo>
                    <a:pt x="0" y="489773"/>
                  </a:lnTo>
                  <a:lnTo>
                    <a:pt x="2489" y="489773"/>
                  </a:lnTo>
                  <a:lnTo>
                    <a:pt x="2489" y="463103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00">
              <a:extLst>
                <a:ext uri="{FF2B5EF4-FFF2-40B4-BE49-F238E27FC236}">
                  <a16:creationId xmlns:a16="http://schemas.microsoft.com/office/drawing/2014/main" id="{D9905185-5D34-2DDD-A751-08EC3C8A35EE}"/>
                </a:ext>
              </a:extLst>
            </p:cNvPr>
            <p:cNvSpPr/>
            <p:nvPr/>
          </p:nvSpPr>
          <p:spPr>
            <a:xfrm>
              <a:off x="1015758" y="1994592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0" y="553227"/>
                  </a:moveTo>
                  <a:lnTo>
                    <a:pt x="0" y="591597"/>
                  </a:lnTo>
                  <a:lnTo>
                    <a:pt x="2489" y="591597"/>
                  </a:lnTo>
                  <a:lnTo>
                    <a:pt x="2489" y="563842"/>
                  </a:lnTo>
                  <a:lnTo>
                    <a:pt x="2222" y="563657"/>
                  </a:lnTo>
                  <a:lnTo>
                    <a:pt x="1917" y="562387"/>
                  </a:lnTo>
                  <a:lnTo>
                    <a:pt x="0" y="553227"/>
                  </a:lnTo>
                  <a:close/>
                </a:path>
                <a:path w="2540" h="591819">
                  <a:moveTo>
                    <a:pt x="0" y="386796"/>
                  </a:moveTo>
                  <a:lnTo>
                    <a:pt x="0" y="413361"/>
                  </a:lnTo>
                  <a:lnTo>
                    <a:pt x="2489" y="413585"/>
                  </a:lnTo>
                  <a:lnTo>
                    <a:pt x="2489" y="386972"/>
                  </a:lnTo>
                  <a:lnTo>
                    <a:pt x="0" y="386796"/>
                  </a:lnTo>
                  <a:close/>
                </a:path>
                <a:path w="2540" h="591819">
                  <a:moveTo>
                    <a:pt x="2489" y="167417"/>
                  </a:moveTo>
                  <a:lnTo>
                    <a:pt x="0" y="167417"/>
                  </a:lnTo>
                  <a:lnTo>
                    <a:pt x="0" y="194087"/>
                  </a:lnTo>
                  <a:lnTo>
                    <a:pt x="2489" y="194087"/>
                  </a:lnTo>
                  <a:lnTo>
                    <a:pt x="2489" y="167417"/>
                  </a:lnTo>
                  <a:close/>
                </a:path>
                <a:path w="2540" h="591819">
                  <a:moveTo>
                    <a:pt x="0" y="128092"/>
                  </a:moveTo>
                  <a:lnTo>
                    <a:pt x="0" y="154069"/>
                  </a:lnTo>
                  <a:lnTo>
                    <a:pt x="2489" y="154255"/>
                  </a:lnTo>
                  <a:lnTo>
                    <a:pt x="2489" y="128727"/>
                  </a:lnTo>
                  <a:lnTo>
                    <a:pt x="0" y="128092"/>
                  </a:lnTo>
                  <a:close/>
                </a:path>
                <a:path w="2540" h="591819">
                  <a:moveTo>
                    <a:pt x="2489" y="0"/>
                  </a:moveTo>
                  <a:lnTo>
                    <a:pt x="0" y="222"/>
                  </a:lnTo>
                  <a:lnTo>
                    <a:pt x="0" y="27340"/>
                  </a:lnTo>
                  <a:lnTo>
                    <a:pt x="2489" y="26865"/>
                  </a:lnTo>
                  <a:lnTo>
                    <a:pt x="2489" y="0"/>
                  </a:lnTo>
                  <a:close/>
                </a:path>
                <a:path w="2540" h="591819">
                  <a:moveTo>
                    <a:pt x="2489" y="463327"/>
                  </a:moveTo>
                  <a:lnTo>
                    <a:pt x="0" y="463327"/>
                  </a:lnTo>
                  <a:lnTo>
                    <a:pt x="0" y="489997"/>
                  </a:lnTo>
                  <a:lnTo>
                    <a:pt x="2489" y="489997"/>
                  </a:lnTo>
                  <a:lnTo>
                    <a:pt x="2489" y="463327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01">
              <a:extLst>
                <a:ext uri="{FF2B5EF4-FFF2-40B4-BE49-F238E27FC236}">
                  <a16:creationId xmlns:a16="http://schemas.microsoft.com/office/drawing/2014/main" id="{2D78F7D9-9106-C90A-8139-67F986F53104}"/>
                </a:ext>
              </a:extLst>
            </p:cNvPr>
            <p:cNvSpPr/>
            <p:nvPr/>
          </p:nvSpPr>
          <p:spPr>
            <a:xfrm>
              <a:off x="1018247" y="1994370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0" y="564065"/>
                  </a:moveTo>
                  <a:lnTo>
                    <a:pt x="0" y="591820"/>
                  </a:lnTo>
                  <a:lnTo>
                    <a:pt x="2489" y="591820"/>
                  </a:lnTo>
                  <a:lnTo>
                    <a:pt x="2489" y="566203"/>
                  </a:lnTo>
                  <a:lnTo>
                    <a:pt x="1562" y="565150"/>
                  </a:lnTo>
                  <a:lnTo>
                    <a:pt x="0" y="564065"/>
                  </a:lnTo>
                  <a:close/>
                </a:path>
                <a:path w="2540" h="591819">
                  <a:moveTo>
                    <a:pt x="0" y="387195"/>
                  </a:moveTo>
                  <a:lnTo>
                    <a:pt x="0" y="413807"/>
                  </a:lnTo>
                  <a:lnTo>
                    <a:pt x="2362" y="414020"/>
                  </a:lnTo>
                  <a:lnTo>
                    <a:pt x="2489" y="414008"/>
                  </a:lnTo>
                  <a:lnTo>
                    <a:pt x="2489" y="387350"/>
                  </a:lnTo>
                  <a:lnTo>
                    <a:pt x="2186" y="387350"/>
                  </a:lnTo>
                  <a:lnTo>
                    <a:pt x="0" y="387195"/>
                  </a:lnTo>
                  <a:close/>
                </a:path>
                <a:path w="2540" h="591819">
                  <a:moveTo>
                    <a:pt x="2489" y="167640"/>
                  </a:moveTo>
                  <a:lnTo>
                    <a:pt x="0" y="167640"/>
                  </a:lnTo>
                  <a:lnTo>
                    <a:pt x="0" y="194310"/>
                  </a:lnTo>
                  <a:lnTo>
                    <a:pt x="2489" y="194310"/>
                  </a:lnTo>
                  <a:lnTo>
                    <a:pt x="2489" y="167640"/>
                  </a:lnTo>
                  <a:close/>
                </a:path>
                <a:path w="2540" h="591819">
                  <a:moveTo>
                    <a:pt x="0" y="128950"/>
                  </a:moveTo>
                  <a:lnTo>
                    <a:pt x="0" y="154478"/>
                  </a:lnTo>
                  <a:lnTo>
                    <a:pt x="2489" y="154664"/>
                  </a:lnTo>
                  <a:lnTo>
                    <a:pt x="2489" y="129540"/>
                  </a:lnTo>
                  <a:lnTo>
                    <a:pt x="2298" y="129536"/>
                  </a:lnTo>
                  <a:lnTo>
                    <a:pt x="0" y="128950"/>
                  </a:lnTo>
                  <a:close/>
                </a:path>
                <a:path w="2540" h="591819">
                  <a:moveTo>
                    <a:pt x="2489" y="129536"/>
                  </a:moveTo>
                  <a:close/>
                </a:path>
                <a:path w="2540" h="591819">
                  <a:moveTo>
                    <a:pt x="2489" y="0"/>
                  </a:moveTo>
                  <a:lnTo>
                    <a:pt x="0" y="222"/>
                  </a:lnTo>
                  <a:lnTo>
                    <a:pt x="0" y="27088"/>
                  </a:lnTo>
                  <a:lnTo>
                    <a:pt x="2197" y="26670"/>
                  </a:lnTo>
                  <a:lnTo>
                    <a:pt x="2489" y="26670"/>
                  </a:lnTo>
                  <a:lnTo>
                    <a:pt x="2489" y="0"/>
                  </a:lnTo>
                  <a:close/>
                </a:path>
                <a:path w="2540" h="591819">
                  <a:moveTo>
                    <a:pt x="2489" y="26670"/>
                  </a:moveTo>
                  <a:lnTo>
                    <a:pt x="2197" y="26670"/>
                  </a:lnTo>
                  <a:lnTo>
                    <a:pt x="2489" y="26725"/>
                  </a:lnTo>
                  <a:close/>
                </a:path>
                <a:path w="2540" h="591819">
                  <a:moveTo>
                    <a:pt x="2489" y="463550"/>
                  </a:moveTo>
                  <a:lnTo>
                    <a:pt x="0" y="463550"/>
                  </a:lnTo>
                  <a:lnTo>
                    <a:pt x="0" y="490220"/>
                  </a:lnTo>
                  <a:lnTo>
                    <a:pt x="2489" y="490220"/>
                  </a:lnTo>
                  <a:lnTo>
                    <a:pt x="2489" y="46355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02">
              <a:extLst>
                <a:ext uri="{FF2B5EF4-FFF2-40B4-BE49-F238E27FC236}">
                  <a16:creationId xmlns:a16="http://schemas.microsoft.com/office/drawing/2014/main" id="{AC83994E-C789-6357-6B17-CF4A0A753C6E}"/>
                </a:ext>
              </a:extLst>
            </p:cNvPr>
            <p:cNvSpPr/>
            <p:nvPr/>
          </p:nvSpPr>
          <p:spPr>
            <a:xfrm>
              <a:off x="1020737" y="1994370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0" y="566203"/>
                  </a:moveTo>
                  <a:lnTo>
                    <a:pt x="0" y="591820"/>
                  </a:lnTo>
                  <a:lnTo>
                    <a:pt x="2489" y="591820"/>
                  </a:lnTo>
                  <a:lnTo>
                    <a:pt x="2489" y="566420"/>
                  </a:lnTo>
                  <a:lnTo>
                    <a:pt x="190" y="566420"/>
                  </a:lnTo>
                  <a:lnTo>
                    <a:pt x="0" y="566203"/>
                  </a:lnTo>
                  <a:close/>
                </a:path>
                <a:path w="2540" h="591819">
                  <a:moveTo>
                    <a:pt x="2489" y="564115"/>
                  </a:moveTo>
                  <a:lnTo>
                    <a:pt x="1206" y="565150"/>
                  </a:lnTo>
                  <a:lnTo>
                    <a:pt x="190" y="566420"/>
                  </a:lnTo>
                  <a:lnTo>
                    <a:pt x="2489" y="566420"/>
                  </a:lnTo>
                  <a:lnTo>
                    <a:pt x="2489" y="564115"/>
                  </a:lnTo>
                  <a:close/>
                </a:path>
                <a:path w="2540" h="591819">
                  <a:moveTo>
                    <a:pt x="2489" y="387350"/>
                  </a:moveTo>
                  <a:lnTo>
                    <a:pt x="0" y="387350"/>
                  </a:lnTo>
                  <a:lnTo>
                    <a:pt x="0" y="414008"/>
                  </a:lnTo>
                  <a:lnTo>
                    <a:pt x="2489" y="413785"/>
                  </a:lnTo>
                  <a:lnTo>
                    <a:pt x="2489" y="387350"/>
                  </a:lnTo>
                  <a:close/>
                </a:path>
                <a:path w="2540" h="591819">
                  <a:moveTo>
                    <a:pt x="2489" y="167640"/>
                  </a:moveTo>
                  <a:lnTo>
                    <a:pt x="0" y="167640"/>
                  </a:lnTo>
                  <a:lnTo>
                    <a:pt x="0" y="194310"/>
                  </a:lnTo>
                  <a:lnTo>
                    <a:pt x="2489" y="194310"/>
                  </a:lnTo>
                  <a:lnTo>
                    <a:pt x="2489" y="167640"/>
                  </a:lnTo>
                  <a:close/>
                </a:path>
                <a:path w="2540" h="591819">
                  <a:moveTo>
                    <a:pt x="2489" y="128905"/>
                  </a:moveTo>
                  <a:lnTo>
                    <a:pt x="0" y="129540"/>
                  </a:lnTo>
                  <a:lnTo>
                    <a:pt x="0" y="154664"/>
                  </a:lnTo>
                  <a:lnTo>
                    <a:pt x="2489" y="154851"/>
                  </a:lnTo>
                  <a:lnTo>
                    <a:pt x="2489" y="128905"/>
                  </a:lnTo>
                  <a:close/>
                </a:path>
                <a:path w="2540" h="591819">
                  <a:moveTo>
                    <a:pt x="0" y="0"/>
                  </a:moveTo>
                  <a:lnTo>
                    <a:pt x="0" y="26725"/>
                  </a:lnTo>
                  <a:lnTo>
                    <a:pt x="2489" y="27199"/>
                  </a:lnTo>
                  <a:lnTo>
                    <a:pt x="2489" y="224"/>
                  </a:lnTo>
                  <a:lnTo>
                    <a:pt x="0" y="0"/>
                  </a:lnTo>
                  <a:close/>
                </a:path>
                <a:path w="2540" h="591819">
                  <a:moveTo>
                    <a:pt x="2489" y="463550"/>
                  </a:moveTo>
                  <a:lnTo>
                    <a:pt x="0" y="463550"/>
                  </a:lnTo>
                  <a:lnTo>
                    <a:pt x="0" y="490220"/>
                  </a:lnTo>
                  <a:lnTo>
                    <a:pt x="2489" y="490220"/>
                  </a:lnTo>
                  <a:lnTo>
                    <a:pt x="2489" y="46355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03">
              <a:extLst>
                <a:ext uri="{FF2B5EF4-FFF2-40B4-BE49-F238E27FC236}">
                  <a16:creationId xmlns:a16="http://schemas.microsoft.com/office/drawing/2014/main" id="{8F37084F-EBBA-DD21-6346-4F4778C38078}"/>
                </a:ext>
              </a:extLst>
            </p:cNvPr>
            <p:cNvSpPr/>
            <p:nvPr/>
          </p:nvSpPr>
          <p:spPr>
            <a:xfrm>
              <a:off x="1023226" y="1994594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2489" y="553720"/>
                  </a:moveTo>
                  <a:lnTo>
                    <a:pt x="2302" y="554765"/>
                  </a:lnTo>
                  <a:lnTo>
                    <a:pt x="292" y="563655"/>
                  </a:lnTo>
                  <a:lnTo>
                    <a:pt x="0" y="563890"/>
                  </a:lnTo>
                  <a:lnTo>
                    <a:pt x="0" y="591595"/>
                  </a:lnTo>
                  <a:lnTo>
                    <a:pt x="2489" y="591595"/>
                  </a:lnTo>
                  <a:lnTo>
                    <a:pt x="2489" y="553720"/>
                  </a:lnTo>
                  <a:close/>
                </a:path>
                <a:path w="2540" h="591819">
                  <a:moveTo>
                    <a:pt x="2489" y="387125"/>
                  </a:moveTo>
                  <a:lnTo>
                    <a:pt x="0" y="387125"/>
                  </a:lnTo>
                  <a:lnTo>
                    <a:pt x="0" y="413560"/>
                  </a:lnTo>
                  <a:lnTo>
                    <a:pt x="2489" y="413336"/>
                  </a:lnTo>
                  <a:lnTo>
                    <a:pt x="2489" y="387125"/>
                  </a:lnTo>
                  <a:close/>
                </a:path>
                <a:path w="2540" h="591819">
                  <a:moveTo>
                    <a:pt x="2489" y="167415"/>
                  </a:moveTo>
                  <a:lnTo>
                    <a:pt x="0" y="167415"/>
                  </a:lnTo>
                  <a:lnTo>
                    <a:pt x="0" y="194085"/>
                  </a:lnTo>
                  <a:lnTo>
                    <a:pt x="2489" y="194085"/>
                  </a:lnTo>
                  <a:lnTo>
                    <a:pt x="2489" y="167415"/>
                  </a:lnTo>
                  <a:close/>
                </a:path>
                <a:path w="2540" h="591819">
                  <a:moveTo>
                    <a:pt x="2489" y="128049"/>
                  </a:moveTo>
                  <a:lnTo>
                    <a:pt x="0" y="128680"/>
                  </a:lnTo>
                  <a:lnTo>
                    <a:pt x="0" y="154626"/>
                  </a:lnTo>
                  <a:lnTo>
                    <a:pt x="1182" y="154715"/>
                  </a:lnTo>
                  <a:lnTo>
                    <a:pt x="2489" y="154518"/>
                  </a:lnTo>
                  <a:lnTo>
                    <a:pt x="2489" y="128049"/>
                  </a:lnTo>
                  <a:close/>
                </a:path>
                <a:path w="2540" h="591819">
                  <a:moveTo>
                    <a:pt x="0" y="0"/>
                  </a:moveTo>
                  <a:lnTo>
                    <a:pt x="0" y="26974"/>
                  </a:lnTo>
                  <a:lnTo>
                    <a:pt x="2489" y="27448"/>
                  </a:lnTo>
                  <a:lnTo>
                    <a:pt x="2489" y="224"/>
                  </a:lnTo>
                  <a:lnTo>
                    <a:pt x="0" y="0"/>
                  </a:lnTo>
                  <a:close/>
                </a:path>
                <a:path w="2540" h="591819">
                  <a:moveTo>
                    <a:pt x="2489" y="463325"/>
                  </a:moveTo>
                  <a:lnTo>
                    <a:pt x="0" y="463325"/>
                  </a:lnTo>
                  <a:lnTo>
                    <a:pt x="0" y="489995"/>
                  </a:lnTo>
                  <a:lnTo>
                    <a:pt x="2489" y="489995"/>
                  </a:lnTo>
                  <a:lnTo>
                    <a:pt x="2489" y="463325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04">
              <a:extLst>
                <a:ext uri="{FF2B5EF4-FFF2-40B4-BE49-F238E27FC236}">
                  <a16:creationId xmlns:a16="http://schemas.microsoft.com/office/drawing/2014/main" id="{FA3AAE72-A275-C3F9-498B-F86E748EC886}"/>
                </a:ext>
              </a:extLst>
            </p:cNvPr>
            <p:cNvSpPr/>
            <p:nvPr/>
          </p:nvSpPr>
          <p:spPr>
            <a:xfrm>
              <a:off x="1025728" y="1994820"/>
              <a:ext cx="2540" cy="591820"/>
            </a:xfrm>
            <a:custGeom>
              <a:avLst/>
              <a:gdLst/>
              <a:ahLst/>
              <a:cxnLst/>
              <a:rect l="l" t="t" r="r" b="b"/>
              <a:pathLst>
                <a:path w="2540" h="591819">
                  <a:moveTo>
                    <a:pt x="2489" y="540120"/>
                  </a:moveTo>
                  <a:lnTo>
                    <a:pt x="1390" y="545649"/>
                  </a:lnTo>
                  <a:lnTo>
                    <a:pt x="0" y="553423"/>
                  </a:lnTo>
                  <a:lnTo>
                    <a:pt x="0" y="591369"/>
                  </a:lnTo>
                  <a:lnTo>
                    <a:pt x="2489" y="591369"/>
                  </a:lnTo>
                  <a:lnTo>
                    <a:pt x="2489" y="540120"/>
                  </a:lnTo>
                  <a:close/>
                </a:path>
                <a:path w="2540" h="591819">
                  <a:moveTo>
                    <a:pt x="2489" y="386899"/>
                  </a:moveTo>
                  <a:lnTo>
                    <a:pt x="0" y="386899"/>
                  </a:lnTo>
                  <a:lnTo>
                    <a:pt x="0" y="413109"/>
                  </a:lnTo>
                  <a:lnTo>
                    <a:pt x="2489" y="412886"/>
                  </a:lnTo>
                  <a:lnTo>
                    <a:pt x="2489" y="386899"/>
                  </a:lnTo>
                  <a:close/>
                </a:path>
                <a:path w="2540" h="591819">
                  <a:moveTo>
                    <a:pt x="2489" y="167189"/>
                  </a:moveTo>
                  <a:lnTo>
                    <a:pt x="0" y="167189"/>
                  </a:lnTo>
                  <a:lnTo>
                    <a:pt x="0" y="193859"/>
                  </a:lnTo>
                  <a:lnTo>
                    <a:pt x="2489" y="193859"/>
                  </a:lnTo>
                  <a:lnTo>
                    <a:pt x="2489" y="167189"/>
                  </a:lnTo>
                  <a:close/>
                </a:path>
                <a:path w="2540" h="591819">
                  <a:moveTo>
                    <a:pt x="2489" y="127189"/>
                  </a:moveTo>
                  <a:lnTo>
                    <a:pt x="0" y="127820"/>
                  </a:lnTo>
                  <a:lnTo>
                    <a:pt x="0" y="154291"/>
                  </a:lnTo>
                  <a:lnTo>
                    <a:pt x="2489" y="153916"/>
                  </a:lnTo>
                  <a:lnTo>
                    <a:pt x="2489" y="127189"/>
                  </a:lnTo>
                  <a:close/>
                </a:path>
                <a:path w="2540" h="591819">
                  <a:moveTo>
                    <a:pt x="0" y="0"/>
                  </a:moveTo>
                  <a:lnTo>
                    <a:pt x="0" y="27225"/>
                  </a:lnTo>
                  <a:lnTo>
                    <a:pt x="2489" y="27699"/>
                  </a:lnTo>
                  <a:lnTo>
                    <a:pt x="2489" y="224"/>
                  </a:lnTo>
                  <a:lnTo>
                    <a:pt x="0" y="0"/>
                  </a:lnTo>
                  <a:close/>
                </a:path>
                <a:path w="2540" h="591819">
                  <a:moveTo>
                    <a:pt x="2489" y="463099"/>
                  </a:moveTo>
                  <a:lnTo>
                    <a:pt x="0" y="463099"/>
                  </a:lnTo>
                  <a:lnTo>
                    <a:pt x="0" y="489769"/>
                  </a:lnTo>
                  <a:lnTo>
                    <a:pt x="2489" y="489769"/>
                  </a:lnTo>
                  <a:lnTo>
                    <a:pt x="2489" y="463099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05">
              <a:extLst>
                <a:ext uri="{FF2B5EF4-FFF2-40B4-BE49-F238E27FC236}">
                  <a16:creationId xmlns:a16="http://schemas.microsoft.com/office/drawing/2014/main" id="{8F183323-A249-CFF1-F1CF-F0A3A93A1067}"/>
                </a:ext>
              </a:extLst>
            </p:cNvPr>
            <p:cNvSpPr/>
            <p:nvPr/>
          </p:nvSpPr>
          <p:spPr>
            <a:xfrm>
              <a:off x="1028217" y="1995045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2489" y="527368"/>
                  </a:moveTo>
                  <a:lnTo>
                    <a:pt x="0" y="539896"/>
                  </a:lnTo>
                  <a:lnTo>
                    <a:pt x="0" y="591145"/>
                  </a:lnTo>
                  <a:lnTo>
                    <a:pt x="2489" y="591145"/>
                  </a:lnTo>
                  <a:lnTo>
                    <a:pt x="2489" y="527368"/>
                  </a:lnTo>
                  <a:close/>
                </a:path>
                <a:path w="2540" h="591185">
                  <a:moveTo>
                    <a:pt x="2489" y="386302"/>
                  </a:moveTo>
                  <a:lnTo>
                    <a:pt x="163" y="386675"/>
                  </a:lnTo>
                  <a:lnTo>
                    <a:pt x="0" y="386675"/>
                  </a:lnTo>
                  <a:lnTo>
                    <a:pt x="0" y="412661"/>
                  </a:lnTo>
                  <a:lnTo>
                    <a:pt x="2489" y="412438"/>
                  </a:lnTo>
                  <a:lnTo>
                    <a:pt x="2489" y="386302"/>
                  </a:lnTo>
                  <a:close/>
                </a:path>
                <a:path w="2540" h="591185">
                  <a:moveTo>
                    <a:pt x="2489" y="166965"/>
                  </a:moveTo>
                  <a:lnTo>
                    <a:pt x="0" y="166965"/>
                  </a:lnTo>
                  <a:lnTo>
                    <a:pt x="0" y="193635"/>
                  </a:lnTo>
                  <a:lnTo>
                    <a:pt x="2489" y="193635"/>
                  </a:lnTo>
                  <a:lnTo>
                    <a:pt x="2489" y="166965"/>
                  </a:lnTo>
                  <a:close/>
                </a:path>
                <a:path w="2540" h="591185">
                  <a:moveTo>
                    <a:pt x="2489" y="126333"/>
                  </a:moveTo>
                  <a:lnTo>
                    <a:pt x="0" y="126964"/>
                  </a:lnTo>
                  <a:lnTo>
                    <a:pt x="0" y="153692"/>
                  </a:lnTo>
                  <a:lnTo>
                    <a:pt x="2489" y="153317"/>
                  </a:lnTo>
                  <a:lnTo>
                    <a:pt x="2489" y="126333"/>
                  </a:lnTo>
                  <a:close/>
                </a:path>
                <a:path w="2540" h="591185">
                  <a:moveTo>
                    <a:pt x="0" y="0"/>
                  </a:moveTo>
                  <a:lnTo>
                    <a:pt x="0" y="27475"/>
                  </a:lnTo>
                  <a:lnTo>
                    <a:pt x="2489" y="27948"/>
                  </a:lnTo>
                  <a:lnTo>
                    <a:pt x="2489" y="224"/>
                  </a:lnTo>
                  <a:lnTo>
                    <a:pt x="0" y="0"/>
                  </a:lnTo>
                  <a:close/>
                </a:path>
                <a:path w="2540" h="591185">
                  <a:moveTo>
                    <a:pt x="2489" y="462875"/>
                  </a:moveTo>
                  <a:lnTo>
                    <a:pt x="0" y="462875"/>
                  </a:lnTo>
                  <a:lnTo>
                    <a:pt x="0" y="489545"/>
                  </a:lnTo>
                  <a:lnTo>
                    <a:pt x="2489" y="489545"/>
                  </a:lnTo>
                  <a:lnTo>
                    <a:pt x="2489" y="462875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06">
              <a:extLst>
                <a:ext uri="{FF2B5EF4-FFF2-40B4-BE49-F238E27FC236}">
                  <a16:creationId xmlns:a16="http://schemas.microsoft.com/office/drawing/2014/main" id="{5F4B1034-9150-E655-4838-F03DE230DECE}"/>
                </a:ext>
              </a:extLst>
            </p:cNvPr>
            <p:cNvSpPr/>
            <p:nvPr/>
          </p:nvSpPr>
          <p:spPr>
            <a:xfrm>
              <a:off x="1030706" y="1995269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2489" y="514438"/>
                  </a:moveTo>
                  <a:lnTo>
                    <a:pt x="1459" y="519800"/>
                  </a:lnTo>
                  <a:lnTo>
                    <a:pt x="0" y="527143"/>
                  </a:lnTo>
                  <a:lnTo>
                    <a:pt x="0" y="590920"/>
                  </a:lnTo>
                  <a:lnTo>
                    <a:pt x="2489" y="590920"/>
                  </a:lnTo>
                  <a:lnTo>
                    <a:pt x="2489" y="514438"/>
                  </a:lnTo>
                  <a:close/>
                </a:path>
                <a:path w="2540" h="591185">
                  <a:moveTo>
                    <a:pt x="2489" y="385679"/>
                  </a:moveTo>
                  <a:lnTo>
                    <a:pt x="0" y="386078"/>
                  </a:lnTo>
                  <a:lnTo>
                    <a:pt x="0" y="412213"/>
                  </a:lnTo>
                  <a:lnTo>
                    <a:pt x="2489" y="411990"/>
                  </a:lnTo>
                  <a:lnTo>
                    <a:pt x="2489" y="385679"/>
                  </a:lnTo>
                  <a:close/>
                </a:path>
                <a:path w="2540" h="591185">
                  <a:moveTo>
                    <a:pt x="2489" y="166740"/>
                  </a:moveTo>
                  <a:lnTo>
                    <a:pt x="0" y="166740"/>
                  </a:lnTo>
                  <a:lnTo>
                    <a:pt x="0" y="193410"/>
                  </a:lnTo>
                  <a:lnTo>
                    <a:pt x="2489" y="193410"/>
                  </a:lnTo>
                  <a:lnTo>
                    <a:pt x="2489" y="166740"/>
                  </a:lnTo>
                  <a:close/>
                </a:path>
                <a:path w="2540" h="591185">
                  <a:moveTo>
                    <a:pt x="2489" y="125477"/>
                  </a:moveTo>
                  <a:lnTo>
                    <a:pt x="0" y="126108"/>
                  </a:lnTo>
                  <a:lnTo>
                    <a:pt x="0" y="153093"/>
                  </a:lnTo>
                  <a:lnTo>
                    <a:pt x="2489" y="152718"/>
                  </a:lnTo>
                  <a:lnTo>
                    <a:pt x="2489" y="125477"/>
                  </a:lnTo>
                  <a:close/>
                </a:path>
                <a:path w="2540" h="591185">
                  <a:moveTo>
                    <a:pt x="0" y="0"/>
                  </a:moveTo>
                  <a:lnTo>
                    <a:pt x="0" y="27724"/>
                  </a:lnTo>
                  <a:lnTo>
                    <a:pt x="2489" y="28198"/>
                  </a:lnTo>
                  <a:lnTo>
                    <a:pt x="2489" y="224"/>
                  </a:lnTo>
                  <a:lnTo>
                    <a:pt x="0" y="0"/>
                  </a:lnTo>
                  <a:close/>
                </a:path>
                <a:path w="2540" h="591185">
                  <a:moveTo>
                    <a:pt x="2489" y="462650"/>
                  </a:moveTo>
                  <a:lnTo>
                    <a:pt x="0" y="462650"/>
                  </a:lnTo>
                  <a:lnTo>
                    <a:pt x="0" y="489320"/>
                  </a:lnTo>
                  <a:lnTo>
                    <a:pt x="2489" y="489320"/>
                  </a:lnTo>
                  <a:lnTo>
                    <a:pt x="2489" y="46265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07">
              <a:extLst>
                <a:ext uri="{FF2B5EF4-FFF2-40B4-BE49-F238E27FC236}">
                  <a16:creationId xmlns:a16="http://schemas.microsoft.com/office/drawing/2014/main" id="{B9A94720-D36C-C98B-55E0-6BFA63C5FF6F}"/>
                </a:ext>
              </a:extLst>
            </p:cNvPr>
            <p:cNvSpPr/>
            <p:nvPr/>
          </p:nvSpPr>
          <p:spPr>
            <a:xfrm>
              <a:off x="1033208" y="1995495"/>
              <a:ext cx="2540" cy="591185"/>
            </a:xfrm>
            <a:custGeom>
              <a:avLst/>
              <a:gdLst/>
              <a:ahLst/>
              <a:cxnLst/>
              <a:rect l="l" t="t" r="r" b="b"/>
              <a:pathLst>
                <a:path w="2540" h="591185">
                  <a:moveTo>
                    <a:pt x="2489" y="501191"/>
                  </a:moveTo>
                  <a:lnTo>
                    <a:pt x="0" y="514147"/>
                  </a:lnTo>
                  <a:lnTo>
                    <a:pt x="0" y="590694"/>
                  </a:lnTo>
                  <a:lnTo>
                    <a:pt x="2489" y="590694"/>
                  </a:lnTo>
                  <a:lnTo>
                    <a:pt x="2489" y="501191"/>
                  </a:lnTo>
                  <a:close/>
                </a:path>
                <a:path w="2540" h="591185">
                  <a:moveTo>
                    <a:pt x="2489" y="385053"/>
                  </a:moveTo>
                  <a:lnTo>
                    <a:pt x="0" y="385451"/>
                  </a:lnTo>
                  <a:lnTo>
                    <a:pt x="0" y="411763"/>
                  </a:lnTo>
                  <a:lnTo>
                    <a:pt x="2489" y="411539"/>
                  </a:lnTo>
                  <a:lnTo>
                    <a:pt x="2489" y="385053"/>
                  </a:lnTo>
                  <a:close/>
                </a:path>
                <a:path w="2540" h="591185">
                  <a:moveTo>
                    <a:pt x="2489" y="166514"/>
                  </a:moveTo>
                  <a:lnTo>
                    <a:pt x="0" y="166514"/>
                  </a:lnTo>
                  <a:lnTo>
                    <a:pt x="0" y="193184"/>
                  </a:lnTo>
                  <a:lnTo>
                    <a:pt x="2489" y="193184"/>
                  </a:lnTo>
                  <a:lnTo>
                    <a:pt x="2489" y="166514"/>
                  </a:lnTo>
                  <a:close/>
                </a:path>
                <a:path w="2540" h="591185">
                  <a:moveTo>
                    <a:pt x="2489" y="124617"/>
                  </a:moveTo>
                  <a:lnTo>
                    <a:pt x="0" y="125248"/>
                  </a:lnTo>
                  <a:lnTo>
                    <a:pt x="0" y="152491"/>
                  </a:lnTo>
                  <a:lnTo>
                    <a:pt x="2489" y="152116"/>
                  </a:lnTo>
                  <a:lnTo>
                    <a:pt x="2489" y="124617"/>
                  </a:lnTo>
                  <a:close/>
                </a:path>
                <a:path w="2540" h="591185">
                  <a:moveTo>
                    <a:pt x="0" y="0"/>
                  </a:moveTo>
                  <a:lnTo>
                    <a:pt x="0" y="27975"/>
                  </a:lnTo>
                  <a:lnTo>
                    <a:pt x="2489" y="28448"/>
                  </a:lnTo>
                  <a:lnTo>
                    <a:pt x="2489" y="391"/>
                  </a:lnTo>
                  <a:lnTo>
                    <a:pt x="1602" y="144"/>
                  </a:lnTo>
                  <a:lnTo>
                    <a:pt x="0" y="0"/>
                  </a:lnTo>
                  <a:close/>
                </a:path>
                <a:path w="2540" h="591185">
                  <a:moveTo>
                    <a:pt x="2489" y="462424"/>
                  </a:moveTo>
                  <a:lnTo>
                    <a:pt x="0" y="462424"/>
                  </a:lnTo>
                  <a:lnTo>
                    <a:pt x="0" y="489094"/>
                  </a:lnTo>
                  <a:lnTo>
                    <a:pt x="2489" y="489094"/>
                  </a:lnTo>
                  <a:lnTo>
                    <a:pt x="2489" y="46242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08">
              <a:extLst>
                <a:ext uri="{FF2B5EF4-FFF2-40B4-BE49-F238E27FC236}">
                  <a16:creationId xmlns:a16="http://schemas.microsoft.com/office/drawing/2014/main" id="{145A35D2-EC6F-92F2-49C6-42558D26A4C3}"/>
                </a:ext>
              </a:extLst>
            </p:cNvPr>
            <p:cNvSpPr/>
            <p:nvPr/>
          </p:nvSpPr>
          <p:spPr>
            <a:xfrm>
              <a:off x="1035697" y="1995886"/>
              <a:ext cx="2540" cy="590550"/>
            </a:xfrm>
            <a:custGeom>
              <a:avLst/>
              <a:gdLst/>
              <a:ahLst/>
              <a:cxnLst/>
              <a:rect l="l" t="t" r="r" b="b"/>
              <a:pathLst>
                <a:path w="2540" h="590550">
                  <a:moveTo>
                    <a:pt x="2489" y="462033"/>
                  </a:moveTo>
                  <a:lnTo>
                    <a:pt x="0" y="462033"/>
                  </a:lnTo>
                  <a:lnTo>
                    <a:pt x="0" y="488703"/>
                  </a:lnTo>
                  <a:lnTo>
                    <a:pt x="2324" y="488703"/>
                  </a:lnTo>
                  <a:lnTo>
                    <a:pt x="0" y="500800"/>
                  </a:lnTo>
                  <a:lnTo>
                    <a:pt x="0" y="590303"/>
                  </a:lnTo>
                  <a:lnTo>
                    <a:pt x="2489" y="590303"/>
                  </a:lnTo>
                  <a:lnTo>
                    <a:pt x="2489" y="462033"/>
                  </a:lnTo>
                  <a:close/>
                </a:path>
                <a:path w="2540" h="590550">
                  <a:moveTo>
                    <a:pt x="2489" y="384563"/>
                  </a:moveTo>
                  <a:lnTo>
                    <a:pt x="617" y="384563"/>
                  </a:lnTo>
                  <a:lnTo>
                    <a:pt x="0" y="384662"/>
                  </a:lnTo>
                  <a:lnTo>
                    <a:pt x="0" y="411148"/>
                  </a:lnTo>
                  <a:lnTo>
                    <a:pt x="2489" y="410924"/>
                  </a:lnTo>
                  <a:lnTo>
                    <a:pt x="2489" y="384563"/>
                  </a:lnTo>
                  <a:close/>
                </a:path>
                <a:path w="2540" h="590550">
                  <a:moveTo>
                    <a:pt x="2489" y="166123"/>
                  </a:moveTo>
                  <a:lnTo>
                    <a:pt x="0" y="166123"/>
                  </a:lnTo>
                  <a:lnTo>
                    <a:pt x="0" y="192793"/>
                  </a:lnTo>
                  <a:lnTo>
                    <a:pt x="2489" y="192793"/>
                  </a:lnTo>
                  <a:lnTo>
                    <a:pt x="2489" y="166123"/>
                  </a:lnTo>
                  <a:close/>
                </a:path>
                <a:path w="2540" h="590550">
                  <a:moveTo>
                    <a:pt x="2489" y="123594"/>
                  </a:moveTo>
                  <a:lnTo>
                    <a:pt x="0" y="124226"/>
                  </a:lnTo>
                  <a:lnTo>
                    <a:pt x="0" y="151725"/>
                  </a:lnTo>
                  <a:lnTo>
                    <a:pt x="2489" y="151351"/>
                  </a:lnTo>
                  <a:lnTo>
                    <a:pt x="2489" y="123594"/>
                  </a:lnTo>
                  <a:close/>
                </a:path>
                <a:path w="2540" h="590550">
                  <a:moveTo>
                    <a:pt x="0" y="0"/>
                  </a:moveTo>
                  <a:lnTo>
                    <a:pt x="0" y="28057"/>
                  </a:lnTo>
                  <a:lnTo>
                    <a:pt x="2489" y="28531"/>
                  </a:lnTo>
                  <a:lnTo>
                    <a:pt x="2489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09">
              <a:extLst>
                <a:ext uri="{FF2B5EF4-FFF2-40B4-BE49-F238E27FC236}">
                  <a16:creationId xmlns:a16="http://schemas.microsoft.com/office/drawing/2014/main" id="{AE814D16-4361-47CF-762A-BAB13ED3DAB6}"/>
                </a:ext>
              </a:extLst>
            </p:cNvPr>
            <p:cNvSpPr/>
            <p:nvPr/>
          </p:nvSpPr>
          <p:spPr>
            <a:xfrm>
              <a:off x="1038186" y="1996578"/>
              <a:ext cx="2540" cy="589915"/>
            </a:xfrm>
            <a:custGeom>
              <a:avLst/>
              <a:gdLst/>
              <a:ahLst/>
              <a:cxnLst/>
              <a:rect l="l" t="t" r="r" b="b"/>
              <a:pathLst>
                <a:path w="2540" h="589914">
                  <a:moveTo>
                    <a:pt x="2489" y="461341"/>
                  </a:moveTo>
                  <a:lnTo>
                    <a:pt x="0" y="461341"/>
                  </a:lnTo>
                  <a:lnTo>
                    <a:pt x="0" y="589611"/>
                  </a:lnTo>
                  <a:lnTo>
                    <a:pt x="2489" y="589611"/>
                  </a:lnTo>
                  <a:lnTo>
                    <a:pt x="2489" y="461341"/>
                  </a:lnTo>
                  <a:close/>
                </a:path>
                <a:path w="2540" h="589914">
                  <a:moveTo>
                    <a:pt x="2489" y="383871"/>
                  </a:moveTo>
                  <a:lnTo>
                    <a:pt x="0" y="383871"/>
                  </a:lnTo>
                  <a:lnTo>
                    <a:pt x="0" y="410232"/>
                  </a:lnTo>
                  <a:lnTo>
                    <a:pt x="2489" y="410009"/>
                  </a:lnTo>
                  <a:lnTo>
                    <a:pt x="2489" y="383871"/>
                  </a:lnTo>
                  <a:close/>
                </a:path>
                <a:path w="2540" h="589914">
                  <a:moveTo>
                    <a:pt x="2489" y="165431"/>
                  </a:moveTo>
                  <a:lnTo>
                    <a:pt x="0" y="165431"/>
                  </a:lnTo>
                  <a:lnTo>
                    <a:pt x="0" y="192101"/>
                  </a:lnTo>
                  <a:lnTo>
                    <a:pt x="2489" y="192101"/>
                  </a:lnTo>
                  <a:lnTo>
                    <a:pt x="2489" y="165431"/>
                  </a:lnTo>
                  <a:close/>
                </a:path>
                <a:path w="2540" h="589914">
                  <a:moveTo>
                    <a:pt x="2489" y="122271"/>
                  </a:moveTo>
                  <a:lnTo>
                    <a:pt x="0" y="122902"/>
                  </a:lnTo>
                  <a:lnTo>
                    <a:pt x="0" y="150659"/>
                  </a:lnTo>
                  <a:lnTo>
                    <a:pt x="2489" y="150284"/>
                  </a:lnTo>
                  <a:lnTo>
                    <a:pt x="2489" y="122271"/>
                  </a:lnTo>
                  <a:close/>
                </a:path>
                <a:path w="2540" h="589914">
                  <a:moveTo>
                    <a:pt x="0" y="0"/>
                  </a:moveTo>
                  <a:lnTo>
                    <a:pt x="0" y="27839"/>
                  </a:lnTo>
                  <a:lnTo>
                    <a:pt x="2266" y="28271"/>
                  </a:lnTo>
                  <a:lnTo>
                    <a:pt x="2489" y="28408"/>
                  </a:lnTo>
                  <a:lnTo>
                    <a:pt x="2489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10">
              <a:extLst>
                <a:ext uri="{FF2B5EF4-FFF2-40B4-BE49-F238E27FC236}">
                  <a16:creationId xmlns:a16="http://schemas.microsoft.com/office/drawing/2014/main" id="{A8723EEA-6A92-49DE-F6AB-C49E8548C55D}"/>
                </a:ext>
              </a:extLst>
            </p:cNvPr>
            <p:cNvSpPr/>
            <p:nvPr/>
          </p:nvSpPr>
          <p:spPr>
            <a:xfrm>
              <a:off x="1040688" y="1997274"/>
              <a:ext cx="2540" cy="589280"/>
            </a:xfrm>
            <a:custGeom>
              <a:avLst/>
              <a:gdLst/>
              <a:ahLst/>
              <a:cxnLst/>
              <a:rect l="l" t="t" r="r" b="b"/>
              <a:pathLst>
                <a:path w="2540" h="589280">
                  <a:moveTo>
                    <a:pt x="2489" y="460645"/>
                  </a:moveTo>
                  <a:lnTo>
                    <a:pt x="0" y="460645"/>
                  </a:lnTo>
                  <a:lnTo>
                    <a:pt x="0" y="588915"/>
                  </a:lnTo>
                  <a:lnTo>
                    <a:pt x="2489" y="588915"/>
                  </a:lnTo>
                  <a:lnTo>
                    <a:pt x="2489" y="460645"/>
                  </a:lnTo>
                  <a:close/>
                </a:path>
                <a:path w="2540" h="589280">
                  <a:moveTo>
                    <a:pt x="2489" y="383175"/>
                  </a:moveTo>
                  <a:lnTo>
                    <a:pt x="0" y="383175"/>
                  </a:lnTo>
                  <a:lnTo>
                    <a:pt x="0" y="409312"/>
                  </a:lnTo>
                  <a:lnTo>
                    <a:pt x="2489" y="409088"/>
                  </a:lnTo>
                  <a:lnTo>
                    <a:pt x="2489" y="383175"/>
                  </a:lnTo>
                  <a:close/>
                </a:path>
                <a:path w="2540" h="589280">
                  <a:moveTo>
                    <a:pt x="2489" y="164735"/>
                  </a:moveTo>
                  <a:lnTo>
                    <a:pt x="0" y="164735"/>
                  </a:lnTo>
                  <a:lnTo>
                    <a:pt x="0" y="191405"/>
                  </a:lnTo>
                  <a:lnTo>
                    <a:pt x="2489" y="191405"/>
                  </a:lnTo>
                  <a:lnTo>
                    <a:pt x="2489" y="164735"/>
                  </a:lnTo>
                  <a:close/>
                </a:path>
                <a:path w="2540" h="589280">
                  <a:moveTo>
                    <a:pt x="2489" y="120062"/>
                  </a:moveTo>
                  <a:lnTo>
                    <a:pt x="66" y="121555"/>
                  </a:lnTo>
                  <a:lnTo>
                    <a:pt x="0" y="149586"/>
                  </a:lnTo>
                  <a:lnTo>
                    <a:pt x="607" y="149495"/>
                  </a:lnTo>
                  <a:lnTo>
                    <a:pt x="2489" y="148637"/>
                  </a:lnTo>
                  <a:lnTo>
                    <a:pt x="2489" y="120062"/>
                  </a:lnTo>
                  <a:close/>
                </a:path>
                <a:path w="2540" h="589280">
                  <a:moveTo>
                    <a:pt x="0" y="0"/>
                  </a:moveTo>
                  <a:lnTo>
                    <a:pt x="0" y="27720"/>
                  </a:lnTo>
                  <a:lnTo>
                    <a:pt x="2489" y="29261"/>
                  </a:lnTo>
                  <a:lnTo>
                    <a:pt x="2489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11">
              <a:extLst>
                <a:ext uri="{FF2B5EF4-FFF2-40B4-BE49-F238E27FC236}">
                  <a16:creationId xmlns:a16="http://schemas.microsoft.com/office/drawing/2014/main" id="{D94487F7-B936-6D98-4F67-C90849EF4A34}"/>
                </a:ext>
              </a:extLst>
            </p:cNvPr>
            <p:cNvSpPr/>
            <p:nvPr/>
          </p:nvSpPr>
          <p:spPr>
            <a:xfrm>
              <a:off x="1043177" y="1997966"/>
              <a:ext cx="2540" cy="588645"/>
            </a:xfrm>
            <a:custGeom>
              <a:avLst/>
              <a:gdLst/>
              <a:ahLst/>
              <a:cxnLst/>
              <a:rect l="l" t="t" r="r" b="b"/>
              <a:pathLst>
                <a:path w="2540" h="588644">
                  <a:moveTo>
                    <a:pt x="2489" y="452867"/>
                  </a:moveTo>
                  <a:lnTo>
                    <a:pt x="952" y="459953"/>
                  </a:lnTo>
                  <a:lnTo>
                    <a:pt x="0" y="459953"/>
                  </a:lnTo>
                  <a:lnTo>
                    <a:pt x="0" y="588223"/>
                  </a:lnTo>
                  <a:lnTo>
                    <a:pt x="2489" y="588223"/>
                  </a:lnTo>
                  <a:lnTo>
                    <a:pt x="2489" y="452867"/>
                  </a:lnTo>
                  <a:close/>
                </a:path>
                <a:path w="2540" h="588644">
                  <a:moveTo>
                    <a:pt x="2489" y="382483"/>
                  </a:moveTo>
                  <a:lnTo>
                    <a:pt x="0" y="382483"/>
                  </a:lnTo>
                  <a:lnTo>
                    <a:pt x="0" y="408396"/>
                  </a:lnTo>
                  <a:lnTo>
                    <a:pt x="2489" y="408172"/>
                  </a:lnTo>
                  <a:lnTo>
                    <a:pt x="2489" y="382483"/>
                  </a:lnTo>
                  <a:close/>
                </a:path>
                <a:path w="2540" h="588644">
                  <a:moveTo>
                    <a:pt x="2489" y="164043"/>
                  </a:moveTo>
                  <a:lnTo>
                    <a:pt x="0" y="164043"/>
                  </a:lnTo>
                  <a:lnTo>
                    <a:pt x="0" y="190713"/>
                  </a:lnTo>
                  <a:lnTo>
                    <a:pt x="2489" y="190713"/>
                  </a:lnTo>
                  <a:lnTo>
                    <a:pt x="2489" y="164043"/>
                  </a:lnTo>
                  <a:close/>
                </a:path>
                <a:path w="2540" h="588644">
                  <a:moveTo>
                    <a:pt x="2489" y="117835"/>
                  </a:moveTo>
                  <a:lnTo>
                    <a:pt x="0" y="119369"/>
                  </a:lnTo>
                  <a:lnTo>
                    <a:pt x="0" y="147945"/>
                  </a:lnTo>
                  <a:lnTo>
                    <a:pt x="2489" y="146810"/>
                  </a:lnTo>
                  <a:lnTo>
                    <a:pt x="2489" y="117835"/>
                  </a:lnTo>
                  <a:close/>
                </a:path>
                <a:path w="2540" h="588644">
                  <a:moveTo>
                    <a:pt x="0" y="0"/>
                  </a:moveTo>
                  <a:lnTo>
                    <a:pt x="0" y="28569"/>
                  </a:lnTo>
                  <a:lnTo>
                    <a:pt x="2489" y="30109"/>
                  </a:lnTo>
                  <a:lnTo>
                    <a:pt x="2489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12">
              <a:extLst>
                <a:ext uri="{FF2B5EF4-FFF2-40B4-BE49-F238E27FC236}">
                  <a16:creationId xmlns:a16="http://schemas.microsoft.com/office/drawing/2014/main" id="{1B8AC3A9-A618-7C1C-6061-045EA61918F9}"/>
                </a:ext>
              </a:extLst>
            </p:cNvPr>
            <p:cNvSpPr/>
            <p:nvPr/>
          </p:nvSpPr>
          <p:spPr>
            <a:xfrm>
              <a:off x="1045667" y="1998658"/>
              <a:ext cx="2540" cy="588010"/>
            </a:xfrm>
            <a:custGeom>
              <a:avLst/>
              <a:gdLst/>
              <a:ahLst/>
              <a:cxnLst/>
              <a:rect l="l" t="t" r="r" b="b"/>
              <a:pathLst>
                <a:path w="2540" h="588010">
                  <a:moveTo>
                    <a:pt x="2489" y="442292"/>
                  </a:moveTo>
                  <a:lnTo>
                    <a:pt x="2043" y="442751"/>
                  </a:lnTo>
                  <a:lnTo>
                    <a:pt x="0" y="452175"/>
                  </a:lnTo>
                  <a:lnTo>
                    <a:pt x="0" y="587531"/>
                  </a:lnTo>
                  <a:lnTo>
                    <a:pt x="2489" y="587531"/>
                  </a:lnTo>
                  <a:lnTo>
                    <a:pt x="2489" y="442292"/>
                  </a:lnTo>
                  <a:close/>
                </a:path>
                <a:path w="2540" h="588010">
                  <a:moveTo>
                    <a:pt x="2489" y="381791"/>
                  </a:moveTo>
                  <a:lnTo>
                    <a:pt x="0" y="381791"/>
                  </a:lnTo>
                  <a:lnTo>
                    <a:pt x="0" y="407480"/>
                  </a:lnTo>
                  <a:lnTo>
                    <a:pt x="2489" y="407257"/>
                  </a:lnTo>
                  <a:lnTo>
                    <a:pt x="2489" y="381791"/>
                  </a:lnTo>
                  <a:close/>
                </a:path>
                <a:path w="2540" h="588010">
                  <a:moveTo>
                    <a:pt x="2489" y="163351"/>
                  </a:moveTo>
                  <a:lnTo>
                    <a:pt x="0" y="163351"/>
                  </a:lnTo>
                  <a:lnTo>
                    <a:pt x="0" y="190021"/>
                  </a:lnTo>
                  <a:lnTo>
                    <a:pt x="2489" y="190021"/>
                  </a:lnTo>
                  <a:lnTo>
                    <a:pt x="2489" y="163351"/>
                  </a:lnTo>
                  <a:close/>
                </a:path>
                <a:path w="2540" h="588010">
                  <a:moveTo>
                    <a:pt x="2489" y="115608"/>
                  </a:moveTo>
                  <a:lnTo>
                    <a:pt x="0" y="117143"/>
                  </a:lnTo>
                  <a:lnTo>
                    <a:pt x="0" y="146118"/>
                  </a:lnTo>
                  <a:lnTo>
                    <a:pt x="2489" y="144983"/>
                  </a:lnTo>
                  <a:lnTo>
                    <a:pt x="2489" y="115608"/>
                  </a:lnTo>
                  <a:close/>
                </a:path>
                <a:path w="2540" h="588010">
                  <a:moveTo>
                    <a:pt x="0" y="0"/>
                  </a:moveTo>
                  <a:lnTo>
                    <a:pt x="0" y="29417"/>
                  </a:lnTo>
                  <a:lnTo>
                    <a:pt x="2489" y="30957"/>
                  </a:lnTo>
                  <a:lnTo>
                    <a:pt x="2489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13">
              <a:extLst>
                <a:ext uri="{FF2B5EF4-FFF2-40B4-BE49-F238E27FC236}">
                  <a16:creationId xmlns:a16="http://schemas.microsoft.com/office/drawing/2014/main" id="{14C8A451-112B-3199-EF2C-6A343A952763}"/>
                </a:ext>
              </a:extLst>
            </p:cNvPr>
            <p:cNvSpPr/>
            <p:nvPr/>
          </p:nvSpPr>
          <p:spPr>
            <a:xfrm>
              <a:off x="1048169" y="1999354"/>
              <a:ext cx="2540" cy="587375"/>
            </a:xfrm>
            <a:custGeom>
              <a:avLst/>
              <a:gdLst/>
              <a:ahLst/>
              <a:cxnLst/>
              <a:rect l="l" t="t" r="r" b="b"/>
              <a:pathLst>
                <a:path w="2540" h="587375">
                  <a:moveTo>
                    <a:pt x="2489" y="439018"/>
                  </a:moveTo>
                  <a:lnTo>
                    <a:pt x="0" y="441583"/>
                  </a:lnTo>
                  <a:lnTo>
                    <a:pt x="0" y="586835"/>
                  </a:lnTo>
                  <a:lnTo>
                    <a:pt x="2489" y="586835"/>
                  </a:lnTo>
                  <a:lnTo>
                    <a:pt x="2489" y="562705"/>
                  </a:lnTo>
                  <a:lnTo>
                    <a:pt x="1041" y="562705"/>
                  </a:lnTo>
                  <a:lnTo>
                    <a:pt x="2489" y="555337"/>
                  </a:lnTo>
                  <a:lnTo>
                    <a:pt x="2489" y="439018"/>
                  </a:lnTo>
                  <a:close/>
                </a:path>
                <a:path w="2540" h="587375">
                  <a:moveTo>
                    <a:pt x="2489" y="562005"/>
                  </a:moveTo>
                  <a:lnTo>
                    <a:pt x="1041" y="562705"/>
                  </a:lnTo>
                  <a:lnTo>
                    <a:pt x="2489" y="562705"/>
                  </a:lnTo>
                  <a:lnTo>
                    <a:pt x="2489" y="562005"/>
                  </a:lnTo>
                  <a:close/>
                </a:path>
                <a:path w="2540" h="587375">
                  <a:moveTo>
                    <a:pt x="2489" y="381095"/>
                  </a:moveTo>
                  <a:lnTo>
                    <a:pt x="0" y="381095"/>
                  </a:lnTo>
                  <a:lnTo>
                    <a:pt x="0" y="406560"/>
                  </a:lnTo>
                  <a:lnTo>
                    <a:pt x="722" y="406495"/>
                  </a:lnTo>
                  <a:lnTo>
                    <a:pt x="2489" y="406021"/>
                  </a:lnTo>
                  <a:lnTo>
                    <a:pt x="2489" y="381095"/>
                  </a:lnTo>
                  <a:close/>
                </a:path>
                <a:path w="2540" h="587375">
                  <a:moveTo>
                    <a:pt x="2489" y="162655"/>
                  </a:moveTo>
                  <a:lnTo>
                    <a:pt x="0" y="162655"/>
                  </a:lnTo>
                  <a:lnTo>
                    <a:pt x="0" y="189325"/>
                  </a:lnTo>
                  <a:lnTo>
                    <a:pt x="2489" y="189325"/>
                  </a:lnTo>
                  <a:lnTo>
                    <a:pt x="2489" y="162655"/>
                  </a:lnTo>
                  <a:close/>
                </a:path>
                <a:path w="2540" h="587375">
                  <a:moveTo>
                    <a:pt x="2489" y="113370"/>
                  </a:moveTo>
                  <a:lnTo>
                    <a:pt x="0" y="114904"/>
                  </a:lnTo>
                  <a:lnTo>
                    <a:pt x="0" y="144282"/>
                  </a:lnTo>
                  <a:lnTo>
                    <a:pt x="2489" y="143147"/>
                  </a:lnTo>
                  <a:lnTo>
                    <a:pt x="2489" y="113370"/>
                  </a:lnTo>
                  <a:close/>
                </a:path>
                <a:path w="2540" h="587375">
                  <a:moveTo>
                    <a:pt x="0" y="0"/>
                  </a:moveTo>
                  <a:lnTo>
                    <a:pt x="0" y="30269"/>
                  </a:lnTo>
                  <a:lnTo>
                    <a:pt x="2489" y="31810"/>
                  </a:lnTo>
                  <a:lnTo>
                    <a:pt x="2489" y="1147"/>
                  </a:lnTo>
                  <a:lnTo>
                    <a:pt x="342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14">
              <a:extLst>
                <a:ext uri="{FF2B5EF4-FFF2-40B4-BE49-F238E27FC236}">
                  <a16:creationId xmlns:a16="http://schemas.microsoft.com/office/drawing/2014/main" id="{00BE300F-E81F-A019-C9B2-DE2C46CC43B2}"/>
                </a:ext>
              </a:extLst>
            </p:cNvPr>
            <p:cNvSpPr/>
            <p:nvPr/>
          </p:nvSpPr>
          <p:spPr>
            <a:xfrm>
              <a:off x="1050658" y="2000502"/>
              <a:ext cx="2540" cy="586105"/>
            </a:xfrm>
            <a:custGeom>
              <a:avLst/>
              <a:gdLst/>
              <a:ahLst/>
              <a:cxnLst/>
              <a:rect l="l" t="t" r="r" b="b"/>
              <a:pathLst>
                <a:path w="2540" h="586105">
                  <a:moveTo>
                    <a:pt x="2489" y="560287"/>
                  </a:moveTo>
                  <a:lnTo>
                    <a:pt x="1181" y="560287"/>
                  </a:lnTo>
                  <a:lnTo>
                    <a:pt x="0" y="560857"/>
                  </a:lnTo>
                  <a:lnTo>
                    <a:pt x="0" y="585687"/>
                  </a:lnTo>
                  <a:lnTo>
                    <a:pt x="2489" y="585687"/>
                  </a:lnTo>
                  <a:lnTo>
                    <a:pt x="2489" y="560287"/>
                  </a:lnTo>
                  <a:close/>
                </a:path>
                <a:path w="2540" h="586105">
                  <a:moveTo>
                    <a:pt x="2489" y="378866"/>
                  </a:moveTo>
                  <a:lnTo>
                    <a:pt x="330" y="379947"/>
                  </a:lnTo>
                  <a:lnTo>
                    <a:pt x="0" y="379947"/>
                  </a:lnTo>
                  <a:lnTo>
                    <a:pt x="0" y="404874"/>
                  </a:lnTo>
                  <a:lnTo>
                    <a:pt x="2489" y="404207"/>
                  </a:lnTo>
                  <a:lnTo>
                    <a:pt x="2489" y="378866"/>
                  </a:lnTo>
                  <a:close/>
                </a:path>
                <a:path w="2540" h="586105">
                  <a:moveTo>
                    <a:pt x="2489" y="161507"/>
                  </a:moveTo>
                  <a:lnTo>
                    <a:pt x="0" y="161507"/>
                  </a:lnTo>
                  <a:lnTo>
                    <a:pt x="0" y="188177"/>
                  </a:lnTo>
                  <a:lnTo>
                    <a:pt x="2489" y="188177"/>
                  </a:lnTo>
                  <a:lnTo>
                    <a:pt x="2489" y="161507"/>
                  </a:lnTo>
                  <a:close/>
                </a:path>
                <a:path w="2540" h="586105">
                  <a:moveTo>
                    <a:pt x="2489" y="110687"/>
                  </a:moveTo>
                  <a:lnTo>
                    <a:pt x="0" y="112222"/>
                  </a:lnTo>
                  <a:lnTo>
                    <a:pt x="0" y="141999"/>
                  </a:lnTo>
                  <a:lnTo>
                    <a:pt x="2489" y="140864"/>
                  </a:lnTo>
                  <a:lnTo>
                    <a:pt x="2489" y="110687"/>
                  </a:lnTo>
                  <a:close/>
                </a:path>
                <a:path w="2540" h="586105">
                  <a:moveTo>
                    <a:pt x="0" y="0"/>
                  </a:moveTo>
                  <a:lnTo>
                    <a:pt x="0" y="30662"/>
                  </a:lnTo>
                  <a:lnTo>
                    <a:pt x="2489" y="32202"/>
                  </a:lnTo>
                  <a:lnTo>
                    <a:pt x="2489" y="1220"/>
                  </a:lnTo>
                  <a:lnTo>
                    <a:pt x="0" y="0"/>
                  </a:lnTo>
                  <a:close/>
                </a:path>
                <a:path w="2540" h="586105">
                  <a:moveTo>
                    <a:pt x="2489" y="435305"/>
                  </a:moveTo>
                  <a:lnTo>
                    <a:pt x="0" y="437870"/>
                  </a:lnTo>
                  <a:lnTo>
                    <a:pt x="0" y="554189"/>
                  </a:lnTo>
                  <a:lnTo>
                    <a:pt x="2489" y="541521"/>
                  </a:lnTo>
                  <a:lnTo>
                    <a:pt x="2489" y="435305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15">
              <a:extLst>
                <a:ext uri="{FF2B5EF4-FFF2-40B4-BE49-F238E27FC236}">
                  <a16:creationId xmlns:a16="http://schemas.microsoft.com/office/drawing/2014/main" id="{B38FD193-1B50-4B26-C3E4-CB0D1D7CEC11}"/>
                </a:ext>
              </a:extLst>
            </p:cNvPr>
            <p:cNvSpPr/>
            <p:nvPr/>
          </p:nvSpPr>
          <p:spPr>
            <a:xfrm>
              <a:off x="1053147" y="2001723"/>
              <a:ext cx="2540" cy="584835"/>
            </a:xfrm>
            <a:custGeom>
              <a:avLst/>
              <a:gdLst/>
              <a:ahLst/>
              <a:cxnLst/>
              <a:rect l="l" t="t" r="r" b="b"/>
              <a:pathLst>
                <a:path w="2540" h="584835">
                  <a:moveTo>
                    <a:pt x="1409" y="559066"/>
                  </a:moveTo>
                  <a:lnTo>
                    <a:pt x="0" y="559066"/>
                  </a:lnTo>
                  <a:lnTo>
                    <a:pt x="0" y="584466"/>
                  </a:lnTo>
                  <a:lnTo>
                    <a:pt x="2489" y="584466"/>
                  </a:lnTo>
                  <a:lnTo>
                    <a:pt x="2489" y="559266"/>
                  </a:lnTo>
                  <a:lnTo>
                    <a:pt x="1409" y="559066"/>
                  </a:lnTo>
                  <a:close/>
                </a:path>
                <a:path w="2540" h="584835">
                  <a:moveTo>
                    <a:pt x="2489" y="376398"/>
                  </a:moveTo>
                  <a:lnTo>
                    <a:pt x="0" y="377645"/>
                  </a:lnTo>
                  <a:lnTo>
                    <a:pt x="0" y="402986"/>
                  </a:lnTo>
                  <a:lnTo>
                    <a:pt x="2489" y="402319"/>
                  </a:lnTo>
                  <a:lnTo>
                    <a:pt x="2489" y="376398"/>
                  </a:lnTo>
                  <a:close/>
                </a:path>
                <a:path w="2540" h="584835">
                  <a:moveTo>
                    <a:pt x="2489" y="160286"/>
                  </a:moveTo>
                  <a:lnTo>
                    <a:pt x="0" y="160286"/>
                  </a:lnTo>
                  <a:lnTo>
                    <a:pt x="0" y="186956"/>
                  </a:lnTo>
                  <a:lnTo>
                    <a:pt x="2489" y="186956"/>
                  </a:lnTo>
                  <a:lnTo>
                    <a:pt x="2489" y="160286"/>
                  </a:lnTo>
                  <a:close/>
                </a:path>
                <a:path w="2540" h="584835">
                  <a:moveTo>
                    <a:pt x="2489" y="107932"/>
                  </a:moveTo>
                  <a:lnTo>
                    <a:pt x="0" y="109466"/>
                  </a:lnTo>
                  <a:lnTo>
                    <a:pt x="0" y="139644"/>
                  </a:lnTo>
                  <a:lnTo>
                    <a:pt x="2489" y="138509"/>
                  </a:lnTo>
                  <a:lnTo>
                    <a:pt x="2489" y="107932"/>
                  </a:lnTo>
                  <a:close/>
                </a:path>
                <a:path w="2540" h="584835">
                  <a:moveTo>
                    <a:pt x="0" y="0"/>
                  </a:moveTo>
                  <a:lnTo>
                    <a:pt x="0" y="30981"/>
                  </a:lnTo>
                  <a:lnTo>
                    <a:pt x="2489" y="32522"/>
                  </a:lnTo>
                  <a:lnTo>
                    <a:pt x="2489" y="1220"/>
                  </a:lnTo>
                  <a:lnTo>
                    <a:pt x="0" y="0"/>
                  </a:lnTo>
                  <a:close/>
                </a:path>
                <a:path w="2540" h="584835">
                  <a:moveTo>
                    <a:pt x="2489" y="431520"/>
                  </a:moveTo>
                  <a:lnTo>
                    <a:pt x="0" y="434085"/>
                  </a:lnTo>
                  <a:lnTo>
                    <a:pt x="0" y="540300"/>
                  </a:lnTo>
                  <a:lnTo>
                    <a:pt x="2489" y="527632"/>
                  </a:lnTo>
                  <a:lnTo>
                    <a:pt x="2489" y="43152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16">
              <a:extLst>
                <a:ext uri="{FF2B5EF4-FFF2-40B4-BE49-F238E27FC236}">
                  <a16:creationId xmlns:a16="http://schemas.microsoft.com/office/drawing/2014/main" id="{5E4DD182-4208-359D-9A0E-C9B7ECFBA885}"/>
                </a:ext>
              </a:extLst>
            </p:cNvPr>
            <p:cNvSpPr/>
            <p:nvPr/>
          </p:nvSpPr>
          <p:spPr>
            <a:xfrm>
              <a:off x="1055649" y="2002950"/>
              <a:ext cx="2540" cy="583565"/>
            </a:xfrm>
            <a:custGeom>
              <a:avLst/>
              <a:gdLst/>
              <a:ahLst/>
              <a:cxnLst/>
              <a:rect l="l" t="t" r="r" b="b"/>
              <a:pathLst>
                <a:path w="2540" h="583564">
                  <a:moveTo>
                    <a:pt x="0" y="558042"/>
                  </a:moveTo>
                  <a:lnTo>
                    <a:pt x="0" y="583239"/>
                  </a:lnTo>
                  <a:lnTo>
                    <a:pt x="2489" y="583239"/>
                  </a:lnTo>
                  <a:lnTo>
                    <a:pt x="2489" y="558504"/>
                  </a:lnTo>
                  <a:lnTo>
                    <a:pt x="0" y="558042"/>
                  </a:lnTo>
                  <a:close/>
                </a:path>
                <a:path w="2540" h="583564">
                  <a:moveTo>
                    <a:pt x="2489" y="373918"/>
                  </a:moveTo>
                  <a:lnTo>
                    <a:pt x="0" y="375165"/>
                  </a:lnTo>
                  <a:lnTo>
                    <a:pt x="0" y="401088"/>
                  </a:lnTo>
                  <a:lnTo>
                    <a:pt x="2489" y="400421"/>
                  </a:lnTo>
                  <a:lnTo>
                    <a:pt x="2489" y="373918"/>
                  </a:lnTo>
                  <a:close/>
                </a:path>
                <a:path w="2540" h="583564">
                  <a:moveTo>
                    <a:pt x="2489" y="159059"/>
                  </a:moveTo>
                  <a:lnTo>
                    <a:pt x="0" y="159059"/>
                  </a:lnTo>
                  <a:lnTo>
                    <a:pt x="0" y="185729"/>
                  </a:lnTo>
                  <a:lnTo>
                    <a:pt x="2489" y="185729"/>
                  </a:lnTo>
                  <a:lnTo>
                    <a:pt x="2489" y="159059"/>
                  </a:lnTo>
                  <a:close/>
                </a:path>
                <a:path w="2540" h="583564">
                  <a:moveTo>
                    <a:pt x="2489" y="104377"/>
                  </a:moveTo>
                  <a:lnTo>
                    <a:pt x="1585" y="105719"/>
                  </a:lnTo>
                  <a:lnTo>
                    <a:pt x="0" y="106697"/>
                  </a:lnTo>
                  <a:lnTo>
                    <a:pt x="0" y="137276"/>
                  </a:lnTo>
                  <a:lnTo>
                    <a:pt x="2362" y="136199"/>
                  </a:lnTo>
                  <a:lnTo>
                    <a:pt x="2489" y="104377"/>
                  </a:lnTo>
                  <a:close/>
                </a:path>
                <a:path w="2540" h="583564">
                  <a:moveTo>
                    <a:pt x="0" y="0"/>
                  </a:moveTo>
                  <a:lnTo>
                    <a:pt x="0" y="31303"/>
                  </a:lnTo>
                  <a:lnTo>
                    <a:pt x="1222" y="32059"/>
                  </a:lnTo>
                  <a:lnTo>
                    <a:pt x="2489" y="33932"/>
                  </a:lnTo>
                  <a:lnTo>
                    <a:pt x="2489" y="1220"/>
                  </a:lnTo>
                  <a:lnTo>
                    <a:pt x="0" y="0"/>
                  </a:lnTo>
                  <a:close/>
                </a:path>
                <a:path w="2540" h="583564">
                  <a:moveTo>
                    <a:pt x="2489" y="428020"/>
                  </a:moveTo>
                  <a:lnTo>
                    <a:pt x="1922" y="428299"/>
                  </a:lnTo>
                  <a:lnTo>
                    <a:pt x="0" y="430280"/>
                  </a:lnTo>
                  <a:lnTo>
                    <a:pt x="0" y="526341"/>
                  </a:lnTo>
                  <a:lnTo>
                    <a:pt x="2146" y="514659"/>
                  </a:lnTo>
                  <a:lnTo>
                    <a:pt x="2489" y="512998"/>
                  </a:lnTo>
                  <a:lnTo>
                    <a:pt x="2489" y="42802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17">
              <a:extLst>
                <a:ext uri="{FF2B5EF4-FFF2-40B4-BE49-F238E27FC236}">
                  <a16:creationId xmlns:a16="http://schemas.microsoft.com/office/drawing/2014/main" id="{4B71C4FA-E131-667A-D38C-52DBE4A81034}"/>
                </a:ext>
              </a:extLst>
            </p:cNvPr>
            <p:cNvSpPr/>
            <p:nvPr/>
          </p:nvSpPr>
          <p:spPr>
            <a:xfrm>
              <a:off x="1058138" y="2004171"/>
              <a:ext cx="2540" cy="582295"/>
            </a:xfrm>
            <a:custGeom>
              <a:avLst/>
              <a:gdLst/>
              <a:ahLst/>
              <a:cxnLst/>
              <a:rect l="l" t="t" r="r" b="b"/>
              <a:pathLst>
                <a:path w="2540" h="582294">
                  <a:moveTo>
                    <a:pt x="0" y="557283"/>
                  </a:moveTo>
                  <a:lnTo>
                    <a:pt x="0" y="582018"/>
                  </a:lnTo>
                  <a:lnTo>
                    <a:pt x="2489" y="582018"/>
                  </a:lnTo>
                  <a:lnTo>
                    <a:pt x="2489" y="557745"/>
                  </a:lnTo>
                  <a:lnTo>
                    <a:pt x="0" y="557283"/>
                  </a:lnTo>
                  <a:close/>
                </a:path>
                <a:path w="2540" h="582294">
                  <a:moveTo>
                    <a:pt x="2489" y="370999"/>
                  </a:moveTo>
                  <a:lnTo>
                    <a:pt x="457" y="372468"/>
                  </a:lnTo>
                  <a:lnTo>
                    <a:pt x="0" y="372697"/>
                  </a:lnTo>
                  <a:lnTo>
                    <a:pt x="0" y="399201"/>
                  </a:lnTo>
                  <a:lnTo>
                    <a:pt x="2489" y="398534"/>
                  </a:lnTo>
                  <a:lnTo>
                    <a:pt x="2489" y="370999"/>
                  </a:lnTo>
                  <a:close/>
                </a:path>
                <a:path w="2540" h="582294">
                  <a:moveTo>
                    <a:pt x="2489" y="157838"/>
                  </a:moveTo>
                  <a:lnTo>
                    <a:pt x="0" y="157838"/>
                  </a:lnTo>
                  <a:lnTo>
                    <a:pt x="0" y="184508"/>
                  </a:lnTo>
                  <a:lnTo>
                    <a:pt x="2489" y="184508"/>
                  </a:lnTo>
                  <a:lnTo>
                    <a:pt x="2489" y="157838"/>
                  </a:lnTo>
                  <a:close/>
                </a:path>
                <a:path w="2540" h="582294">
                  <a:moveTo>
                    <a:pt x="2489" y="99459"/>
                  </a:moveTo>
                  <a:lnTo>
                    <a:pt x="0" y="103157"/>
                  </a:lnTo>
                  <a:lnTo>
                    <a:pt x="0" y="134936"/>
                  </a:lnTo>
                  <a:lnTo>
                    <a:pt x="2489" y="134106"/>
                  </a:lnTo>
                  <a:lnTo>
                    <a:pt x="2489" y="99459"/>
                  </a:lnTo>
                  <a:close/>
                </a:path>
                <a:path w="2540" h="582294">
                  <a:moveTo>
                    <a:pt x="0" y="0"/>
                  </a:moveTo>
                  <a:lnTo>
                    <a:pt x="0" y="32712"/>
                  </a:lnTo>
                  <a:lnTo>
                    <a:pt x="2489" y="36393"/>
                  </a:lnTo>
                  <a:lnTo>
                    <a:pt x="2489" y="1220"/>
                  </a:lnTo>
                  <a:lnTo>
                    <a:pt x="0" y="0"/>
                  </a:lnTo>
                  <a:close/>
                </a:path>
                <a:path w="2540" h="582294">
                  <a:moveTo>
                    <a:pt x="2489" y="425575"/>
                  </a:moveTo>
                  <a:lnTo>
                    <a:pt x="0" y="426800"/>
                  </a:lnTo>
                  <a:lnTo>
                    <a:pt x="0" y="511778"/>
                  </a:lnTo>
                  <a:lnTo>
                    <a:pt x="2489" y="499722"/>
                  </a:lnTo>
                  <a:lnTo>
                    <a:pt x="2489" y="425575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18">
              <a:extLst>
                <a:ext uri="{FF2B5EF4-FFF2-40B4-BE49-F238E27FC236}">
                  <a16:creationId xmlns:a16="http://schemas.microsoft.com/office/drawing/2014/main" id="{33CBBF99-F5E6-8A25-80E1-DBE90F97CB48}"/>
                </a:ext>
              </a:extLst>
            </p:cNvPr>
            <p:cNvSpPr/>
            <p:nvPr/>
          </p:nvSpPr>
          <p:spPr>
            <a:xfrm>
              <a:off x="1060627" y="2005391"/>
              <a:ext cx="2540" cy="581025"/>
            </a:xfrm>
            <a:custGeom>
              <a:avLst/>
              <a:gdLst/>
              <a:ahLst/>
              <a:cxnLst/>
              <a:rect l="l" t="t" r="r" b="b"/>
              <a:pathLst>
                <a:path w="2540" h="581025">
                  <a:moveTo>
                    <a:pt x="0" y="556524"/>
                  </a:moveTo>
                  <a:lnTo>
                    <a:pt x="0" y="580798"/>
                  </a:lnTo>
                  <a:lnTo>
                    <a:pt x="2489" y="580798"/>
                  </a:lnTo>
                  <a:lnTo>
                    <a:pt x="2489" y="556668"/>
                  </a:lnTo>
                  <a:lnTo>
                    <a:pt x="774" y="556668"/>
                  </a:lnTo>
                  <a:lnTo>
                    <a:pt x="0" y="556524"/>
                  </a:lnTo>
                  <a:close/>
                </a:path>
                <a:path w="2540" h="581025">
                  <a:moveTo>
                    <a:pt x="2489" y="367979"/>
                  </a:moveTo>
                  <a:lnTo>
                    <a:pt x="0" y="369779"/>
                  </a:lnTo>
                  <a:lnTo>
                    <a:pt x="0" y="397313"/>
                  </a:lnTo>
                  <a:lnTo>
                    <a:pt x="2489" y="396646"/>
                  </a:lnTo>
                  <a:lnTo>
                    <a:pt x="2489" y="367979"/>
                  </a:lnTo>
                  <a:close/>
                </a:path>
                <a:path w="2540" h="581025">
                  <a:moveTo>
                    <a:pt x="2489" y="156618"/>
                  </a:moveTo>
                  <a:lnTo>
                    <a:pt x="0" y="156618"/>
                  </a:lnTo>
                  <a:lnTo>
                    <a:pt x="0" y="183288"/>
                  </a:lnTo>
                  <a:lnTo>
                    <a:pt x="2489" y="183288"/>
                  </a:lnTo>
                  <a:lnTo>
                    <a:pt x="2489" y="156618"/>
                  </a:lnTo>
                  <a:close/>
                </a:path>
                <a:path w="2540" h="581025">
                  <a:moveTo>
                    <a:pt x="2489" y="94541"/>
                  </a:moveTo>
                  <a:lnTo>
                    <a:pt x="0" y="98238"/>
                  </a:lnTo>
                  <a:lnTo>
                    <a:pt x="0" y="132886"/>
                  </a:lnTo>
                  <a:lnTo>
                    <a:pt x="1193" y="132488"/>
                  </a:lnTo>
                  <a:lnTo>
                    <a:pt x="2489" y="132132"/>
                  </a:lnTo>
                  <a:lnTo>
                    <a:pt x="2489" y="94541"/>
                  </a:lnTo>
                  <a:close/>
                </a:path>
                <a:path w="2540" h="581025">
                  <a:moveTo>
                    <a:pt x="0" y="0"/>
                  </a:moveTo>
                  <a:lnTo>
                    <a:pt x="0" y="35172"/>
                  </a:lnTo>
                  <a:lnTo>
                    <a:pt x="2489" y="38853"/>
                  </a:lnTo>
                  <a:lnTo>
                    <a:pt x="2489" y="1832"/>
                  </a:lnTo>
                  <a:lnTo>
                    <a:pt x="832" y="408"/>
                  </a:lnTo>
                  <a:lnTo>
                    <a:pt x="0" y="0"/>
                  </a:lnTo>
                  <a:close/>
                </a:path>
                <a:path w="2540" h="581025">
                  <a:moveTo>
                    <a:pt x="2489" y="423129"/>
                  </a:moveTo>
                  <a:lnTo>
                    <a:pt x="0" y="424354"/>
                  </a:lnTo>
                  <a:lnTo>
                    <a:pt x="0" y="498501"/>
                  </a:lnTo>
                  <a:lnTo>
                    <a:pt x="2489" y="486446"/>
                  </a:lnTo>
                  <a:lnTo>
                    <a:pt x="2489" y="423129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19">
              <a:extLst>
                <a:ext uri="{FF2B5EF4-FFF2-40B4-BE49-F238E27FC236}">
                  <a16:creationId xmlns:a16="http://schemas.microsoft.com/office/drawing/2014/main" id="{149B34BB-BE17-475E-C973-48C3DBD14CCB}"/>
                </a:ext>
              </a:extLst>
            </p:cNvPr>
            <p:cNvSpPr/>
            <p:nvPr/>
          </p:nvSpPr>
          <p:spPr>
            <a:xfrm>
              <a:off x="1063116" y="2007224"/>
              <a:ext cx="2540" cy="579120"/>
            </a:xfrm>
            <a:custGeom>
              <a:avLst/>
              <a:gdLst/>
              <a:ahLst/>
              <a:cxnLst/>
              <a:rect l="l" t="t" r="r" b="b"/>
              <a:pathLst>
                <a:path w="2540" h="579119">
                  <a:moveTo>
                    <a:pt x="2489" y="554324"/>
                  </a:moveTo>
                  <a:lnTo>
                    <a:pt x="2222" y="554835"/>
                  </a:lnTo>
                  <a:lnTo>
                    <a:pt x="0" y="554835"/>
                  </a:lnTo>
                  <a:lnTo>
                    <a:pt x="0" y="578965"/>
                  </a:lnTo>
                  <a:lnTo>
                    <a:pt x="2489" y="578965"/>
                  </a:lnTo>
                  <a:lnTo>
                    <a:pt x="2489" y="554324"/>
                  </a:lnTo>
                  <a:close/>
                </a:path>
                <a:path w="2540" h="579119">
                  <a:moveTo>
                    <a:pt x="2489" y="364188"/>
                  </a:moveTo>
                  <a:lnTo>
                    <a:pt x="749" y="365605"/>
                  </a:lnTo>
                  <a:lnTo>
                    <a:pt x="0" y="366147"/>
                  </a:lnTo>
                  <a:lnTo>
                    <a:pt x="0" y="394813"/>
                  </a:lnTo>
                  <a:lnTo>
                    <a:pt x="2489" y="394146"/>
                  </a:lnTo>
                  <a:lnTo>
                    <a:pt x="2489" y="364188"/>
                  </a:lnTo>
                  <a:close/>
                </a:path>
                <a:path w="2540" h="579119">
                  <a:moveTo>
                    <a:pt x="2489" y="154785"/>
                  </a:moveTo>
                  <a:lnTo>
                    <a:pt x="0" y="154785"/>
                  </a:lnTo>
                  <a:lnTo>
                    <a:pt x="0" y="181455"/>
                  </a:lnTo>
                  <a:lnTo>
                    <a:pt x="2489" y="181455"/>
                  </a:lnTo>
                  <a:lnTo>
                    <a:pt x="2489" y="154785"/>
                  </a:lnTo>
                  <a:close/>
                </a:path>
                <a:path w="2540" h="579119">
                  <a:moveTo>
                    <a:pt x="2489" y="89011"/>
                  </a:moveTo>
                  <a:lnTo>
                    <a:pt x="0" y="92708"/>
                  </a:lnTo>
                  <a:lnTo>
                    <a:pt x="0" y="130299"/>
                  </a:lnTo>
                  <a:lnTo>
                    <a:pt x="2489" y="129615"/>
                  </a:lnTo>
                  <a:lnTo>
                    <a:pt x="2489" y="89011"/>
                  </a:lnTo>
                  <a:close/>
                </a:path>
                <a:path w="2540" h="579119">
                  <a:moveTo>
                    <a:pt x="0" y="0"/>
                  </a:moveTo>
                  <a:lnTo>
                    <a:pt x="0" y="37020"/>
                  </a:lnTo>
                  <a:lnTo>
                    <a:pt x="2489" y="40701"/>
                  </a:lnTo>
                  <a:lnTo>
                    <a:pt x="2489" y="2140"/>
                  </a:lnTo>
                  <a:lnTo>
                    <a:pt x="0" y="0"/>
                  </a:lnTo>
                  <a:close/>
                </a:path>
                <a:path w="2540" h="579119">
                  <a:moveTo>
                    <a:pt x="2489" y="420072"/>
                  </a:moveTo>
                  <a:lnTo>
                    <a:pt x="0" y="421297"/>
                  </a:lnTo>
                  <a:lnTo>
                    <a:pt x="0" y="484613"/>
                  </a:lnTo>
                  <a:lnTo>
                    <a:pt x="2489" y="472349"/>
                  </a:lnTo>
                  <a:lnTo>
                    <a:pt x="2489" y="420072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20">
              <a:extLst>
                <a:ext uri="{FF2B5EF4-FFF2-40B4-BE49-F238E27FC236}">
                  <a16:creationId xmlns:a16="http://schemas.microsoft.com/office/drawing/2014/main" id="{52532907-5569-477C-EC2D-BF799EABDADF}"/>
                </a:ext>
              </a:extLst>
            </p:cNvPr>
            <p:cNvSpPr/>
            <p:nvPr/>
          </p:nvSpPr>
          <p:spPr>
            <a:xfrm>
              <a:off x="1065618" y="2009375"/>
              <a:ext cx="2540" cy="577215"/>
            </a:xfrm>
            <a:custGeom>
              <a:avLst/>
              <a:gdLst/>
              <a:ahLst/>
              <a:cxnLst/>
              <a:rect l="l" t="t" r="r" b="b"/>
              <a:pathLst>
                <a:path w="2540" h="577214">
                  <a:moveTo>
                    <a:pt x="2489" y="547360"/>
                  </a:moveTo>
                  <a:lnTo>
                    <a:pt x="0" y="552149"/>
                  </a:lnTo>
                  <a:lnTo>
                    <a:pt x="0" y="576814"/>
                  </a:lnTo>
                  <a:lnTo>
                    <a:pt x="2489" y="576814"/>
                  </a:lnTo>
                  <a:lnTo>
                    <a:pt x="2489" y="547360"/>
                  </a:lnTo>
                  <a:close/>
                </a:path>
                <a:path w="2540" h="577214">
                  <a:moveTo>
                    <a:pt x="2489" y="359999"/>
                  </a:moveTo>
                  <a:lnTo>
                    <a:pt x="0" y="362027"/>
                  </a:lnTo>
                  <a:lnTo>
                    <a:pt x="0" y="391992"/>
                  </a:lnTo>
                  <a:lnTo>
                    <a:pt x="2489" y="391324"/>
                  </a:lnTo>
                  <a:lnTo>
                    <a:pt x="2489" y="359999"/>
                  </a:lnTo>
                  <a:close/>
                </a:path>
                <a:path w="2540" h="577214">
                  <a:moveTo>
                    <a:pt x="2489" y="152634"/>
                  </a:moveTo>
                  <a:lnTo>
                    <a:pt x="0" y="152634"/>
                  </a:lnTo>
                  <a:lnTo>
                    <a:pt x="0" y="179304"/>
                  </a:lnTo>
                  <a:lnTo>
                    <a:pt x="2489" y="179304"/>
                  </a:lnTo>
                  <a:lnTo>
                    <a:pt x="2489" y="152634"/>
                  </a:lnTo>
                  <a:close/>
                </a:path>
                <a:path w="2540" h="577214">
                  <a:moveTo>
                    <a:pt x="2489" y="83143"/>
                  </a:moveTo>
                  <a:lnTo>
                    <a:pt x="0" y="86841"/>
                  </a:lnTo>
                  <a:lnTo>
                    <a:pt x="0" y="127461"/>
                  </a:lnTo>
                  <a:lnTo>
                    <a:pt x="825" y="127234"/>
                  </a:lnTo>
                  <a:lnTo>
                    <a:pt x="2489" y="127234"/>
                  </a:lnTo>
                  <a:lnTo>
                    <a:pt x="2489" y="83143"/>
                  </a:lnTo>
                  <a:close/>
                </a:path>
                <a:path w="2540" h="577214">
                  <a:moveTo>
                    <a:pt x="0" y="0"/>
                  </a:moveTo>
                  <a:lnTo>
                    <a:pt x="0" y="38569"/>
                  </a:lnTo>
                  <a:lnTo>
                    <a:pt x="2417" y="42144"/>
                  </a:lnTo>
                  <a:lnTo>
                    <a:pt x="2489" y="42485"/>
                  </a:lnTo>
                  <a:lnTo>
                    <a:pt x="2489" y="2140"/>
                  </a:lnTo>
                  <a:lnTo>
                    <a:pt x="0" y="0"/>
                  </a:lnTo>
                  <a:close/>
                </a:path>
                <a:path w="2540" h="577214">
                  <a:moveTo>
                    <a:pt x="2489" y="416690"/>
                  </a:moveTo>
                  <a:lnTo>
                    <a:pt x="0" y="417915"/>
                  </a:lnTo>
                  <a:lnTo>
                    <a:pt x="0" y="470135"/>
                  </a:lnTo>
                  <a:lnTo>
                    <a:pt x="770" y="466324"/>
                  </a:lnTo>
                  <a:lnTo>
                    <a:pt x="2489" y="456472"/>
                  </a:lnTo>
                  <a:lnTo>
                    <a:pt x="2489" y="41669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21">
              <a:extLst>
                <a:ext uri="{FF2B5EF4-FFF2-40B4-BE49-F238E27FC236}">
                  <a16:creationId xmlns:a16="http://schemas.microsoft.com/office/drawing/2014/main" id="{A03EE132-557E-6B08-9340-4C8D8683E01B}"/>
                </a:ext>
              </a:extLst>
            </p:cNvPr>
            <p:cNvSpPr/>
            <p:nvPr/>
          </p:nvSpPr>
          <p:spPr>
            <a:xfrm>
              <a:off x="1068108" y="2011515"/>
              <a:ext cx="2540" cy="574675"/>
            </a:xfrm>
            <a:custGeom>
              <a:avLst/>
              <a:gdLst/>
              <a:ahLst/>
              <a:cxnLst/>
              <a:rect l="l" t="t" r="r" b="b"/>
              <a:pathLst>
                <a:path w="2540" h="574675">
                  <a:moveTo>
                    <a:pt x="2489" y="539907"/>
                  </a:moveTo>
                  <a:lnTo>
                    <a:pt x="0" y="545220"/>
                  </a:lnTo>
                  <a:lnTo>
                    <a:pt x="0" y="574674"/>
                  </a:lnTo>
                  <a:lnTo>
                    <a:pt x="2489" y="574674"/>
                  </a:lnTo>
                  <a:lnTo>
                    <a:pt x="2489" y="539907"/>
                  </a:lnTo>
                  <a:close/>
                </a:path>
                <a:path w="2540" h="574675">
                  <a:moveTo>
                    <a:pt x="2489" y="355832"/>
                  </a:moveTo>
                  <a:lnTo>
                    <a:pt x="0" y="357859"/>
                  </a:lnTo>
                  <a:lnTo>
                    <a:pt x="0" y="389184"/>
                  </a:lnTo>
                  <a:lnTo>
                    <a:pt x="2489" y="388517"/>
                  </a:lnTo>
                  <a:lnTo>
                    <a:pt x="2489" y="355832"/>
                  </a:lnTo>
                  <a:close/>
                </a:path>
                <a:path w="2540" h="574675">
                  <a:moveTo>
                    <a:pt x="2489" y="150494"/>
                  </a:moveTo>
                  <a:lnTo>
                    <a:pt x="0" y="150494"/>
                  </a:lnTo>
                  <a:lnTo>
                    <a:pt x="0" y="177164"/>
                  </a:lnTo>
                  <a:lnTo>
                    <a:pt x="2489" y="177164"/>
                  </a:lnTo>
                  <a:lnTo>
                    <a:pt x="2489" y="150494"/>
                  </a:lnTo>
                  <a:close/>
                </a:path>
                <a:path w="2540" h="574675">
                  <a:moveTo>
                    <a:pt x="2489" y="69043"/>
                  </a:moveTo>
                  <a:lnTo>
                    <a:pt x="241" y="80644"/>
                  </a:lnTo>
                  <a:lnTo>
                    <a:pt x="0" y="81003"/>
                  </a:lnTo>
                  <a:lnTo>
                    <a:pt x="0" y="125094"/>
                  </a:lnTo>
                  <a:lnTo>
                    <a:pt x="2489" y="125094"/>
                  </a:lnTo>
                  <a:lnTo>
                    <a:pt x="2489" y="69043"/>
                  </a:lnTo>
                  <a:close/>
                </a:path>
                <a:path w="2540" h="574675">
                  <a:moveTo>
                    <a:pt x="0" y="0"/>
                  </a:moveTo>
                  <a:lnTo>
                    <a:pt x="0" y="40345"/>
                  </a:lnTo>
                  <a:lnTo>
                    <a:pt x="2489" y="52247"/>
                  </a:lnTo>
                  <a:lnTo>
                    <a:pt x="2489" y="2140"/>
                  </a:lnTo>
                  <a:lnTo>
                    <a:pt x="0" y="0"/>
                  </a:lnTo>
                  <a:close/>
                </a:path>
                <a:path w="2540" h="574675">
                  <a:moveTo>
                    <a:pt x="2489" y="413312"/>
                  </a:moveTo>
                  <a:lnTo>
                    <a:pt x="0" y="414550"/>
                  </a:lnTo>
                  <a:lnTo>
                    <a:pt x="0" y="454332"/>
                  </a:lnTo>
                  <a:lnTo>
                    <a:pt x="939" y="448944"/>
                  </a:lnTo>
                  <a:lnTo>
                    <a:pt x="1904" y="443864"/>
                  </a:lnTo>
                  <a:lnTo>
                    <a:pt x="2489" y="443184"/>
                  </a:lnTo>
                  <a:lnTo>
                    <a:pt x="2489" y="413312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122">
              <a:extLst>
                <a:ext uri="{FF2B5EF4-FFF2-40B4-BE49-F238E27FC236}">
                  <a16:creationId xmlns:a16="http://schemas.microsoft.com/office/drawing/2014/main" id="{247C4007-C30D-BB2A-E2BE-24497D2A98E9}"/>
                </a:ext>
              </a:extLst>
            </p:cNvPr>
            <p:cNvSpPr/>
            <p:nvPr/>
          </p:nvSpPr>
          <p:spPr>
            <a:xfrm>
              <a:off x="1070597" y="2013656"/>
              <a:ext cx="2540" cy="572770"/>
            </a:xfrm>
            <a:custGeom>
              <a:avLst/>
              <a:gdLst/>
              <a:ahLst/>
              <a:cxnLst/>
              <a:rect l="l" t="t" r="r" b="b"/>
              <a:pathLst>
                <a:path w="2540" h="572769">
                  <a:moveTo>
                    <a:pt x="2489" y="532454"/>
                  </a:moveTo>
                  <a:lnTo>
                    <a:pt x="0" y="537767"/>
                  </a:lnTo>
                  <a:lnTo>
                    <a:pt x="0" y="572533"/>
                  </a:lnTo>
                  <a:lnTo>
                    <a:pt x="2489" y="572533"/>
                  </a:lnTo>
                  <a:lnTo>
                    <a:pt x="2489" y="532454"/>
                  </a:lnTo>
                  <a:close/>
                </a:path>
                <a:path w="2540" h="572769">
                  <a:moveTo>
                    <a:pt x="2489" y="351665"/>
                  </a:moveTo>
                  <a:lnTo>
                    <a:pt x="0" y="353692"/>
                  </a:lnTo>
                  <a:lnTo>
                    <a:pt x="0" y="386377"/>
                  </a:lnTo>
                  <a:lnTo>
                    <a:pt x="2489" y="385710"/>
                  </a:lnTo>
                  <a:lnTo>
                    <a:pt x="2489" y="351665"/>
                  </a:lnTo>
                  <a:close/>
                </a:path>
                <a:path w="2540" h="572769">
                  <a:moveTo>
                    <a:pt x="2489" y="148353"/>
                  </a:moveTo>
                  <a:lnTo>
                    <a:pt x="0" y="148353"/>
                  </a:lnTo>
                  <a:lnTo>
                    <a:pt x="0" y="175023"/>
                  </a:lnTo>
                  <a:lnTo>
                    <a:pt x="2489" y="175023"/>
                  </a:lnTo>
                  <a:lnTo>
                    <a:pt x="2489" y="148353"/>
                  </a:lnTo>
                  <a:close/>
                </a:path>
                <a:path w="2540" h="572769">
                  <a:moveTo>
                    <a:pt x="0" y="0"/>
                  </a:moveTo>
                  <a:lnTo>
                    <a:pt x="0" y="50107"/>
                  </a:lnTo>
                  <a:lnTo>
                    <a:pt x="1689" y="58183"/>
                  </a:lnTo>
                  <a:lnTo>
                    <a:pt x="0" y="66903"/>
                  </a:lnTo>
                  <a:lnTo>
                    <a:pt x="0" y="122953"/>
                  </a:lnTo>
                  <a:lnTo>
                    <a:pt x="2489" y="122953"/>
                  </a:lnTo>
                  <a:lnTo>
                    <a:pt x="2489" y="2140"/>
                  </a:lnTo>
                  <a:lnTo>
                    <a:pt x="0" y="0"/>
                  </a:lnTo>
                  <a:close/>
                </a:path>
                <a:path w="2540" h="572769">
                  <a:moveTo>
                    <a:pt x="2489" y="409681"/>
                  </a:moveTo>
                  <a:lnTo>
                    <a:pt x="0" y="411172"/>
                  </a:lnTo>
                  <a:lnTo>
                    <a:pt x="0" y="441044"/>
                  </a:lnTo>
                  <a:lnTo>
                    <a:pt x="1600" y="439183"/>
                  </a:lnTo>
                  <a:lnTo>
                    <a:pt x="2489" y="438744"/>
                  </a:lnTo>
                  <a:lnTo>
                    <a:pt x="2489" y="409681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123">
              <a:extLst>
                <a:ext uri="{FF2B5EF4-FFF2-40B4-BE49-F238E27FC236}">
                  <a16:creationId xmlns:a16="http://schemas.microsoft.com/office/drawing/2014/main" id="{8A04F951-CD2B-51D3-78D0-6C88047192A7}"/>
                </a:ext>
              </a:extLst>
            </p:cNvPr>
            <p:cNvSpPr/>
            <p:nvPr/>
          </p:nvSpPr>
          <p:spPr>
            <a:xfrm>
              <a:off x="1073099" y="2015807"/>
              <a:ext cx="2540" cy="570865"/>
            </a:xfrm>
            <a:custGeom>
              <a:avLst/>
              <a:gdLst/>
              <a:ahLst/>
              <a:cxnLst/>
              <a:rect l="l" t="t" r="r" b="b"/>
              <a:pathLst>
                <a:path w="2540" h="570864">
                  <a:moveTo>
                    <a:pt x="2489" y="524967"/>
                  </a:moveTo>
                  <a:lnTo>
                    <a:pt x="0" y="530288"/>
                  </a:lnTo>
                  <a:lnTo>
                    <a:pt x="0" y="570382"/>
                  </a:lnTo>
                  <a:lnTo>
                    <a:pt x="2489" y="570382"/>
                  </a:lnTo>
                  <a:lnTo>
                    <a:pt x="2489" y="524967"/>
                  </a:lnTo>
                  <a:close/>
                </a:path>
                <a:path w="2540" h="570864">
                  <a:moveTo>
                    <a:pt x="2489" y="406031"/>
                  </a:moveTo>
                  <a:lnTo>
                    <a:pt x="0" y="407530"/>
                  </a:lnTo>
                  <a:lnTo>
                    <a:pt x="0" y="436587"/>
                  </a:lnTo>
                  <a:lnTo>
                    <a:pt x="2489" y="435368"/>
                  </a:lnTo>
                  <a:lnTo>
                    <a:pt x="2489" y="406031"/>
                  </a:lnTo>
                  <a:close/>
                </a:path>
                <a:path w="2540" h="570864">
                  <a:moveTo>
                    <a:pt x="2489" y="347484"/>
                  </a:moveTo>
                  <a:lnTo>
                    <a:pt x="0" y="349504"/>
                  </a:lnTo>
                  <a:lnTo>
                    <a:pt x="0" y="383565"/>
                  </a:lnTo>
                  <a:lnTo>
                    <a:pt x="2489" y="382892"/>
                  </a:lnTo>
                  <a:lnTo>
                    <a:pt x="2489" y="347484"/>
                  </a:lnTo>
                  <a:close/>
                </a:path>
                <a:path w="2540" h="570864">
                  <a:moveTo>
                    <a:pt x="2489" y="146202"/>
                  </a:moveTo>
                  <a:lnTo>
                    <a:pt x="0" y="146202"/>
                  </a:lnTo>
                  <a:lnTo>
                    <a:pt x="0" y="172872"/>
                  </a:lnTo>
                  <a:lnTo>
                    <a:pt x="2489" y="172872"/>
                  </a:lnTo>
                  <a:lnTo>
                    <a:pt x="2489" y="146202"/>
                  </a:lnTo>
                  <a:close/>
                </a:path>
                <a:path w="2540" h="570864">
                  <a:moveTo>
                    <a:pt x="2489" y="2070"/>
                  </a:moveTo>
                  <a:lnTo>
                    <a:pt x="0" y="0"/>
                  </a:lnTo>
                  <a:lnTo>
                    <a:pt x="0" y="120802"/>
                  </a:lnTo>
                  <a:lnTo>
                    <a:pt x="2489" y="120802"/>
                  </a:lnTo>
                  <a:lnTo>
                    <a:pt x="2489" y="207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124">
              <a:extLst>
                <a:ext uri="{FF2B5EF4-FFF2-40B4-BE49-F238E27FC236}">
                  <a16:creationId xmlns:a16="http://schemas.microsoft.com/office/drawing/2014/main" id="{323F73D8-D4C2-762C-01AE-447C33EA8642}"/>
                </a:ext>
              </a:extLst>
            </p:cNvPr>
            <p:cNvSpPr/>
            <p:nvPr/>
          </p:nvSpPr>
          <p:spPr>
            <a:xfrm>
              <a:off x="1075588" y="2017870"/>
              <a:ext cx="2540" cy="568325"/>
            </a:xfrm>
            <a:custGeom>
              <a:avLst/>
              <a:gdLst/>
              <a:ahLst/>
              <a:cxnLst/>
              <a:rect l="l" t="t" r="r" b="b"/>
              <a:pathLst>
                <a:path w="2540" h="568325">
                  <a:moveTo>
                    <a:pt x="2489" y="517588"/>
                  </a:moveTo>
                  <a:lnTo>
                    <a:pt x="0" y="522900"/>
                  </a:lnTo>
                  <a:lnTo>
                    <a:pt x="0" y="568319"/>
                  </a:lnTo>
                  <a:lnTo>
                    <a:pt x="2489" y="568319"/>
                  </a:lnTo>
                  <a:lnTo>
                    <a:pt x="2489" y="517588"/>
                  </a:lnTo>
                  <a:close/>
                </a:path>
                <a:path w="2540" h="568325">
                  <a:moveTo>
                    <a:pt x="2489" y="380359"/>
                  </a:moveTo>
                  <a:lnTo>
                    <a:pt x="1739" y="380359"/>
                  </a:lnTo>
                  <a:lnTo>
                    <a:pt x="2489" y="382792"/>
                  </a:lnTo>
                  <a:lnTo>
                    <a:pt x="2489" y="380359"/>
                  </a:lnTo>
                  <a:close/>
                </a:path>
                <a:path w="2540" h="568325">
                  <a:moveTo>
                    <a:pt x="2489" y="343360"/>
                  </a:moveTo>
                  <a:lnTo>
                    <a:pt x="0" y="345413"/>
                  </a:lnTo>
                  <a:lnTo>
                    <a:pt x="0" y="380825"/>
                  </a:lnTo>
                  <a:lnTo>
                    <a:pt x="1739" y="380359"/>
                  </a:lnTo>
                  <a:lnTo>
                    <a:pt x="2489" y="380359"/>
                  </a:lnTo>
                  <a:lnTo>
                    <a:pt x="2489" y="343360"/>
                  </a:lnTo>
                  <a:close/>
                </a:path>
                <a:path w="2540" h="568325">
                  <a:moveTo>
                    <a:pt x="2489" y="144139"/>
                  </a:moveTo>
                  <a:lnTo>
                    <a:pt x="0" y="144139"/>
                  </a:lnTo>
                  <a:lnTo>
                    <a:pt x="0" y="170809"/>
                  </a:lnTo>
                  <a:lnTo>
                    <a:pt x="2489" y="170809"/>
                  </a:lnTo>
                  <a:lnTo>
                    <a:pt x="2489" y="144139"/>
                  </a:lnTo>
                  <a:close/>
                </a:path>
                <a:path w="2540" h="568325">
                  <a:moveTo>
                    <a:pt x="0" y="0"/>
                  </a:moveTo>
                  <a:lnTo>
                    <a:pt x="0" y="118739"/>
                  </a:lnTo>
                  <a:lnTo>
                    <a:pt x="2489" y="118739"/>
                  </a:lnTo>
                  <a:lnTo>
                    <a:pt x="2489" y="1850"/>
                  </a:lnTo>
                  <a:lnTo>
                    <a:pt x="761" y="629"/>
                  </a:lnTo>
                  <a:lnTo>
                    <a:pt x="0" y="0"/>
                  </a:lnTo>
                  <a:close/>
                </a:path>
                <a:path w="2540" h="568325">
                  <a:moveTo>
                    <a:pt x="2489" y="402476"/>
                  </a:moveTo>
                  <a:lnTo>
                    <a:pt x="0" y="403967"/>
                  </a:lnTo>
                  <a:lnTo>
                    <a:pt x="0" y="433295"/>
                  </a:lnTo>
                  <a:lnTo>
                    <a:pt x="2489" y="432065"/>
                  </a:lnTo>
                  <a:lnTo>
                    <a:pt x="2489" y="402476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125">
              <a:extLst>
                <a:ext uri="{FF2B5EF4-FFF2-40B4-BE49-F238E27FC236}">
                  <a16:creationId xmlns:a16="http://schemas.microsoft.com/office/drawing/2014/main" id="{C98B7B76-DA7C-D2A5-565B-E47A0D7EA8FB}"/>
                </a:ext>
              </a:extLst>
            </p:cNvPr>
            <p:cNvSpPr/>
            <p:nvPr/>
          </p:nvSpPr>
          <p:spPr>
            <a:xfrm>
              <a:off x="1078077" y="2019720"/>
              <a:ext cx="2540" cy="567055"/>
            </a:xfrm>
            <a:custGeom>
              <a:avLst/>
              <a:gdLst/>
              <a:ahLst/>
              <a:cxnLst/>
              <a:rect l="l" t="t" r="r" b="b"/>
              <a:pathLst>
                <a:path w="2540" h="567055">
                  <a:moveTo>
                    <a:pt x="2489" y="510425"/>
                  </a:moveTo>
                  <a:lnTo>
                    <a:pt x="0" y="515737"/>
                  </a:lnTo>
                  <a:lnTo>
                    <a:pt x="0" y="566469"/>
                  </a:lnTo>
                  <a:lnTo>
                    <a:pt x="2489" y="566469"/>
                  </a:lnTo>
                  <a:lnTo>
                    <a:pt x="2489" y="510425"/>
                  </a:lnTo>
                  <a:close/>
                </a:path>
                <a:path w="2540" h="567055">
                  <a:moveTo>
                    <a:pt x="2489" y="339445"/>
                  </a:moveTo>
                  <a:lnTo>
                    <a:pt x="0" y="341509"/>
                  </a:lnTo>
                  <a:lnTo>
                    <a:pt x="0" y="380942"/>
                  </a:lnTo>
                  <a:lnTo>
                    <a:pt x="2489" y="389023"/>
                  </a:lnTo>
                  <a:lnTo>
                    <a:pt x="2489" y="339445"/>
                  </a:lnTo>
                  <a:close/>
                </a:path>
                <a:path w="2540" h="567055">
                  <a:moveTo>
                    <a:pt x="2489" y="142289"/>
                  </a:moveTo>
                  <a:lnTo>
                    <a:pt x="0" y="142289"/>
                  </a:lnTo>
                  <a:lnTo>
                    <a:pt x="0" y="168959"/>
                  </a:lnTo>
                  <a:lnTo>
                    <a:pt x="2489" y="168959"/>
                  </a:lnTo>
                  <a:lnTo>
                    <a:pt x="2489" y="142289"/>
                  </a:lnTo>
                  <a:close/>
                </a:path>
                <a:path w="2540" h="567055">
                  <a:moveTo>
                    <a:pt x="0" y="0"/>
                  </a:moveTo>
                  <a:lnTo>
                    <a:pt x="0" y="116889"/>
                  </a:lnTo>
                  <a:lnTo>
                    <a:pt x="2489" y="116889"/>
                  </a:lnTo>
                  <a:lnTo>
                    <a:pt x="2489" y="1533"/>
                  </a:lnTo>
                  <a:lnTo>
                    <a:pt x="1866" y="1319"/>
                  </a:lnTo>
                  <a:lnTo>
                    <a:pt x="0" y="0"/>
                  </a:lnTo>
                  <a:close/>
                </a:path>
                <a:path w="2540" h="567055">
                  <a:moveTo>
                    <a:pt x="2489" y="399134"/>
                  </a:moveTo>
                  <a:lnTo>
                    <a:pt x="0" y="400626"/>
                  </a:lnTo>
                  <a:lnTo>
                    <a:pt x="0" y="430215"/>
                  </a:lnTo>
                  <a:lnTo>
                    <a:pt x="2489" y="428986"/>
                  </a:lnTo>
                  <a:lnTo>
                    <a:pt x="2489" y="39913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126">
              <a:extLst>
                <a:ext uri="{FF2B5EF4-FFF2-40B4-BE49-F238E27FC236}">
                  <a16:creationId xmlns:a16="http://schemas.microsoft.com/office/drawing/2014/main" id="{819419D0-75A8-D146-2912-1BD5C0A85544}"/>
                </a:ext>
              </a:extLst>
            </p:cNvPr>
            <p:cNvSpPr/>
            <p:nvPr/>
          </p:nvSpPr>
          <p:spPr>
            <a:xfrm>
              <a:off x="1080579" y="2021268"/>
              <a:ext cx="2540" cy="565150"/>
            </a:xfrm>
            <a:custGeom>
              <a:avLst/>
              <a:gdLst/>
              <a:ahLst/>
              <a:cxnLst/>
              <a:rect l="l" t="t" r="r" b="b"/>
              <a:pathLst>
                <a:path w="2540" h="565150">
                  <a:moveTo>
                    <a:pt x="2489" y="503542"/>
                  </a:moveTo>
                  <a:lnTo>
                    <a:pt x="0" y="508850"/>
                  </a:lnTo>
                  <a:lnTo>
                    <a:pt x="0" y="564921"/>
                  </a:lnTo>
                  <a:lnTo>
                    <a:pt x="2489" y="564921"/>
                  </a:lnTo>
                  <a:lnTo>
                    <a:pt x="2489" y="503542"/>
                  </a:lnTo>
                  <a:close/>
                </a:path>
                <a:path w="2540" h="565150">
                  <a:moveTo>
                    <a:pt x="2489" y="396087"/>
                  </a:moveTo>
                  <a:lnTo>
                    <a:pt x="0" y="397586"/>
                  </a:lnTo>
                  <a:lnTo>
                    <a:pt x="0" y="427443"/>
                  </a:lnTo>
                  <a:lnTo>
                    <a:pt x="2489" y="426212"/>
                  </a:lnTo>
                  <a:lnTo>
                    <a:pt x="2489" y="396087"/>
                  </a:lnTo>
                  <a:close/>
                </a:path>
                <a:path w="2540" h="565150">
                  <a:moveTo>
                    <a:pt x="2489" y="335826"/>
                  </a:moveTo>
                  <a:lnTo>
                    <a:pt x="0" y="337896"/>
                  </a:lnTo>
                  <a:lnTo>
                    <a:pt x="0" y="387527"/>
                  </a:lnTo>
                  <a:lnTo>
                    <a:pt x="2489" y="395605"/>
                  </a:lnTo>
                  <a:lnTo>
                    <a:pt x="2489" y="335826"/>
                  </a:lnTo>
                  <a:close/>
                </a:path>
                <a:path w="2540" h="565150">
                  <a:moveTo>
                    <a:pt x="2489" y="140741"/>
                  </a:moveTo>
                  <a:lnTo>
                    <a:pt x="0" y="140741"/>
                  </a:lnTo>
                  <a:lnTo>
                    <a:pt x="0" y="167411"/>
                  </a:lnTo>
                  <a:lnTo>
                    <a:pt x="2489" y="167411"/>
                  </a:lnTo>
                  <a:lnTo>
                    <a:pt x="2489" y="140741"/>
                  </a:lnTo>
                  <a:close/>
                </a:path>
                <a:path w="2540" h="565150">
                  <a:moveTo>
                    <a:pt x="2489" y="850"/>
                  </a:moveTo>
                  <a:lnTo>
                    <a:pt x="0" y="0"/>
                  </a:lnTo>
                  <a:lnTo>
                    <a:pt x="0" y="115341"/>
                  </a:lnTo>
                  <a:lnTo>
                    <a:pt x="2489" y="115341"/>
                  </a:lnTo>
                  <a:lnTo>
                    <a:pt x="2489" y="85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127">
              <a:extLst>
                <a:ext uri="{FF2B5EF4-FFF2-40B4-BE49-F238E27FC236}">
                  <a16:creationId xmlns:a16="http://schemas.microsoft.com/office/drawing/2014/main" id="{A2E92BF0-7681-E396-A9D7-9ECBCD733919}"/>
                </a:ext>
              </a:extLst>
            </p:cNvPr>
            <p:cNvSpPr/>
            <p:nvPr/>
          </p:nvSpPr>
          <p:spPr>
            <a:xfrm>
              <a:off x="1083068" y="2021712"/>
              <a:ext cx="2540" cy="564515"/>
            </a:xfrm>
            <a:custGeom>
              <a:avLst/>
              <a:gdLst/>
              <a:ahLst/>
              <a:cxnLst/>
              <a:rect l="l" t="t" r="r" b="b"/>
              <a:pathLst>
                <a:path w="2540" h="564514">
                  <a:moveTo>
                    <a:pt x="2489" y="497789"/>
                  </a:moveTo>
                  <a:lnTo>
                    <a:pt x="0" y="503097"/>
                  </a:lnTo>
                  <a:lnTo>
                    <a:pt x="0" y="564476"/>
                  </a:lnTo>
                  <a:lnTo>
                    <a:pt x="2489" y="564476"/>
                  </a:lnTo>
                  <a:lnTo>
                    <a:pt x="2489" y="497789"/>
                  </a:lnTo>
                  <a:close/>
                </a:path>
                <a:path w="2540" h="564514">
                  <a:moveTo>
                    <a:pt x="2489" y="333324"/>
                  </a:moveTo>
                  <a:lnTo>
                    <a:pt x="0" y="335381"/>
                  </a:lnTo>
                  <a:lnTo>
                    <a:pt x="0" y="425767"/>
                  </a:lnTo>
                  <a:lnTo>
                    <a:pt x="2489" y="424535"/>
                  </a:lnTo>
                  <a:lnTo>
                    <a:pt x="2489" y="333324"/>
                  </a:lnTo>
                  <a:close/>
                </a:path>
                <a:path w="2540" h="564514">
                  <a:moveTo>
                    <a:pt x="2489" y="140296"/>
                  </a:moveTo>
                  <a:lnTo>
                    <a:pt x="0" y="140296"/>
                  </a:lnTo>
                  <a:lnTo>
                    <a:pt x="0" y="166966"/>
                  </a:lnTo>
                  <a:lnTo>
                    <a:pt x="2489" y="166966"/>
                  </a:lnTo>
                  <a:lnTo>
                    <a:pt x="2489" y="140296"/>
                  </a:lnTo>
                  <a:close/>
                </a:path>
                <a:path w="2540" h="564514">
                  <a:moveTo>
                    <a:pt x="2489" y="2540"/>
                  </a:moveTo>
                  <a:lnTo>
                    <a:pt x="1498" y="2540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4300"/>
                  </a:lnTo>
                  <a:lnTo>
                    <a:pt x="2489" y="114300"/>
                  </a:lnTo>
                  <a:lnTo>
                    <a:pt x="2489" y="254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128">
              <a:extLst>
                <a:ext uri="{FF2B5EF4-FFF2-40B4-BE49-F238E27FC236}">
                  <a16:creationId xmlns:a16="http://schemas.microsoft.com/office/drawing/2014/main" id="{FF45A1DD-2C23-730F-6FB1-9DA54377E114}"/>
                </a:ext>
              </a:extLst>
            </p:cNvPr>
            <p:cNvSpPr/>
            <p:nvPr/>
          </p:nvSpPr>
          <p:spPr>
            <a:xfrm>
              <a:off x="1085557" y="2023706"/>
              <a:ext cx="2540" cy="562610"/>
            </a:xfrm>
            <a:custGeom>
              <a:avLst/>
              <a:gdLst/>
              <a:ahLst/>
              <a:cxnLst/>
              <a:rect l="l" t="t" r="r" b="b"/>
              <a:pathLst>
                <a:path w="2540" h="562610">
                  <a:moveTo>
                    <a:pt x="2489" y="490474"/>
                  </a:moveTo>
                  <a:lnTo>
                    <a:pt x="0" y="495795"/>
                  </a:lnTo>
                  <a:lnTo>
                    <a:pt x="0" y="562483"/>
                  </a:lnTo>
                  <a:lnTo>
                    <a:pt x="2489" y="562483"/>
                  </a:lnTo>
                  <a:lnTo>
                    <a:pt x="2489" y="490474"/>
                  </a:lnTo>
                  <a:close/>
                </a:path>
                <a:path w="2540" h="562610">
                  <a:moveTo>
                    <a:pt x="2489" y="329476"/>
                  </a:moveTo>
                  <a:lnTo>
                    <a:pt x="1447" y="329476"/>
                  </a:lnTo>
                  <a:lnTo>
                    <a:pt x="1447" y="330746"/>
                  </a:lnTo>
                  <a:lnTo>
                    <a:pt x="0" y="330746"/>
                  </a:lnTo>
                  <a:lnTo>
                    <a:pt x="0" y="420916"/>
                  </a:lnTo>
                  <a:lnTo>
                    <a:pt x="0" y="422186"/>
                  </a:lnTo>
                  <a:lnTo>
                    <a:pt x="1981" y="422186"/>
                  </a:lnTo>
                  <a:lnTo>
                    <a:pt x="1981" y="420916"/>
                  </a:lnTo>
                  <a:lnTo>
                    <a:pt x="2489" y="420916"/>
                  </a:lnTo>
                  <a:lnTo>
                    <a:pt x="2489" y="330746"/>
                  </a:lnTo>
                  <a:lnTo>
                    <a:pt x="2489" y="329476"/>
                  </a:lnTo>
                  <a:close/>
                </a:path>
                <a:path w="2540" h="562610">
                  <a:moveTo>
                    <a:pt x="2489" y="138303"/>
                  </a:moveTo>
                  <a:lnTo>
                    <a:pt x="0" y="138303"/>
                  </a:lnTo>
                  <a:lnTo>
                    <a:pt x="0" y="164973"/>
                  </a:lnTo>
                  <a:lnTo>
                    <a:pt x="2489" y="164973"/>
                  </a:lnTo>
                  <a:lnTo>
                    <a:pt x="2489" y="138303"/>
                  </a:lnTo>
                  <a:close/>
                </a:path>
                <a:path w="2540" h="562610">
                  <a:moveTo>
                    <a:pt x="2489" y="1803"/>
                  </a:moveTo>
                  <a:lnTo>
                    <a:pt x="0" y="0"/>
                  </a:lnTo>
                  <a:lnTo>
                    <a:pt x="0" y="112903"/>
                  </a:lnTo>
                  <a:lnTo>
                    <a:pt x="2489" y="112903"/>
                  </a:lnTo>
                  <a:lnTo>
                    <a:pt x="2489" y="1803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129">
              <a:extLst>
                <a:ext uri="{FF2B5EF4-FFF2-40B4-BE49-F238E27FC236}">
                  <a16:creationId xmlns:a16="http://schemas.microsoft.com/office/drawing/2014/main" id="{34C4ED7B-1769-C778-5610-6CBC1E4B2957}"/>
                </a:ext>
              </a:extLst>
            </p:cNvPr>
            <p:cNvSpPr/>
            <p:nvPr/>
          </p:nvSpPr>
          <p:spPr>
            <a:xfrm>
              <a:off x="1088059" y="2025508"/>
              <a:ext cx="2540" cy="560705"/>
            </a:xfrm>
            <a:custGeom>
              <a:avLst/>
              <a:gdLst/>
              <a:ahLst/>
              <a:cxnLst/>
              <a:rect l="l" t="t" r="r" b="b"/>
              <a:pathLst>
                <a:path w="2540" h="560705">
                  <a:moveTo>
                    <a:pt x="2489" y="483332"/>
                  </a:moveTo>
                  <a:lnTo>
                    <a:pt x="0" y="488645"/>
                  </a:lnTo>
                  <a:lnTo>
                    <a:pt x="0" y="560681"/>
                  </a:lnTo>
                  <a:lnTo>
                    <a:pt x="2489" y="560681"/>
                  </a:lnTo>
                  <a:lnTo>
                    <a:pt x="2489" y="483332"/>
                  </a:lnTo>
                  <a:close/>
                </a:path>
                <a:path w="2540" h="560705">
                  <a:moveTo>
                    <a:pt x="2489" y="325161"/>
                  </a:moveTo>
                  <a:lnTo>
                    <a:pt x="530" y="327001"/>
                  </a:lnTo>
                  <a:lnTo>
                    <a:pt x="0" y="327441"/>
                  </a:lnTo>
                  <a:lnTo>
                    <a:pt x="0" y="419449"/>
                  </a:lnTo>
                  <a:lnTo>
                    <a:pt x="2489" y="417941"/>
                  </a:lnTo>
                  <a:lnTo>
                    <a:pt x="2489" y="325161"/>
                  </a:lnTo>
                  <a:close/>
                </a:path>
                <a:path w="2540" h="560705">
                  <a:moveTo>
                    <a:pt x="2489" y="136501"/>
                  </a:moveTo>
                  <a:lnTo>
                    <a:pt x="0" y="136501"/>
                  </a:lnTo>
                  <a:lnTo>
                    <a:pt x="0" y="163171"/>
                  </a:lnTo>
                  <a:lnTo>
                    <a:pt x="2489" y="163171"/>
                  </a:lnTo>
                  <a:lnTo>
                    <a:pt x="2489" y="136501"/>
                  </a:lnTo>
                  <a:close/>
                </a:path>
                <a:path w="2540" h="560705">
                  <a:moveTo>
                    <a:pt x="0" y="0"/>
                  </a:moveTo>
                  <a:lnTo>
                    <a:pt x="0" y="111101"/>
                  </a:lnTo>
                  <a:lnTo>
                    <a:pt x="2489" y="111101"/>
                  </a:lnTo>
                  <a:lnTo>
                    <a:pt x="2489" y="84431"/>
                  </a:lnTo>
                  <a:lnTo>
                    <a:pt x="2095" y="84431"/>
                  </a:lnTo>
                  <a:lnTo>
                    <a:pt x="2489" y="82697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130">
              <a:extLst>
                <a:ext uri="{FF2B5EF4-FFF2-40B4-BE49-F238E27FC236}">
                  <a16:creationId xmlns:a16="http://schemas.microsoft.com/office/drawing/2014/main" id="{F5F45ACF-419E-5B08-7C8C-19046493DA03}"/>
                </a:ext>
              </a:extLst>
            </p:cNvPr>
            <p:cNvSpPr/>
            <p:nvPr/>
          </p:nvSpPr>
          <p:spPr>
            <a:xfrm>
              <a:off x="1090549" y="2027313"/>
              <a:ext cx="2540" cy="559435"/>
            </a:xfrm>
            <a:custGeom>
              <a:avLst/>
              <a:gdLst/>
              <a:ahLst/>
              <a:cxnLst/>
              <a:rect l="l" t="t" r="r" b="b"/>
              <a:pathLst>
                <a:path w="2540" h="559435">
                  <a:moveTo>
                    <a:pt x="2489" y="476224"/>
                  </a:moveTo>
                  <a:lnTo>
                    <a:pt x="0" y="481533"/>
                  </a:lnTo>
                  <a:lnTo>
                    <a:pt x="0" y="558876"/>
                  </a:lnTo>
                  <a:lnTo>
                    <a:pt x="2489" y="558876"/>
                  </a:lnTo>
                  <a:lnTo>
                    <a:pt x="2489" y="476224"/>
                  </a:lnTo>
                  <a:close/>
                </a:path>
                <a:path w="2540" h="559435">
                  <a:moveTo>
                    <a:pt x="2489" y="321017"/>
                  </a:moveTo>
                  <a:lnTo>
                    <a:pt x="0" y="323367"/>
                  </a:lnTo>
                  <a:lnTo>
                    <a:pt x="0" y="416140"/>
                  </a:lnTo>
                  <a:lnTo>
                    <a:pt x="2489" y="414629"/>
                  </a:lnTo>
                  <a:lnTo>
                    <a:pt x="2489" y="321017"/>
                  </a:lnTo>
                  <a:close/>
                </a:path>
                <a:path w="2540" h="559435">
                  <a:moveTo>
                    <a:pt x="2489" y="134696"/>
                  </a:moveTo>
                  <a:lnTo>
                    <a:pt x="0" y="134696"/>
                  </a:lnTo>
                  <a:lnTo>
                    <a:pt x="0" y="161366"/>
                  </a:lnTo>
                  <a:lnTo>
                    <a:pt x="2489" y="161366"/>
                  </a:lnTo>
                  <a:lnTo>
                    <a:pt x="2489" y="134696"/>
                  </a:lnTo>
                  <a:close/>
                </a:path>
                <a:path w="2540" h="559435">
                  <a:moveTo>
                    <a:pt x="2489" y="82626"/>
                  </a:moveTo>
                  <a:lnTo>
                    <a:pt x="0" y="82626"/>
                  </a:lnTo>
                  <a:lnTo>
                    <a:pt x="0" y="109296"/>
                  </a:lnTo>
                  <a:lnTo>
                    <a:pt x="2489" y="109296"/>
                  </a:lnTo>
                  <a:lnTo>
                    <a:pt x="2489" y="82626"/>
                  </a:lnTo>
                  <a:close/>
                </a:path>
                <a:path w="2540" h="559435">
                  <a:moveTo>
                    <a:pt x="2489" y="1803"/>
                  </a:moveTo>
                  <a:lnTo>
                    <a:pt x="0" y="0"/>
                  </a:lnTo>
                  <a:lnTo>
                    <a:pt x="0" y="80899"/>
                  </a:lnTo>
                  <a:lnTo>
                    <a:pt x="2489" y="69938"/>
                  </a:lnTo>
                  <a:lnTo>
                    <a:pt x="2489" y="1803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131">
              <a:extLst>
                <a:ext uri="{FF2B5EF4-FFF2-40B4-BE49-F238E27FC236}">
                  <a16:creationId xmlns:a16="http://schemas.microsoft.com/office/drawing/2014/main" id="{E425A1D9-73CE-5F52-F49A-9382906CB99E}"/>
                </a:ext>
              </a:extLst>
            </p:cNvPr>
            <p:cNvSpPr/>
            <p:nvPr/>
          </p:nvSpPr>
          <p:spPr>
            <a:xfrm>
              <a:off x="1093038" y="2029111"/>
              <a:ext cx="2540" cy="557530"/>
            </a:xfrm>
            <a:custGeom>
              <a:avLst/>
              <a:gdLst/>
              <a:ahLst/>
              <a:cxnLst/>
              <a:rect l="l" t="t" r="r" b="b"/>
              <a:pathLst>
                <a:path w="2540" h="557530">
                  <a:moveTo>
                    <a:pt x="2489" y="469104"/>
                  </a:moveTo>
                  <a:lnTo>
                    <a:pt x="0" y="474417"/>
                  </a:lnTo>
                  <a:lnTo>
                    <a:pt x="0" y="557078"/>
                  </a:lnTo>
                  <a:lnTo>
                    <a:pt x="2489" y="557078"/>
                  </a:lnTo>
                  <a:lnTo>
                    <a:pt x="2489" y="531678"/>
                  </a:lnTo>
                  <a:lnTo>
                    <a:pt x="1689" y="531678"/>
                  </a:lnTo>
                  <a:lnTo>
                    <a:pt x="2489" y="529976"/>
                  </a:lnTo>
                  <a:lnTo>
                    <a:pt x="2489" y="469104"/>
                  </a:lnTo>
                  <a:close/>
                </a:path>
                <a:path w="2540" h="557530">
                  <a:moveTo>
                    <a:pt x="2489" y="412298"/>
                  </a:moveTo>
                  <a:lnTo>
                    <a:pt x="876" y="412298"/>
                  </a:lnTo>
                  <a:lnTo>
                    <a:pt x="2489" y="415675"/>
                  </a:lnTo>
                  <a:lnTo>
                    <a:pt x="2489" y="412298"/>
                  </a:lnTo>
                  <a:close/>
                </a:path>
                <a:path w="2540" h="557530">
                  <a:moveTo>
                    <a:pt x="2489" y="316881"/>
                  </a:moveTo>
                  <a:lnTo>
                    <a:pt x="0" y="319220"/>
                  </a:lnTo>
                  <a:lnTo>
                    <a:pt x="0" y="412829"/>
                  </a:lnTo>
                  <a:lnTo>
                    <a:pt x="876" y="412298"/>
                  </a:lnTo>
                  <a:lnTo>
                    <a:pt x="2489" y="412298"/>
                  </a:lnTo>
                  <a:lnTo>
                    <a:pt x="2489" y="316881"/>
                  </a:lnTo>
                  <a:close/>
                </a:path>
                <a:path w="2540" h="557530">
                  <a:moveTo>
                    <a:pt x="2489" y="132898"/>
                  </a:moveTo>
                  <a:lnTo>
                    <a:pt x="0" y="132898"/>
                  </a:lnTo>
                  <a:lnTo>
                    <a:pt x="0" y="159568"/>
                  </a:lnTo>
                  <a:lnTo>
                    <a:pt x="2489" y="159568"/>
                  </a:lnTo>
                  <a:lnTo>
                    <a:pt x="2489" y="132898"/>
                  </a:lnTo>
                  <a:close/>
                </a:path>
                <a:path w="2540" h="557530">
                  <a:moveTo>
                    <a:pt x="2489" y="80828"/>
                  </a:moveTo>
                  <a:lnTo>
                    <a:pt x="0" y="80828"/>
                  </a:lnTo>
                  <a:lnTo>
                    <a:pt x="0" y="107498"/>
                  </a:lnTo>
                  <a:lnTo>
                    <a:pt x="2489" y="107498"/>
                  </a:lnTo>
                  <a:lnTo>
                    <a:pt x="2489" y="80828"/>
                  </a:lnTo>
                  <a:close/>
                </a:path>
                <a:path w="2540" h="557530">
                  <a:moveTo>
                    <a:pt x="0" y="0"/>
                  </a:moveTo>
                  <a:lnTo>
                    <a:pt x="0" y="68132"/>
                  </a:lnTo>
                  <a:lnTo>
                    <a:pt x="2489" y="57169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132">
              <a:extLst>
                <a:ext uri="{FF2B5EF4-FFF2-40B4-BE49-F238E27FC236}">
                  <a16:creationId xmlns:a16="http://schemas.microsoft.com/office/drawing/2014/main" id="{A8A4D020-7316-3791-4395-C5F4CC2A3819}"/>
                </a:ext>
              </a:extLst>
            </p:cNvPr>
            <p:cNvSpPr/>
            <p:nvPr/>
          </p:nvSpPr>
          <p:spPr>
            <a:xfrm>
              <a:off x="1095540" y="2030921"/>
              <a:ext cx="2540" cy="555625"/>
            </a:xfrm>
            <a:custGeom>
              <a:avLst/>
              <a:gdLst/>
              <a:ahLst/>
              <a:cxnLst/>
              <a:rect l="l" t="t" r="r" b="b"/>
              <a:pathLst>
                <a:path w="2540" h="555625">
                  <a:moveTo>
                    <a:pt x="2489" y="529868"/>
                  </a:moveTo>
                  <a:lnTo>
                    <a:pt x="0" y="529868"/>
                  </a:lnTo>
                  <a:lnTo>
                    <a:pt x="0" y="555268"/>
                  </a:lnTo>
                  <a:lnTo>
                    <a:pt x="2489" y="555268"/>
                  </a:lnTo>
                  <a:lnTo>
                    <a:pt x="2489" y="529868"/>
                  </a:lnTo>
                  <a:close/>
                </a:path>
                <a:path w="2540" h="555625">
                  <a:moveTo>
                    <a:pt x="2489" y="312720"/>
                  </a:moveTo>
                  <a:lnTo>
                    <a:pt x="0" y="315059"/>
                  </a:lnTo>
                  <a:lnTo>
                    <a:pt x="0" y="413891"/>
                  </a:lnTo>
                  <a:lnTo>
                    <a:pt x="2489" y="419103"/>
                  </a:lnTo>
                  <a:lnTo>
                    <a:pt x="2489" y="312720"/>
                  </a:lnTo>
                  <a:close/>
                </a:path>
                <a:path w="2540" h="555625">
                  <a:moveTo>
                    <a:pt x="2489" y="131088"/>
                  </a:moveTo>
                  <a:lnTo>
                    <a:pt x="0" y="131088"/>
                  </a:lnTo>
                  <a:lnTo>
                    <a:pt x="0" y="157758"/>
                  </a:lnTo>
                  <a:lnTo>
                    <a:pt x="2489" y="157758"/>
                  </a:lnTo>
                  <a:lnTo>
                    <a:pt x="2489" y="131088"/>
                  </a:lnTo>
                  <a:close/>
                </a:path>
                <a:path w="2540" h="555625">
                  <a:moveTo>
                    <a:pt x="2489" y="79018"/>
                  </a:moveTo>
                  <a:lnTo>
                    <a:pt x="0" y="79018"/>
                  </a:lnTo>
                  <a:lnTo>
                    <a:pt x="0" y="105688"/>
                  </a:lnTo>
                  <a:lnTo>
                    <a:pt x="2489" y="105688"/>
                  </a:lnTo>
                  <a:lnTo>
                    <a:pt x="2489" y="79018"/>
                  </a:lnTo>
                  <a:close/>
                </a:path>
                <a:path w="2540" h="555625">
                  <a:moveTo>
                    <a:pt x="2489" y="461864"/>
                  </a:moveTo>
                  <a:lnTo>
                    <a:pt x="1016" y="465098"/>
                  </a:lnTo>
                  <a:lnTo>
                    <a:pt x="0" y="467267"/>
                  </a:lnTo>
                  <a:lnTo>
                    <a:pt x="0" y="528138"/>
                  </a:lnTo>
                  <a:lnTo>
                    <a:pt x="381" y="527328"/>
                  </a:lnTo>
                  <a:lnTo>
                    <a:pt x="1333" y="524788"/>
                  </a:lnTo>
                  <a:lnTo>
                    <a:pt x="2489" y="522139"/>
                  </a:lnTo>
                  <a:lnTo>
                    <a:pt x="2489" y="461864"/>
                  </a:lnTo>
                  <a:close/>
                </a:path>
                <a:path w="2540" h="555625">
                  <a:moveTo>
                    <a:pt x="0" y="0"/>
                  </a:moveTo>
                  <a:lnTo>
                    <a:pt x="0" y="55302"/>
                  </a:lnTo>
                  <a:lnTo>
                    <a:pt x="2489" y="44340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133">
              <a:extLst>
                <a:ext uri="{FF2B5EF4-FFF2-40B4-BE49-F238E27FC236}">
                  <a16:creationId xmlns:a16="http://schemas.microsoft.com/office/drawing/2014/main" id="{5787C608-64A8-BC33-9D0A-2F81787CFC44}"/>
                </a:ext>
              </a:extLst>
            </p:cNvPr>
            <p:cNvSpPr/>
            <p:nvPr/>
          </p:nvSpPr>
          <p:spPr>
            <a:xfrm>
              <a:off x="1098029" y="2032723"/>
              <a:ext cx="2540" cy="553720"/>
            </a:xfrm>
            <a:custGeom>
              <a:avLst/>
              <a:gdLst/>
              <a:ahLst/>
              <a:cxnLst/>
              <a:rect l="l" t="t" r="r" b="b"/>
              <a:pathLst>
                <a:path w="2540" h="553719">
                  <a:moveTo>
                    <a:pt x="2489" y="528066"/>
                  </a:moveTo>
                  <a:lnTo>
                    <a:pt x="0" y="528066"/>
                  </a:lnTo>
                  <a:lnTo>
                    <a:pt x="0" y="553466"/>
                  </a:lnTo>
                  <a:lnTo>
                    <a:pt x="2489" y="553466"/>
                  </a:lnTo>
                  <a:lnTo>
                    <a:pt x="2489" y="528066"/>
                  </a:lnTo>
                  <a:close/>
                </a:path>
                <a:path w="2540" h="553719">
                  <a:moveTo>
                    <a:pt x="2489" y="308580"/>
                  </a:moveTo>
                  <a:lnTo>
                    <a:pt x="0" y="310919"/>
                  </a:lnTo>
                  <a:lnTo>
                    <a:pt x="0" y="417302"/>
                  </a:lnTo>
                  <a:lnTo>
                    <a:pt x="2489" y="422514"/>
                  </a:lnTo>
                  <a:lnTo>
                    <a:pt x="2489" y="308580"/>
                  </a:lnTo>
                  <a:close/>
                </a:path>
                <a:path w="2540" h="553719">
                  <a:moveTo>
                    <a:pt x="2489" y="129286"/>
                  </a:moveTo>
                  <a:lnTo>
                    <a:pt x="0" y="129286"/>
                  </a:lnTo>
                  <a:lnTo>
                    <a:pt x="0" y="155956"/>
                  </a:lnTo>
                  <a:lnTo>
                    <a:pt x="2489" y="155956"/>
                  </a:lnTo>
                  <a:lnTo>
                    <a:pt x="2489" y="129286"/>
                  </a:lnTo>
                  <a:close/>
                </a:path>
                <a:path w="2540" h="553719">
                  <a:moveTo>
                    <a:pt x="2489" y="77216"/>
                  </a:moveTo>
                  <a:lnTo>
                    <a:pt x="0" y="77216"/>
                  </a:lnTo>
                  <a:lnTo>
                    <a:pt x="0" y="103886"/>
                  </a:lnTo>
                  <a:lnTo>
                    <a:pt x="2489" y="103886"/>
                  </a:lnTo>
                  <a:lnTo>
                    <a:pt x="2489" y="77216"/>
                  </a:lnTo>
                  <a:close/>
                </a:path>
                <a:path w="2540" h="553719">
                  <a:moveTo>
                    <a:pt x="2489" y="454599"/>
                  </a:moveTo>
                  <a:lnTo>
                    <a:pt x="0" y="460063"/>
                  </a:lnTo>
                  <a:lnTo>
                    <a:pt x="0" y="520338"/>
                  </a:lnTo>
                  <a:lnTo>
                    <a:pt x="2489" y="515013"/>
                  </a:lnTo>
                  <a:lnTo>
                    <a:pt x="2489" y="454599"/>
                  </a:lnTo>
                  <a:close/>
                </a:path>
                <a:path w="2540" h="553719">
                  <a:moveTo>
                    <a:pt x="0" y="0"/>
                  </a:moveTo>
                  <a:lnTo>
                    <a:pt x="0" y="42538"/>
                  </a:lnTo>
                  <a:lnTo>
                    <a:pt x="1930" y="34036"/>
                  </a:lnTo>
                  <a:lnTo>
                    <a:pt x="2489" y="34036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  <a:path w="2540" h="553719">
                  <a:moveTo>
                    <a:pt x="2489" y="34036"/>
                  </a:moveTo>
                  <a:lnTo>
                    <a:pt x="1930" y="34036"/>
                  </a:lnTo>
                  <a:lnTo>
                    <a:pt x="2489" y="34677"/>
                  </a:lnTo>
                  <a:lnTo>
                    <a:pt x="2489" y="34036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134">
              <a:extLst>
                <a:ext uri="{FF2B5EF4-FFF2-40B4-BE49-F238E27FC236}">
                  <a16:creationId xmlns:a16="http://schemas.microsoft.com/office/drawing/2014/main" id="{3EC2902F-F5C1-9243-F2AE-4E476807E46B}"/>
                </a:ext>
              </a:extLst>
            </p:cNvPr>
            <p:cNvSpPr/>
            <p:nvPr/>
          </p:nvSpPr>
          <p:spPr>
            <a:xfrm>
              <a:off x="1100518" y="2034524"/>
              <a:ext cx="2540" cy="551815"/>
            </a:xfrm>
            <a:custGeom>
              <a:avLst/>
              <a:gdLst/>
              <a:ahLst/>
              <a:cxnLst/>
              <a:rect l="l" t="t" r="r" b="b"/>
              <a:pathLst>
                <a:path w="2540" h="551814">
                  <a:moveTo>
                    <a:pt x="2489" y="526265"/>
                  </a:moveTo>
                  <a:lnTo>
                    <a:pt x="0" y="526265"/>
                  </a:lnTo>
                  <a:lnTo>
                    <a:pt x="0" y="551665"/>
                  </a:lnTo>
                  <a:lnTo>
                    <a:pt x="2489" y="551665"/>
                  </a:lnTo>
                  <a:lnTo>
                    <a:pt x="2489" y="526265"/>
                  </a:lnTo>
                  <a:close/>
                </a:path>
                <a:path w="2540" h="551814">
                  <a:moveTo>
                    <a:pt x="2489" y="304686"/>
                  </a:moveTo>
                  <a:lnTo>
                    <a:pt x="238" y="306555"/>
                  </a:lnTo>
                  <a:lnTo>
                    <a:pt x="0" y="306779"/>
                  </a:lnTo>
                  <a:lnTo>
                    <a:pt x="0" y="420712"/>
                  </a:lnTo>
                  <a:lnTo>
                    <a:pt x="2489" y="425738"/>
                  </a:lnTo>
                  <a:lnTo>
                    <a:pt x="2489" y="360658"/>
                  </a:lnTo>
                  <a:lnTo>
                    <a:pt x="2080" y="359895"/>
                  </a:lnTo>
                  <a:lnTo>
                    <a:pt x="266" y="347195"/>
                  </a:lnTo>
                  <a:lnTo>
                    <a:pt x="127" y="344655"/>
                  </a:lnTo>
                  <a:lnTo>
                    <a:pt x="1447" y="339575"/>
                  </a:lnTo>
                  <a:lnTo>
                    <a:pt x="2489" y="338932"/>
                  </a:lnTo>
                  <a:lnTo>
                    <a:pt x="2489" y="304686"/>
                  </a:lnTo>
                  <a:close/>
                </a:path>
                <a:path w="2540" h="551814">
                  <a:moveTo>
                    <a:pt x="2489" y="127485"/>
                  </a:moveTo>
                  <a:lnTo>
                    <a:pt x="0" y="127485"/>
                  </a:lnTo>
                  <a:lnTo>
                    <a:pt x="0" y="154155"/>
                  </a:lnTo>
                  <a:lnTo>
                    <a:pt x="2489" y="154155"/>
                  </a:lnTo>
                  <a:lnTo>
                    <a:pt x="2489" y="127485"/>
                  </a:lnTo>
                  <a:close/>
                </a:path>
                <a:path w="2540" h="551814">
                  <a:moveTo>
                    <a:pt x="2489" y="75415"/>
                  </a:moveTo>
                  <a:lnTo>
                    <a:pt x="0" y="75415"/>
                  </a:lnTo>
                  <a:lnTo>
                    <a:pt x="0" y="102085"/>
                  </a:lnTo>
                  <a:lnTo>
                    <a:pt x="2489" y="102085"/>
                  </a:lnTo>
                  <a:lnTo>
                    <a:pt x="2489" y="75415"/>
                  </a:lnTo>
                  <a:close/>
                </a:path>
                <a:path w="2540" h="551814">
                  <a:moveTo>
                    <a:pt x="2489" y="447333"/>
                  </a:moveTo>
                  <a:lnTo>
                    <a:pt x="0" y="452797"/>
                  </a:lnTo>
                  <a:lnTo>
                    <a:pt x="0" y="513212"/>
                  </a:lnTo>
                  <a:lnTo>
                    <a:pt x="2489" y="507887"/>
                  </a:lnTo>
                  <a:lnTo>
                    <a:pt x="2489" y="447333"/>
                  </a:lnTo>
                  <a:close/>
                </a:path>
                <a:path w="2540" h="551814">
                  <a:moveTo>
                    <a:pt x="0" y="0"/>
                  </a:moveTo>
                  <a:lnTo>
                    <a:pt x="0" y="32876"/>
                  </a:lnTo>
                  <a:lnTo>
                    <a:pt x="2489" y="35731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135">
              <a:extLst>
                <a:ext uri="{FF2B5EF4-FFF2-40B4-BE49-F238E27FC236}">
                  <a16:creationId xmlns:a16="http://schemas.microsoft.com/office/drawing/2014/main" id="{048A2A80-C469-9EC8-96CF-F662BF6DEC42}"/>
                </a:ext>
              </a:extLst>
            </p:cNvPr>
            <p:cNvSpPr/>
            <p:nvPr/>
          </p:nvSpPr>
          <p:spPr>
            <a:xfrm>
              <a:off x="1103007" y="2036325"/>
              <a:ext cx="2540" cy="549910"/>
            </a:xfrm>
            <a:custGeom>
              <a:avLst/>
              <a:gdLst/>
              <a:ahLst/>
              <a:cxnLst/>
              <a:rect l="l" t="t" r="r" b="b"/>
              <a:pathLst>
                <a:path w="2540" h="549910">
                  <a:moveTo>
                    <a:pt x="2489" y="524464"/>
                  </a:moveTo>
                  <a:lnTo>
                    <a:pt x="0" y="524464"/>
                  </a:lnTo>
                  <a:lnTo>
                    <a:pt x="0" y="549864"/>
                  </a:lnTo>
                  <a:lnTo>
                    <a:pt x="2489" y="549864"/>
                  </a:lnTo>
                  <a:lnTo>
                    <a:pt x="2489" y="524464"/>
                  </a:lnTo>
                  <a:close/>
                </a:path>
                <a:path w="2540" h="549910">
                  <a:moveTo>
                    <a:pt x="0" y="358857"/>
                  </a:moveTo>
                  <a:lnTo>
                    <a:pt x="0" y="423936"/>
                  </a:lnTo>
                  <a:lnTo>
                    <a:pt x="727" y="425404"/>
                  </a:lnTo>
                  <a:lnTo>
                    <a:pt x="2489" y="429156"/>
                  </a:lnTo>
                  <a:lnTo>
                    <a:pt x="2489" y="363497"/>
                  </a:lnTo>
                  <a:lnTo>
                    <a:pt x="0" y="358857"/>
                  </a:lnTo>
                  <a:close/>
                </a:path>
                <a:path w="2540" h="549910">
                  <a:moveTo>
                    <a:pt x="2489" y="125684"/>
                  </a:moveTo>
                  <a:lnTo>
                    <a:pt x="0" y="125684"/>
                  </a:lnTo>
                  <a:lnTo>
                    <a:pt x="0" y="152354"/>
                  </a:lnTo>
                  <a:lnTo>
                    <a:pt x="2489" y="152354"/>
                  </a:lnTo>
                  <a:lnTo>
                    <a:pt x="2489" y="125684"/>
                  </a:lnTo>
                  <a:close/>
                </a:path>
                <a:path w="2540" h="549910">
                  <a:moveTo>
                    <a:pt x="2489" y="73614"/>
                  </a:moveTo>
                  <a:lnTo>
                    <a:pt x="0" y="73614"/>
                  </a:lnTo>
                  <a:lnTo>
                    <a:pt x="0" y="100284"/>
                  </a:lnTo>
                  <a:lnTo>
                    <a:pt x="2489" y="100284"/>
                  </a:lnTo>
                  <a:lnTo>
                    <a:pt x="2489" y="73614"/>
                  </a:lnTo>
                  <a:close/>
                </a:path>
                <a:path w="2540" h="549910">
                  <a:moveTo>
                    <a:pt x="2489" y="440068"/>
                  </a:moveTo>
                  <a:lnTo>
                    <a:pt x="0" y="445532"/>
                  </a:lnTo>
                  <a:lnTo>
                    <a:pt x="0" y="506086"/>
                  </a:lnTo>
                  <a:lnTo>
                    <a:pt x="2489" y="500762"/>
                  </a:lnTo>
                  <a:lnTo>
                    <a:pt x="2489" y="440068"/>
                  </a:lnTo>
                  <a:close/>
                </a:path>
                <a:path w="2540" h="549910">
                  <a:moveTo>
                    <a:pt x="2489" y="300817"/>
                  </a:moveTo>
                  <a:lnTo>
                    <a:pt x="0" y="302884"/>
                  </a:lnTo>
                  <a:lnTo>
                    <a:pt x="0" y="337131"/>
                  </a:lnTo>
                  <a:lnTo>
                    <a:pt x="1015" y="336504"/>
                  </a:lnTo>
                  <a:lnTo>
                    <a:pt x="2489" y="335098"/>
                  </a:lnTo>
                  <a:lnTo>
                    <a:pt x="2489" y="300817"/>
                  </a:lnTo>
                  <a:close/>
                </a:path>
                <a:path w="2540" h="549910">
                  <a:moveTo>
                    <a:pt x="0" y="0"/>
                  </a:moveTo>
                  <a:lnTo>
                    <a:pt x="0" y="33930"/>
                  </a:lnTo>
                  <a:lnTo>
                    <a:pt x="2489" y="36785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136">
              <a:extLst>
                <a:ext uri="{FF2B5EF4-FFF2-40B4-BE49-F238E27FC236}">
                  <a16:creationId xmlns:a16="http://schemas.microsoft.com/office/drawing/2014/main" id="{A3097FBC-FD7B-170C-A6D8-68E6AE5E6CE1}"/>
                </a:ext>
              </a:extLst>
            </p:cNvPr>
            <p:cNvSpPr/>
            <p:nvPr/>
          </p:nvSpPr>
          <p:spPr>
            <a:xfrm>
              <a:off x="1105509" y="2038136"/>
              <a:ext cx="2540" cy="548640"/>
            </a:xfrm>
            <a:custGeom>
              <a:avLst/>
              <a:gdLst/>
              <a:ahLst/>
              <a:cxnLst/>
              <a:rect l="l" t="t" r="r" b="b"/>
              <a:pathLst>
                <a:path w="2540" h="548639">
                  <a:moveTo>
                    <a:pt x="2489" y="522653"/>
                  </a:moveTo>
                  <a:lnTo>
                    <a:pt x="0" y="522653"/>
                  </a:lnTo>
                  <a:lnTo>
                    <a:pt x="0" y="548053"/>
                  </a:lnTo>
                  <a:lnTo>
                    <a:pt x="2489" y="548053"/>
                  </a:lnTo>
                  <a:lnTo>
                    <a:pt x="2489" y="522653"/>
                  </a:lnTo>
                  <a:close/>
                </a:path>
                <a:path w="2540" h="548639">
                  <a:moveTo>
                    <a:pt x="2489" y="123873"/>
                  </a:moveTo>
                  <a:lnTo>
                    <a:pt x="0" y="123873"/>
                  </a:lnTo>
                  <a:lnTo>
                    <a:pt x="0" y="150543"/>
                  </a:lnTo>
                  <a:lnTo>
                    <a:pt x="2489" y="150543"/>
                  </a:lnTo>
                  <a:lnTo>
                    <a:pt x="2489" y="123873"/>
                  </a:lnTo>
                  <a:close/>
                </a:path>
                <a:path w="2540" h="548639">
                  <a:moveTo>
                    <a:pt x="2489" y="71803"/>
                  </a:moveTo>
                  <a:lnTo>
                    <a:pt x="0" y="71803"/>
                  </a:lnTo>
                  <a:lnTo>
                    <a:pt x="0" y="98473"/>
                  </a:lnTo>
                  <a:lnTo>
                    <a:pt x="2489" y="98473"/>
                  </a:lnTo>
                  <a:lnTo>
                    <a:pt x="2489" y="71803"/>
                  </a:lnTo>
                  <a:close/>
                </a:path>
                <a:path w="2540" h="548639">
                  <a:moveTo>
                    <a:pt x="0" y="361710"/>
                  </a:moveTo>
                  <a:lnTo>
                    <a:pt x="0" y="427373"/>
                  </a:lnTo>
                  <a:lnTo>
                    <a:pt x="1206" y="429943"/>
                  </a:lnTo>
                  <a:lnTo>
                    <a:pt x="2019" y="432483"/>
                  </a:lnTo>
                  <a:lnTo>
                    <a:pt x="1460" y="435023"/>
                  </a:lnTo>
                  <a:lnTo>
                    <a:pt x="0" y="438229"/>
                  </a:lnTo>
                  <a:lnTo>
                    <a:pt x="0" y="498924"/>
                  </a:lnTo>
                  <a:lnTo>
                    <a:pt x="2489" y="493599"/>
                  </a:lnTo>
                  <a:lnTo>
                    <a:pt x="2489" y="365738"/>
                  </a:lnTo>
                  <a:lnTo>
                    <a:pt x="1857" y="365173"/>
                  </a:lnTo>
                  <a:lnTo>
                    <a:pt x="0" y="361710"/>
                  </a:lnTo>
                  <a:close/>
                </a:path>
                <a:path w="2540" h="548639">
                  <a:moveTo>
                    <a:pt x="2489" y="296928"/>
                  </a:moveTo>
                  <a:lnTo>
                    <a:pt x="0" y="298996"/>
                  </a:lnTo>
                  <a:lnTo>
                    <a:pt x="0" y="333276"/>
                  </a:lnTo>
                  <a:lnTo>
                    <a:pt x="2489" y="330901"/>
                  </a:lnTo>
                  <a:lnTo>
                    <a:pt x="2489" y="296928"/>
                  </a:lnTo>
                  <a:close/>
                </a:path>
                <a:path w="2540" h="548639">
                  <a:moveTo>
                    <a:pt x="0" y="0"/>
                  </a:moveTo>
                  <a:lnTo>
                    <a:pt x="0" y="34989"/>
                  </a:lnTo>
                  <a:lnTo>
                    <a:pt x="2200" y="37513"/>
                  </a:lnTo>
                  <a:lnTo>
                    <a:pt x="2489" y="37983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137">
              <a:extLst>
                <a:ext uri="{FF2B5EF4-FFF2-40B4-BE49-F238E27FC236}">
                  <a16:creationId xmlns:a16="http://schemas.microsoft.com/office/drawing/2014/main" id="{379A02BE-2316-F9DE-A414-A0A85A43199E}"/>
                </a:ext>
              </a:extLst>
            </p:cNvPr>
            <p:cNvSpPr/>
            <p:nvPr/>
          </p:nvSpPr>
          <p:spPr>
            <a:xfrm>
              <a:off x="1107998" y="2039937"/>
              <a:ext cx="2540" cy="546735"/>
            </a:xfrm>
            <a:custGeom>
              <a:avLst/>
              <a:gdLst/>
              <a:ahLst/>
              <a:cxnLst/>
              <a:rect l="l" t="t" r="r" b="b"/>
              <a:pathLst>
                <a:path w="2540" h="546735">
                  <a:moveTo>
                    <a:pt x="2489" y="520852"/>
                  </a:moveTo>
                  <a:lnTo>
                    <a:pt x="0" y="520852"/>
                  </a:lnTo>
                  <a:lnTo>
                    <a:pt x="0" y="546252"/>
                  </a:lnTo>
                  <a:lnTo>
                    <a:pt x="2489" y="546252"/>
                  </a:lnTo>
                  <a:lnTo>
                    <a:pt x="2489" y="520852"/>
                  </a:lnTo>
                  <a:close/>
                </a:path>
                <a:path w="2540" h="546735">
                  <a:moveTo>
                    <a:pt x="2489" y="122072"/>
                  </a:moveTo>
                  <a:lnTo>
                    <a:pt x="0" y="122072"/>
                  </a:lnTo>
                  <a:lnTo>
                    <a:pt x="0" y="148742"/>
                  </a:lnTo>
                  <a:lnTo>
                    <a:pt x="2489" y="148742"/>
                  </a:lnTo>
                  <a:lnTo>
                    <a:pt x="2489" y="122072"/>
                  </a:lnTo>
                  <a:close/>
                </a:path>
                <a:path w="2540" h="546735">
                  <a:moveTo>
                    <a:pt x="2489" y="70002"/>
                  </a:moveTo>
                  <a:lnTo>
                    <a:pt x="0" y="70002"/>
                  </a:lnTo>
                  <a:lnTo>
                    <a:pt x="0" y="96672"/>
                  </a:lnTo>
                  <a:lnTo>
                    <a:pt x="2489" y="96672"/>
                  </a:lnTo>
                  <a:lnTo>
                    <a:pt x="2489" y="70002"/>
                  </a:lnTo>
                  <a:close/>
                </a:path>
                <a:path w="2540" h="546735">
                  <a:moveTo>
                    <a:pt x="0" y="363937"/>
                  </a:moveTo>
                  <a:lnTo>
                    <a:pt x="0" y="491798"/>
                  </a:lnTo>
                  <a:lnTo>
                    <a:pt x="2489" y="486474"/>
                  </a:lnTo>
                  <a:lnTo>
                    <a:pt x="2489" y="366164"/>
                  </a:lnTo>
                  <a:lnTo>
                    <a:pt x="0" y="363937"/>
                  </a:lnTo>
                  <a:close/>
                </a:path>
                <a:path w="2540" h="546735">
                  <a:moveTo>
                    <a:pt x="2489" y="293060"/>
                  </a:moveTo>
                  <a:lnTo>
                    <a:pt x="0" y="295127"/>
                  </a:lnTo>
                  <a:lnTo>
                    <a:pt x="0" y="329100"/>
                  </a:lnTo>
                  <a:lnTo>
                    <a:pt x="2489" y="326726"/>
                  </a:lnTo>
                  <a:lnTo>
                    <a:pt x="2489" y="293060"/>
                  </a:lnTo>
                  <a:close/>
                </a:path>
                <a:path w="2540" h="546735">
                  <a:moveTo>
                    <a:pt x="0" y="0"/>
                  </a:moveTo>
                  <a:lnTo>
                    <a:pt x="0" y="36181"/>
                  </a:lnTo>
                  <a:lnTo>
                    <a:pt x="2489" y="40234"/>
                  </a:lnTo>
                  <a:lnTo>
                    <a:pt x="2489" y="1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138">
              <a:extLst>
                <a:ext uri="{FF2B5EF4-FFF2-40B4-BE49-F238E27FC236}">
                  <a16:creationId xmlns:a16="http://schemas.microsoft.com/office/drawing/2014/main" id="{AF87813D-D127-D2A2-02B2-7533C1A51503}"/>
                </a:ext>
              </a:extLst>
            </p:cNvPr>
            <p:cNvSpPr/>
            <p:nvPr/>
          </p:nvSpPr>
          <p:spPr>
            <a:xfrm>
              <a:off x="1110488" y="2041739"/>
              <a:ext cx="2540" cy="544830"/>
            </a:xfrm>
            <a:custGeom>
              <a:avLst/>
              <a:gdLst/>
              <a:ahLst/>
              <a:cxnLst/>
              <a:rect l="l" t="t" r="r" b="b"/>
              <a:pathLst>
                <a:path w="2540" h="544830">
                  <a:moveTo>
                    <a:pt x="2489" y="519050"/>
                  </a:moveTo>
                  <a:lnTo>
                    <a:pt x="0" y="519050"/>
                  </a:lnTo>
                  <a:lnTo>
                    <a:pt x="0" y="544450"/>
                  </a:lnTo>
                  <a:lnTo>
                    <a:pt x="2489" y="544450"/>
                  </a:lnTo>
                  <a:lnTo>
                    <a:pt x="2489" y="519050"/>
                  </a:lnTo>
                  <a:close/>
                </a:path>
                <a:path w="2540" h="544830">
                  <a:moveTo>
                    <a:pt x="2489" y="120270"/>
                  </a:moveTo>
                  <a:lnTo>
                    <a:pt x="0" y="120270"/>
                  </a:lnTo>
                  <a:lnTo>
                    <a:pt x="0" y="146940"/>
                  </a:lnTo>
                  <a:lnTo>
                    <a:pt x="2489" y="146940"/>
                  </a:lnTo>
                  <a:lnTo>
                    <a:pt x="2489" y="120270"/>
                  </a:lnTo>
                  <a:close/>
                </a:path>
                <a:path w="2540" h="544830">
                  <a:moveTo>
                    <a:pt x="2489" y="68200"/>
                  </a:moveTo>
                  <a:lnTo>
                    <a:pt x="0" y="68200"/>
                  </a:lnTo>
                  <a:lnTo>
                    <a:pt x="0" y="94870"/>
                  </a:lnTo>
                  <a:lnTo>
                    <a:pt x="2489" y="94870"/>
                  </a:lnTo>
                  <a:lnTo>
                    <a:pt x="2489" y="68200"/>
                  </a:lnTo>
                  <a:close/>
                </a:path>
                <a:path w="2540" h="544830">
                  <a:moveTo>
                    <a:pt x="0" y="364363"/>
                  </a:moveTo>
                  <a:lnTo>
                    <a:pt x="0" y="484672"/>
                  </a:lnTo>
                  <a:lnTo>
                    <a:pt x="2489" y="479348"/>
                  </a:lnTo>
                  <a:lnTo>
                    <a:pt x="2489" y="366590"/>
                  </a:lnTo>
                  <a:lnTo>
                    <a:pt x="0" y="364363"/>
                  </a:lnTo>
                  <a:close/>
                </a:path>
                <a:path w="2540" h="544830">
                  <a:moveTo>
                    <a:pt x="2489" y="289191"/>
                  </a:moveTo>
                  <a:lnTo>
                    <a:pt x="0" y="291258"/>
                  </a:lnTo>
                  <a:lnTo>
                    <a:pt x="0" y="324924"/>
                  </a:lnTo>
                  <a:lnTo>
                    <a:pt x="2489" y="322594"/>
                  </a:lnTo>
                  <a:lnTo>
                    <a:pt x="2489" y="289191"/>
                  </a:lnTo>
                  <a:close/>
                </a:path>
                <a:path w="2540" h="544830">
                  <a:moveTo>
                    <a:pt x="0" y="0"/>
                  </a:moveTo>
                  <a:lnTo>
                    <a:pt x="0" y="38433"/>
                  </a:lnTo>
                  <a:lnTo>
                    <a:pt x="2489" y="42486"/>
                  </a:lnTo>
                  <a:lnTo>
                    <a:pt x="2489" y="2289"/>
                  </a:lnTo>
                  <a:lnTo>
                    <a:pt x="1231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139">
              <a:extLst>
                <a:ext uri="{FF2B5EF4-FFF2-40B4-BE49-F238E27FC236}">
                  <a16:creationId xmlns:a16="http://schemas.microsoft.com/office/drawing/2014/main" id="{6762CC08-609A-7044-73EF-6FF7C614CD56}"/>
                </a:ext>
              </a:extLst>
            </p:cNvPr>
            <p:cNvSpPr/>
            <p:nvPr/>
          </p:nvSpPr>
          <p:spPr>
            <a:xfrm>
              <a:off x="1112989" y="2044043"/>
              <a:ext cx="2540" cy="542290"/>
            </a:xfrm>
            <a:custGeom>
              <a:avLst/>
              <a:gdLst/>
              <a:ahLst/>
              <a:cxnLst/>
              <a:rect l="l" t="t" r="r" b="b"/>
              <a:pathLst>
                <a:path w="2540" h="542289">
                  <a:moveTo>
                    <a:pt x="2489" y="516746"/>
                  </a:moveTo>
                  <a:lnTo>
                    <a:pt x="0" y="516746"/>
                  </a:lnTo>
                  <a:lnTo>
                    <a:pt x="0" y="542146"/>
                  </a:lnTo>
                  <a:lnTo>
                    <a:pt x="2489" y="542146"/>
                  </a:lnTo>
                  <a:lnTo>
                    <a:pt x="2489" y="516746"/>
                  </a:lnTo>
                  <a:close/>
                </a:path>
                <a:path w="2540" h="542289">
                  <a:moveTo>
                    <a:pt x="2489" y="117966"/>
                  </a:moveTo>
                  <a:lnTo>
                    <a:pt x="0" y="117966"/>
                  </a:lnTo>
                  <a:lnTo>
                    <a:pt x="0" y="144636"/>
                  </a:lnTo>
                  <a:lnTo>
                    <a:pt x="2489" y="144636"/>
                  </a:lnTo>
                  <a:lnTo>
                    <a:pt x="2489" y="117966"/>
                  </a:lnTo>
                  <a:close/>
                </a:path>
                <a:path w="2540" h="542289">
                  <a:moveTo>
                    <a:pt x="2489" y="65896"/>
                  </a:moveTo>
                  <a:lnTo>
                    <a:pt x="0" y="65896"/>
                  </a:lnTo>
                  <a:lnTo>
                    <a:pt x="0" y="92566"/>
                  </a:lnTo>
                  <a:lnTo>
                    <a:pt x="2489" y="92566"/>
                  </a:lnTo>
                  <a:lnTo>
                    <a:pt x="2489" y="65896"/>
                  </a:lnTo>
                  <a:close/>
                </a:path>
                <a:path w="2540" h="542289">
                  <a:moveTo>
                    <a:pt x="0" y="364297"/>
                  </a:moveTo>
                  <a:lnTo>
                    <a:pt x="0" y="477017"/>
                  </a:lnTo>
                  <a:lnTo>
                    <a:pt x="2489" y="471743"/>
                  </a:lnTo>
                  <a:lnTo>
                    <a:pt x="2489" y="366525"/>
                  </a:lnTo>
                  <a:lnTo>
                    <a:pt x="0" y="364297"/>
                  </a:lnTo>
                  <a:close/>
                </a:path>
                <a:path w="2540" h="542289">
                  <a:moveTo>
                    <a:pt x="2489" y="284324"/>
                  </a:moveTo>
                  <a:lnTo>
                    <a:pt x="0" y="286876"/>
                  </a:lnTo>
                  <a:lnTo>
                    <a:pt x="0" y="320278"/>
                  </a:lnTo>
                  <a:lnTo>
                    <a:pt x="2489" y="317952"/>
                  </a:lnTo>
                  <a:lnTo>
                    <a:pt x="2489" y="284324"/>
                  </a:lnTo>
                  <a:close/>
                </a:path>
                <a:path w="2540" h="542289">
                  <a:moveTo>
                    <a:pt x="0" y="0"/>
                  </a:moveTo>
                  <a:lnTo>
                    <a:pt x="0" y="40203"/>
                  </a:lnTo>
                  <a:lnTo>
                    <a:pt x="960" y="41766"/>
                  </a:lnTo>
                  <a:lnTo>
                    <a:pt x="2489" y="45440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140">
              <a:extLst>
                <a:ext uri="{FF2B5EF4-FFF2-40B4-BE49-F238E27FC236}">
                  <a16:creationId xmlns:a16="http://schemas.microsoft.com/office/drawing/2014/main" id="{388C044B-C8A5-469A-A07F-E493C60F24EB}"/>
                </a:ext>
              </a:extLst>
            </p:cNvPr>
            <p:cNvSpPr/>
            <p:nvPr/>
          </p:nvSpPr>
          <p:spPr>
            <a:xfrm>
              <a:off x="1115479" y="2046810"/>
              <a:ext cx="2540" cy="539750"/>
            </a:xfrm>
            <a:custGeom>
              <a:avLst/>
              <a:gdLst/>
              <a:ahLst/>
              <a:cxnLst/>
              <a:rect l="l" t="t" r="r" b="b"/>
              <a:pathLst>
                <a:path w="2540" h="539750">
                  <a:moveTo>
                    <a:pt x="2489" y="513979"/>
                  </a:moveTo>
                  <a:lnTo>
                    <a:pt x="0" y="513979"/>
                  </a:lnTo>
                  <a:lnTo>
                    <a:pt x="0" y="539379"/>
                  </a:lnTo>
                  <a:lnTo>
                    <a:pt x="2489" y="539379"/>
                  </a:lnTo>
                  <a:lnTo>
                    <a:pt x="2489" y="513979"/>
                  </a:lnTo>
                  <a:close/>
                </a:path>
                <a:path w="2540" h="539750">
                  <a:moveTo>
                    <a:pt x="2489" y="115199"/>
                  </a:moveTo>
                  <a:lnTo>
                    <a:pt x="0" y="115199"/>
                  </a:lnTo>
                  <a:lnTo>
                    <a:pt x="0" y="141869"/>
                  </a:lnTo>
                  <a:lnTo>
                    <a:pt x="2489" y="141869"/>
                  </a:lnTo>
                  <a:lnTo>
                    <a:pt x="2489" y="115199"/>
                  </a:lnTo>
                  <a:close/>
                </a:path>
                <a:path w="2540" h="539750">
                  <a:moveTo>
                    <a:pt x="2489" y="63129"/>
                  </a:moveTo>
                  <a:lnTo>
                    <a:pt x="0" y="63129"/>
                  </a:lnTo>
                  <a:lnTo>
                    <a:pt x="0" y="89799"/>
                  </a:lnTo>
                  <a:lnTo>
                    <a:pt x="2489" y="89799"/>
                  </a:lnTo>
                  <a:lnTo>
                    <a:pt x="2489" y="63129"/>
                  </a:lnTo>
                  <a:close/>
                </a:path>
                <a:path w="2540" h="539750">
                  <a:moveTo>
                    <a:pt x="0" y="363757"/>
                  </a:moveTo>
                  <a:lnTo>
                    <a:pt x="0" y="468975"/>
                  </a:lnTo>
                  <a:lnTo>
                    <a:pt x="2489" y="463713"/>
                  </a:lnTo>
                  <a:lnTo>
                    <a:pt x="2489" y="364727"/>
                  </a:lnTo>
                  <a:lnTo>
                    <a:pt x="404" y="364119"/>
                  </a:lnTo>
                  <a:lnTo>
                    <a:pt x="0" y="363757"/>
                  </a:lnTo>
                  <a:close/>
                </a:path>
                <a:path w="2540" h="539750">
                  <a:moveTo>
                    <a:pt x="2489" y="278984"/>
                  </a:moveTo>
                  <a:lnTo>
                    <a:pt x="0" y="281556"/>
                  </a:lnTo>
                  <a:lnTo>
                    <a:pt x="0" y="315184"/>
                  </a:lnTo>
                  <a:lnTo>
                    <a:pt x="1995" y="313319"/>
                  </a:lnTo>
                  <a:lnTo>
                    <a:pt x="2489" y="312953"/>
                  </a:lnTo>
                  <a:lnTo>
                    <a:pt x="2489" y="278984"/>
                  </a:lnTo>
                  <a:close/>
                </a:path>
                <a:path w="2540" h="539750">
                  <a:moveTo>
                    <a:pt x="0" y="0"/>
                  </a:moveTo>
                  <a:lnTo>
                    <a:pt x="0" y="42672"/>
                  </a:lnTo>
                  <a:lnTo>
                    <a:pt x="2489" y="48654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141">
              <a:extLst>
                <a:ext uri="{FF2B5EF4-FFF2-40B4-BE49-F238E27FC236}">
                  <a16:creationId xmlns:a16="http://schemas.microsoft.com/office/drawing/2014/main" id="{74DA9BF1-DA44-F37A-77EF-954BFB30840B}"/>
                </a:ext>
              </a:extLst>
            </p:cNvPr>
            <p:cNvSpPr/>
            <p:nvPr/>
          </p:nvSpPr>
          <p:spPr>
            <a:xfrm>
              <a:off x="1117968" y="2049578"/>
              <a:ext cx="2540" cy="537210"/>
            </a:xfrm>
            <a:custGeom>
              <a:avLst/>
              <a:gdLst/>
              <a:ahLst/>
              <a:cxnLst/>
              <a:rect l="l" t="t" r="r" b="b"/>
              <a:pathLst>
                <a:path w="2540" h="537210">
                  <a:moveTo>
                    <a:pt x="2489" y="511211"/>
                  </a:moveTo>
                  <a:lnTo>
                    <a:pt x="0" y="511211"/>
                  </a:lnTo>
                  <a:lnTo>
                    <a:pt x="0" y="536611"/>
                  </a:lnTo>
                  <a:lnTo>
                    <a:pt x="2489" y="536611"/>
                  </a:lnTo>
                  <a:lnTo>
                    <a:pt x="2489" y="511211"/>
                  </a:lnTo>
                  <a:close/>
                </a:path>
                <a:path w="2540" h="537210">
                  <a:moveTo>
                    <a:pt x="2489" y="112431"/>
                  </a:moveTo>
                  <a:lnTo>
                    <a:pt x="0" y="112431"/>
                  </a:lnTo>
                  <a:lnTo>
                    <a:pt x="0" y="139101"/>
                  </a:lnTo>
                  <a:lnTo>
                    <a:pt x="2489" y="139101"/>
                  </a:lnTo>
                  <a:lnTo>
                    <a:pt x="2489" y="112431"/>
                  </a:lnTo>
                  <a:close/>
                </a:path>
                <a:path w="2540" h="537210">
                  <a:moveTo>
                    <a:pt x="2489" y="60361"/>
                  </a:moveTo>
                  <a:lnTo>
                    <a:pt x="0" y="60361"/>
                  </a:lnTo>
                  <a:lnTo>
                    <a:pt x="0" y="87031"/>
                  </a:lnTo>
                  <a:lnTo>
                    <a:pt x="2489" y="87031"/>
                  </a:lnTo>
                  <a:lnTo>
                    <a:pt x="2489" y="60361"/>
                  </a:lnTo>
                  <a:close/>
                </a:path>
                <a:path w="2540" h="537210">
                  <a:moveTo>
                    <a:pt x="0" y="361959"/>
                  </a:moveTo>
                  <a:lnTo>
                    <a:pt x="0" y="460945"/>
                  </a:lnTo>
                  <a:lnTo>
                    <a:pt x="2489" y="455682"/>
                  </a:lnTo>
                  <a:lnTo>
                    <a:pt x="2489" y="362685"/>
                  </a:lnTo>
                  <a:lnTo>
                    <a:pt x="0" y="361959"/>
                  </a:lnTo>
                  <a:close/>
                </a:path>
                <a:path w="2540" h="537210">
                  <a:moveTo>
                    <a:pt x="2489" y="271620"/>
                  </a:moveTo>
                  <a:lnTo>
                    <a:pt x="0" y="276217"/>
                  </a:lnTo>
                  <a:lnTo>
                    <a:pt x="0" y="310185"/>
                  </a:lnTo>
                  <a:lnTo>
                    <a:pt x="2489" y="308340"/>
                  </a:lnTo>
                  <a:lnTo>
                    <a:pt x="2489" y="271620"/>
                  </a:lnTo>
                  <a:close/>
                </a:path>
                <a:path w="2540" h="537210">
                  <a:moveTo>
                    <a:pt x="0" y="0"/>
                  </a:moveTo>
                  <a:lnTo>
                    <a:pt x="0" y="45886"/>
                  </a:lnTo>
                  <a:lnTo>
                    <a:pt x="738" y="47661"/>
                  </a:lnTo>
                  <a:lnTo>
                    <a:pt x="2489" y="54398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142">
              <a:extLst>
                <a:ext uri="{FF2B5EF4-FFF2-40B4-BE49-F238E27FC236}">
                  <a16:creationId xmlns:a16="http://schemas.microsoft.com/office/drawing/2014/main" id="{75A91946-C19E-A7E2-6E6B-CD47C91647CF}"/>
                </a:ext>
              </a:extLst>
            </p:cNvPr>
            <p:cNvSpPr/>
            <p:nvPr/>
          </p:nvSpPr>
          <p:spPr>
            <a:xfrm>
              <a:off x="1120470" y="2052360"/>
              <a:ext cx="2540" cy="534035"/>
            </a:xfrm>
            <a:custGeom>
              <a:avLst/>
              <a:gdLst/>
              <a:ahLst/>
              <a:cxnLst/>
              <a:rect l="l" t="t" r="r" b="b"/>
              <a:pathLst>
                <a:path w="2540" h="534035">
                  <a:moveTo>
                    <a:pt x="2489" y="508429"/>
                  </a:moveTo>
                  <a:lnTo>
                    <a:pt x="0" y="508429"/>
                  </a:lnTo>
                  <a:lnTo>
                    <a:pt x="0" y="533829"/>
                  </a:lnTo>
                  <a:lnTo>
                    <a:pt x="2489" y="533829"/>
                  </a:lnTo>
                  <a:lnTo>
                    <a:pt x="2489" y="508429"/>
                  </a:lnTo>
                  <a:close/>
                </a:path>
                <a:path w="2540" h="534035">
                  <a:moveTo>
                    <a:pt x="2489" y="109649"/>
                  </a:moveTo>
                  <a:lnTo>
                    <a:pt x="0" y="109649"/>
                  </a:lnTo>
                  <a:lnTo>
                    <a:pt x="0" y="136319"/>
                  </a:lnTo>
                  <a:lnTo>
                    <a:pt x="2489" y="136319"/>
                  </a:lnTo>
                  <a:lnTo>
                    <a:pt x="2489" y="109649"/>
                  </a:lnTo>
                  <a:close/>
                </a:path>
                <a:path w="2540" h="534035">
                  <a:moveTo>
                    <a:pt x="0" y="0"/>
                  </a:moveTo>
                  <a:lnTo>
                    <a:pt x="0" y="51665"/>
                  </a:lnTo>
                  <a:lnTo>
                    <a:pt x="1536" y="57579"/>
                  </a:lnTo>
                  <a:lnTo>
                    <a:pt x="0" y="57579"/>
                  </a:lnTo>
                  <a:lnTo>
                    <a:pt x="0" y="84249"/>
                  </a:lnTo>
                  <a:lnTo>
                    <a:pt x="2489" y="84249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  <a:path w="2540" h="534035">
                  <a:moveTo>
                    <a:pt x="0" y="359907"/>
                  </a:moveTo>
                  <a:lnTo>
                    <a:pt x="0" y="452873"/>
                  </a:lnTo>
                  <a:lnTo>
                    <a:pt x="2489" y="447702"/>
                  </a:lnTo>
                  <a:lnTo>
                    <a:pt x="2379" y="389049"/>
                  </a:lnTo>
                  <a:lnTo>
                    <a:pt x="1257" y="386509"/>
                  </a:lnTo>
                  <a:lnTo>
                    <a:pt x="2489" y="386509"/>
                  </a:lnTo>
                  <a:lnTo>
                    <a:pt x="2489" y="360634"/>
                  </a:lnTo>
                  <a:lnTo>
                    <a:pt x="0" y="359907"/>
                  </a:lnTo>
                  <a:close/>
                </a:path>
                <a:path w="2540" h="534035">
                  <a:moveTo>
                    <a:pt x="2489" y="386509"/>
                  </a:moveTo>
                  <a:lnTo>
                    <a:pt x="1257" y="386509"/>
                  </a:lnTo>
                  <a:lnTo>
                    <a:pt x="2489" y="387164"/>
                  </a:lnTo>
                  <a:lnTo>
                    <a:pt x="2489" y="386509"/>
                  </a:lnTo>
                  <a:close/>
                </a:path>
                <a:path w="2540" h="534035">
                  <a:moveTo>
                    <a:pt x="2489" y="262022"/>
                  </a:moveTo>
                  <a:lnTo>
                    <a:pt x="912" y="267129"/>
                  </a:lnTo>
                  <a:lnTo>
                    <a:pt x="0" y="268815"/>
                  </a:lnTo>
                  <a:lnTo>
                    <a:pt x="0" y="305548"/>
                  </a:lnTo>
                  <a:lnTo>
                    <a:pt x="2489" y="303703"/>
                  </a:lnTo>
                  <a:lnTo>
                    <a:pt x="2489" y="262022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143">
              <a:extLst>
                <a:ext uri="{FF2B5EF4-FFF2-40B4-BE49-F238E27FC236}">
                  <a16:creationId xmlns:a16="http://schemas.microsoft.com/office/drawing/2014/main" id="{0265266C-4CD9-C748-110D-42F2CC99C8B8}"/>
                </a:ext>
              </a:extLst>
            </p:cNvPr>
            <p:cNvSpPr/>
            <p:nvPr/>
          </p:nvSpPr>
          <p:spPr>
            <a:xfrm>
              <a:off x="1122959" y="2055128"/>
              <a:ext cx="2540" cy="531495"/>
            </a:xfrm>
            <a:custGeom>
              <a:avLst/>
              <a:gdLst/>
              <a:ahLst/>
              <a:cxnLst/>
              <a:rect l="l" t="t" r="r" b="b"/>
              <a:pathLst>
                <a:path w="2540" h="531494">
                  <a:moveTo>
                    <a:pt x="2489" y="505661"/>
                  </a:moveTo>
                  <a:lnTo>
                    <a:pt x="0" y="505661"/>
                  </a:lnTo>
                  <a:lnTo>
                    <a:pt x="0" y="531061"/>
                  </a:lnTo>
                  <a:lnTo>
                    <a:pt x="2489" y="531061"/>
                  </a:lnTo>
                  <a:lnTo>
                    <a:pt x="2489" y="505661"/>
                  </a:lnTo>
                  <a:close/>
                </a:path>
                <a:path w="2540" h="531494">
                  <a:moveTo>
                    <a:pt x="0" y="0"/>
                  </a:moveTo>
                  <a:lnTo>
                    <a:pt x="0" y="81481"/>
                  </a:lnTo>
                  <a:lnTo>
                    <a:pt x="444" y="81481"/>
                  </a:lnTo>
                  <a:lnTo>
                    <a:pt x="444" y="106881"/>
                  </a:lnTo>
                  <a:lnTo>
                    <a:pt x="0" y="106881"/>
                  </a:lnTo>
                  <a:lnTo>
                    <a:pt x="0" y="133551"/>
                  </a:lnTo>
                  <a:lnTo>
                    <a:pt x="889" y="133551"/>
                  </a:lnTo>
                  <a:lnTo>
                    <a:pt x="863" y="143711"/>
                  </a:lnTo>
                  <a:lnTo>
                    <a:pt x="1130" y="152601"/>
                  </a:lnTo>
                  <a:lnTo>
                    <a:pt x="2489" y="153983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  <a:path w="2540" h="531494">
                  <a:moveTo>
                    <a:pt x="0" y="386528"/>
                  </a:moveTo>
                  <a:lnTo>
                    <a:pt x="0" y="444934"/>
                  </a:lnTo>
                  <a:lnTo>
                    <a:pt x="2489" y="439803"/>
                  </a:lnTo>
                  <a:lnTo>
                    <a:pt x="2489" y="392377"/>
                  </a:lnTo>
                  <a:lnTo>
                    <a:pt x="1574" y="390091"/>
                  </a:lnTo>
                  <a:lnTo>
                    <a:pt x="0" y="386528"/>
                  </a:lnTo>
                  <a:close/>
                </a:path>
                <a:path w="2540" h="531494">
                  <a:moveTo>
                    <a:pt x="0" y="357866"/>
                  </a:moveTo>
                  <a:lnTo>
                    <a:pt x="0" y="384396"/>
                  </a:lnTo>
                  <a:lnTo>
                    <a:pt x="1155" y="385011"/>
                  </a:lnTo>
                  <a:lnTo>
                    <a:pt x="2489" y="385011"/>
                  </a:lnTo>
                  <a:lnTo>
                    <a:pt x="2489" y="358592"/>
                  </a:lnTo>
                  <a:lnTo>
                    <a:pt x="0" y="357866"/>
                  </a:lnTo>
                  <a:close/>
                </a:path>
                <a:path w="2540" h="531494">
                  <a:moveTo>
                    <a:pt x="2489" y="214200"/>
                  </a:moveTo>
                  <a:lnTo>
                    <a:pt x="1054" y="216101"/>
                  </a:lnTo>
                  <a:lnTo>
                    <a:pt x="901" y="223721"/>
                  </a:lnTo>
                  <a:lnTo>
                    <a:pt x="901" y="250391"/>
                  </a:lnTo>
                  <a:lnTo>
                    <a:pt x="383" y="258011"/>
                  </a:lnTo>
                  <a:lnTo>
                    <a:pt x="0" y="259254"/>
                  </a:lnTo>
                  <a:lnTo>
                    <a:pt x="0" y="300936"/>
                  </a:lnTo>
                  <a:lnTo>
                    <a:pt x="1368" y="299921"/>
                  </a:lnTo>
                  <a:lnTo>
                    <a:pt x="2489" y="298880"/>
                  </a:lnTo>
                  <a:lnTo>
                    <a:pt x="2489" y="21420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144">
              <a:extLst>
                <a:ext uri="{FF2B5EF4-FFF2-40B4-BE49-F238E27FC236}">
                  <a16:creationId xmlns:a16="http://schemas.microsoft.com/office/drawing/2014/main" id="{812DAC82-9020-7761-39DB-97B84DE5E5CC}"/>
                </a:ext>
              </a:extLst>
            </p:cNvPr>
            <p:cNvSpPr/>
            <p:nvPr/>
          </p:nvSpPr>
          <p:spPr>
            <a:xfrm>
              <a:off x="1125448" y="2057896"/>
              <a:ext cx="2540" cy="528320"/>
            </a:xfrm>
            <a:custGeom>
              <a:avLst/>
              <a:gdLst/>
              <a:ahLst/>
              <a:cxnLst/>
              <a:rect l="l" t="t" r="r" b="b"/>
              <a:pathLst>
                <a:path w="2540" h="528319">
                  <a:moveTo>
                    <a:pt x="2489" y="502893"/>
                  </a:moveTo>
                  <a:lnTo>
                    <a:pt x="0" y="502893"/>
                  </a:lnTo>
                  <a:lnTo>
                    <a:pt x="0" y="528293"/>
                  </a:lnTo>
                  <a:lnTo>
                    <a:pt x="2489" y="528293"/>
                  </a:lnTo>
                  <a:lnTo>
                    <a:pt x="2489" y="502893"/>
                  </a:lnTo>
                  <a:close/>
                </a:path>
                <a:path w="2540" h="528319">
                  <a:moveTo>
                    <a:pt x="0" y="0"/>
                  </a:moveTo>
                  <a:lnTo>
                    <a:pt x="0" y="151215"/>
                  </a:lnTo>
                  <a:lnTo>
                    <a:pt x="2387" y="153643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  <a:path w="2540" h="528319">
                  <a:moveTo>
                    <a:pt x="0" y="389609"/>
                  </a:moveTo>
                  <a:lnTo>
                    <a:pt x="0" y="437035"/>
                  </a:lnTo>
                  <a:lnTo>
                    <a:pt x="2489" y="431904"/>
                  </a:lnTo>
                  <a:lnTo>
                    <a:pt x="2489" y="394991"/>
                  </a:lnTo>
                  <a:lnTo>
                    <a:pt x="1117" y="392403"/>
                  </a:lnTo>
                  <a:lnTo>
                    <a:pt x="0" y="389609"/>
                  </a:lnTo>
                  <a:close/>
                </a:path>
                <a:path w="2540" h="528319">
                  <a:moveTo>
                    <a:pt x="0" y="355824"/>
                  </a:moveTo>
                  <a:lnTo>
                    <a:pt x="0" y="382243"/>
                  </a:lnTo>
                  <a:lnTo>
                    <a:pt x="279" y="382243"/>
                  </a:lnTo>
                  <a:lnTo>
                    <a:pt x="2489" y="383041"/>
                  </a:lnTo>
                  <a:lnTo>
                    <a:pt x="2489" y="356551"/>
                  </a:lnTo>
                  <a:lnTo>
                    <a:pt x="0" y="355824"/>
                  </a:lnTo>
                  <a:close/>
                </a:path>
                <a:path w="2540" h="528319">
                  <a:moveTo>
                    <a:pt x="2489" y="208242"/>
                  </a:moveTo>
                  <a:lnTo>
                    <a:pt x="0" y="211433"/>
                  </a:lnTo>
                  <a:lnTo>
                    <a:pt x="0" y="296112"/>
                  </a:lnTo>
                  <a:lnTo>
                    <a:pt x="2489" y="293800"/>
                  </a:lnTo>
                  <a:lnTo>
                    <a:pt x="2489" y="208242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145">
              <a:extLst>
                <a:ext uri="{FF2B5EF4-FFF2-40B4-BE49-F238E27FC236}">
                  <a16:creationId xmlns:a16="http://schemas.microsoft.com/office/drawing/2014/main" id="{C814B3A5-4E74-4C6A-E42F-3AAFB99CFE3D}"/>
                </a:ext>
              </a:extLst>
            </p:cNvPr>
            <p:cNvSpPr/>
            <p:nvPr/>
          </p:nvSpPr>
          <p:spPr>
            <a:xfrm>
              <a:off x="1127950" y="2060678"/>
              <a:ext cx="2540" cy="525780"/>
            </a:xfrm>
            <a:custGeom>
              <a:avLst/>
              <a:gdLst/>
              <a:ahLst/>
              <a:cxnLst/>
              <a:rect l="l" t="t" r="r" b="b"/>
              <a:pathLst>
                <a:path w="2540" h="525780">
                  <a:moveTo>
                    <a:pt x="2489" y="500111"/>
                  </a:moveTo>
                  <a:lnTo>
                    <a:pt x="0" y="500111"/>
                  </a:lnTo>
                  <a:lnTo>
                    <a:pt x="0" y="525511"/>
                  </a:lnTo>
                  <a:lnTo>
                    <a:pt x="2489" y="525511"/>
                  </a:lnTo>
                  <a:lnTo>
                    <a:pt x="2489" y="500111"/>
                  </a:lnTo>
                  <a:close/>
                </a:path>
                <a:path w="2540" h="525780">
                  <a:moveTo>
                    <a:pt x="0" y="0"/>
                  </a:moveTo>
                  <a:lnTo>
                    <a:pt x="0" y="150889"/>
                  </a:lnTo>
                  <a:lnTo>
                    <a:pt x="2489" y="151496"/>
                  </a:lnTo>
                  <a:lnTo>
                    <a:pt x="2489" y="2767"/>
                  </a:lnTo>
                  <a:lnTo>
                    <a:pt x="0" y="0"/>
                  </a:lnTo>
                  <a:close/>
                </a:path>
                <a:path w="2540" h="525780">
                  <a:moveTo>
                    <a:pt x="0" y="392233"/>
                  </a:moveTo>
                  <a:lnTo>
                    <a:pt x="0" y="429096"/>
                  </a:lnTo>
                  <a:lnTo>
                    <a:pt x="1282" y="426451"/>
                  </a:lnTo>
                  <a:lnTo>
                    <a:pt x="2489" y="423578"/>
                  </a:lnTo>
                  <a:lnTo>
                    <a:pt x="2489" y="397387"/>
                  </a:lnTo>
                  <a:lnTo>
                    <a:pt x="1308" y="394701"/>
                  </a:lnTo>
                  <a:lnTo>
                    <a:pt x="0" y="392233"/>
                  </a:lnTo>
                  <a:close/>
                </a:path>
                <a:path w="2540" h="525780">
                  <a:moveTo>
                    <a:pt x="0" y="353772"/>
                  </a:moveTo>
                  <a:lnTo>
                    <a:pt x="0" y="380264"/>
                  </a:lnTo>
                  <a:lnTo>
                    <a:pt x="2489" y="381162"/>
                  </a:lnTo>
                  <a:lnTo>
                    <a:pt x="2489" y="354420"/>
                  </a:lnTo>
                  <a:lnTo>
                    <a:pt x="990" y="354061"/>
                  </a:lnTo>
                  <a:lnTo>
                    <a:pt x="0" y="353772"/>
                  </a:lnTo>
                  <a:close/>
                </a:path>
                <a:path w="2540" h="525780">
                  <a:moveTo>
                    <a:pt x="2489" y="205152"/>
                  </a:moveTo>
                  <a:lnTo>
                    <a:pt x="0" y="205459"/>
                  </a:lnTo>
                  <a:lnTo>
                    <a:pt x="0" y="291006"/>
                  </a:lnTo>
                  <a:lnTo>
                    <a:pt x="2489" y="288694"/>
                  </a:lnTo>
                  <a:lnTo>
                    <a:pt x="2489" y="205152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146">
              <a:extLst>
                <a:ext uri="{FF2B5EF4-FFF2-40B4-BE49-F238E27FC236}">
                  <a16:creationId xmlns:a16="http://schemas.microsoft.com/office/drawing/2014/main" id="{67718CCC-2B32-2FFA-169B-70B6D877993D}"/>
                </a:ext>
              </a:extLst>
            </p:cNvPr>
            <p:cNvSpPr/>
            <p:nvPr/>
          </p:nvSpPr>
          <p:spPr>
            <a:xfrm>
              <a:off x="1130439" y="2063445"/>
              <a:ext cx="2540" cy="523240"/>
            </a:xfrm>
            <a:custGeom>
              <a:avLst/>
              <a:gdLst/>
              <a:ahLst/>
              <a:cxnLst/>
              <a:rect l="l" t="t" r="r" b="b"/>
              <a:pathLst>
                <a:path w="2540" h="523239">
                  <a:moveTo>
                    <a:pt x="2489" y="497344"/>
                  </a:moveTo>
                  <a:lnTo>
                    <a:pt x="0" y="497344"/>
                  </a:lnTo>
                  <a:lnTo>
                    <a:pt x="0" y="522744"/>
                  </a:lnTo>
                  <a:lnTo>
                    <a:pt x="2489" y="522744"/>
                  </a:lnTo>
                  <a:lnTo>
                    <a:pt x="2489" y="497344"/>
                  </a:lnTo>
                  <a:close/>
                </a:path>
                <a:path w="2540" h="523239">
                  <a:moveTo>
                    <a:pt x="0" y="0"/>
                  </a:moveTo>
                  <a:lnTo>
                    <a:pt x="0" y="148729"/>
                  </a:lnTo>
                  <a:lnTo>
                    <a:pt x="2489" y="149336"/>
                  </a:lnTo>
                  <a:lnTo>
                    <a:pt x="2390" y="3314"/>
                  </a:lnTo>
                  <a:lnTo>
                    <a:pt x="1838" y="2044"/>
                  </a:lnTo>
                  <a:lnTo>
                    <a:pt x="0" y="0"/>
                  </a:lnTo>
                  <a:close/>
                </a:path>
                <a:path w="2540" h="523239">
                  <a:moveTo>
                    <a:pt x="0" y="394619"/>
                  </a:moveTo>
                  <a:lnTo>
                    <a:pt x="0" y="420810"/>
                  </a:lnTo>
                  <a:lnTo>
                    <a:pt x="1992" y="416064"/>
                  </a:lnTo>
                  <a:lnTo>
                    <a:pt x="2489" y="412859"/>
                  </a:lnTo>
                  <a:lnTo>
                    <a:pt x="2489" y="402377"/>
                  </a:lnTo>
                  <a:lnTo>
                    <a:pt x="2170" y="399554"/>
                  </a:lnTo>
                  <a:lnTo>
                    <a:pt x="0" y="394619"/>
                  </a:lnTo>
                  <a:close/>
                </a:path>
                <a:path w="2540" h="523239">
                  <a:moveTo>
                    <a:pt x="0" y="351653"/>
                  </a:moveTo>
                  <a:lnTo>
                    <a:pt x="0" y="378395"/>
                  </a:lnTo>
                  <a:lnTo>
                    <a:pt x="2489" y="379293"/>
                  </a:lnTo>
                  <a:lnTo>
                    <a:pt x="2489" y="352249"/>
                  </a:lnTo>
                  <a:lnTo>
                    <a:pt x="0" y="351653"/>
                  </a:lnTo>
                  <a:close/>
                </a:path>
                <a:path w="2540" h="523239">
                  <a:moveTo>
                    <a:pt x="2489" y="202076"/>
                  </a:moveTo>
                  <a:lnTo>
                    <a:pt x="0" y="202384"/>
                  </a:lnTo>
                  <a:lnTo>
                    <a:pt x="0" y="285926"/>
                  </a:lnTo>
                  <a:lnTo>
                    <a:pt x="723" y="285254"/>
                  </a:lnTo>
                  <a:lnTo>
                    <a:pt x="2489" y="283295"/>
                  </a:lnTo>
                  <a:lnTo>
                    <a:pt x="2489" y="202076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147">
              <a:extLst>
                <a:ext uri="{FF2B5EF4-FFF2-40B4-BE49-F238E27FC236}">
                  <a16:creationId xmlns:a16="http://schemas.microsoft.com/office/drawing/2014/main" id="{EA59A636-6807-5A5F-995D-D96228DB04F0}"/>
                </a:ext>
              </a:extLst>
            </p:cNvPr>
            <p:cNvSpPr/>
            <p:nvPr/>
          </p:nvSpPr>
          <p:spPr>
            <a:xfrm>
              <a:off x="1132928" y="2066988"/>
              <a:ext cx="2540" cy="519430"/>
            </a:xfrm>
            <a:custGeom>
              <a:avLst/>
              <a:gdLst/>
              <a:ahLst/>
              <a:cxnLst/>
              <a:rect l="l" t="t" r="r" b="b"/>
              <a:pathLst>
                <a:path w="2540" h="519430">
                  <a:moveTo>
                    <a:pt x="673" y="404901"/>
                  </a:moveTo>
                  <a:lnTo>
                    <a:pt x="0" y="398843"/>
                  </a:lnTo>
                  <a:lnTo>
                    <a:pt x="0" y="409321"/>
                  </a:lnTo>
                  <a:lnTo>
                    <a:pt x="673" y="404901"/>
                  </a:lnTo>
                  <a:close/>
                </a:path>
                <a:path w="2540" h="519430">
                  <a:moveTo>
                    <a:pt x="2489" y="493801"/>
                  </a:moveTo>
                  <a:lnTo>
                    <a:pt x="0" y="493801"/>
                  </a:lnTo>
                  <a:lnTo>
                    <a:pt x="0" y="519201"/>
                  </a:lnTo>
                  <a:lnTo>
                    <a:pt x="2489" y="519201"/>
                  </a:lnTo>
                  <a:lnTo>
                    <a:pt x="2489" y="493801"/>
                  </a:lnTo>
                  <a:close/>
                </a:path>
                <a:path w="2540" h="519430">
                  <a:moveTo>
                    <a:pt x="2489" y="349313"/>
                  </a:moveTo>
                  <a:lnTo>
                    <a:pt x="0" y="348716"/>
                  </a:lnTo>
                  <a:lnTo>
                    <a:pt x="0" y="375754"/>
                  </a:lnTo>
                  <a:lnTo>
                    <a:pt x="2489" y="376656"/>
                  </a:lnTo>
                  <a:lnTo>
                    <a:pt x="2489" y="349313"/>
                  </a:lnTo>
                  <a:close/>
                </a:path>
                <a:path w="2540" h="519430">
                  <a:moveTo>
                    <a:pt x="2489" y="198234"/>
                  </a:moveTo>
                  <a:lnTo>
                    <a:pt x="0" y="198539"/>
                  </a:lnTo>
                  <a:lnTo>
                    <a:pt x="0" y="279755"/>
                  </a:lnTo>
                  <a:lnTo>
                    <a:pt x="2489" y="276999"/>
                  </a:lnTo>
                  <a:lnTo>
                    <a:pt x="2489" y="198234"/>
                  </a:lnTo>
                  <a:close/>
                </a:path>
                <a:path w="2540" h="519430">
                  <a:moveTo>
                    <a:pt x="2489" y="5727"/>
                  </a:moveTo>
                  <a:lnTo>
                    <a:pt x="0" y="0"/>
                  </a:lnTo>
                  <a:lnTo>
                    <a:pt x="0" y="145796"/>
                  </a:lnTo>
                  <a:lnTo>
                    <a:pt x="2489" y="146405"/>
                  </a:lnTo>
                  <a:lnTo>
                    <a:pt x="2489" y="5727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148">
              <a:extLst>
                <a:ext uri="{FF2B5EF4-FFF2-40B4-BE49-F238E27FC236}">
                  <a16:creationId xmlns:a16="http://schemas.microsoft.com/office/drawing/2014/main" id="{91979CC4-0C24-D9F3-B0A8-377F83F52519}"/>
                </a:ext>
              </a:extLst>
            </p:cNvPr>
            <p:cNvSpPr/>
            <p:nvPr/>
          </p:nvSpPr>
          <p:spPr>
            <a:xfrm>
              <a:off x="1135430" y="2072738"/>
              <a:ext cx="2540" cy="513715"/>
            </a:xfrm>
            <a:custGeom>
              <a:avLst/>
              <a:gdLst/>
              <a:ahLst/>
              <a:cxnLst/>
              <a:rect l="l" t="t" r="r" b="b"/>
              <a:pathLst>
                <a:path w="2540" h="513714">
                  <a:moveTo>
                    <a:pt x="2489" y="467195"/>
                  </a:moveTo>
                  <a:lnTo>
                    <a:pt x="1955" y="467731"/>
                  </a:lnTo>
                  <a:lnTo>
                    <a:pt x="876" y="479161"/>
                  </a:lnTo>
                  <a:lnTo>
                    <a:pt x="1114" y="482971"/>
                  </a:lnTo>
                  <a:lnTo>
                    <a:pt x="1193" y="488051"/>
                  </a:lnTo>
                  <a:lnTo>
                    <a:pt x="0" y="488051"/>
                  </a:lnTo>
                  <a:lnTo>
                    <a:pt x="0" y="513451"/>
                  </a:lnTo>
                  <a:lnTo>
                    <a:pt x="2489" y="513451"/>
                  </a:lnTo>
                  <a:lnTo>
                    <a:pt x="2489" y="467195"/>
                  </a:lnTo>
                  <a:close/>
                </a:path>
                <a:path w="2540" h="513714">
                  <a:moveTo>
                    <a:pt x="0" y="0"/>
                  </a:moveTo>
                  <a:lnTo>
                    <a:pt x="0" y="140654"/>
                  </a:lnTo>
                  <a:lnTo>
                    <a:pt x="2489" y="141261"/>
                  </a:lnTo>
                  <a:lnTo>
                    <a:pt x="2489" y="5722"/>
                  </a:lnTo>
                  <a:lnTo>
                    <a:pt x="0" y="0"/>
                  </a:lnTo>
                  <a:close/>
                </a:path>
                <a:path w="2540" h="513714">
                  <a:moveTo>
                    <a:pt x="0" y="343556"/>
                  </a:moveTo>
                  <a:lnTo>
                    <a:pt x="0" y="370904"/>
                  </a:lnTo>
                  <a:lnTo>
                    <a:pt x="2489" y="371803"/>
                  </a:lnTo>
                  <a:lnTo>
                    <a:pt x="2489" y="344153"/>
                  </a:lnTo>
                  <a:lnTo>
                    <a:pt x="0" y="343556"/>
                  </a:lnTo>
                  <a:close/>
                </a:path>
                <a:path w="2540" h="513714">
                  <a:moveTo>
                    <a:pt x="2489" y="192168"/>
                  </a:moveTo>
                  <a:lnTo>
                    <a:pt x="0" y="192475"/>
                  </a:lnTo>
                  <a:lnTo>
                    <a:pt x="0" y="271226"/>
                  </a:lnTo>
                  <a:lnTo>
                    <a:pt x="2489" y="268464"/>
                  </a:lnTo>
                  <a:lnTo>
                    <a:pt x="2489" y="192168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149">
              <a:extLst>
                <a:ext uri="{FF2B5EF4-FFF2-40B4-BE49-F238E27FC236}">
                  <a16:creationId xmlns:a16="http://schemas.microsoft.com/office/drawing/2014/main" id="{B20EF87A-B610-A214-16A4-703E819225F4}"/>
                </a:ext>
              </a:extLst>
            </p:cNvPr>
            <p:cNvSpPr/>
            <p:nvPr/>
          </p:nvSpPr>
          <p:spPr>
            <a:xfrm>
              <a:off x="1137920" y="2078460"/>
              <a:ext cx="2540" cy="508000"/>
            </a:xfrm>
            <a:custGeom>
              <a:avLst/>
              <a:gdLst/>
              <a:ahLst/>
              <a:cxnLst/>
              <a:rect l="l" t="t" r="r" b="b"/>
              <a:pathLst>
                <a:path w="2540" h="508000">
                  <a:moveTo>
                    <a:pt x="2489" y="458971"/>
                  </a:moveTo>
                  <a:lnTo>
                    <a:pt x="0" y="461473"/>
                  </a:lnTo>
                  <a:lnTo>
                    <a:pt x="0" y="507729"/>
                  </a:lnTo>
                  <a:lnTo>
                    <a:pt x="2489" y="507729"/>
                  </a:lnTo>
                  <a:lnTo>
                    <a:pt x="2489" y="458971"/>
                  </a:lnTo>
                  <a:close/>
                </a:path>
                <a:path w="2540" h="508000">
                  <a:moveTo>
                    <a:pt x="0" y="0"/>
                  </a:moveTo>
                  <a:lnTo>
                    <a:pt x="0" y="135538"/>
                  </a:lnTo>
                  <a:lnTo>
                    <a:pt x="330" y="135619"/>
                  </a:lnTo>
                  <a:lnTo>
                    <a:pt x="2489" y="135619"/>
                  </a:lnTo>
                  <a:lnTo>
                    <a:pt x="2489" y="5722"/>
                  </a:lnTo>
                  <a:lnTo>
                    <a:pt x="0" y="0"/>
                  </a:lnTo>
                  <a:close/>
                </a:path>
                <a:path w="2540" h="508000">
                  <a:moveTo>
                    <a:pt x="0" y="338430"/>
                  </a:moveTo>
                  <a:lnTo>
                    <a:pt x="0" y="366080"/>
                  </a:lnTo>
                  <a:lnTo>
                    <a:pt x="2489" y="366979"/>
                  </a:lnTo>
                  <a:lnTo>
                    <a:pt x="2489" y="339027"/>
                  </a:lnTo>
                  <a:lnTo>
                    <a:pt x="0" y="338430"/>
                  </a:lnTo>
                  <a:close/>
                </a:path>
                <a:path w="2540" h="508000">
                  <a:moveTo>
                    <a:pt x="2489" y="186419"/>
                  </a:moveTo>
                  <a:lnTo>
                    <a:pt x="215" y="186419"/>
                  </a:lnTo>
                  <a:lnTo>
                    <a:pt x="0" y="186445"/>
                  </a:lnTo>
                  <a:lnTo>
                    <a:pt x="0" y="262741"/>
                  </a:lnTo>
                  <a:lnTo>
                    <a:pt x="1254" y="261349"/>
                  </a:lnTo>
                  <a:lnTo>
                    <a:pt x="2489" y="259430"/>
                  </a:lnTo>
                  <a:lnTo>
                    <a:pt x="2489" y="186419"/>
                  </a:lnTo>
                  <a:close/>
                </a:path>
                <a:path w="2540" h="508000">
                  <a:moveTo>
                    <a:pt x="2489" y="186404"/>
                  </a:move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150">
              <a:extLst>
                <a:ext uri="{FF2B5EF4-FFF2-40B4-BE49-F238E27FC236}">
                  <a16:creationId xmlns:a16="http://schemas.microsoft.com/office/drawing/2014/main" id="{AE896E0F-B616-9EC4-9075-5358746A4CAA}"/>
                </a:ext>
              </a:extLst>
            </p:cNvPr>
            <p:cNvSpPr/>
            <p:nvPr/>
          </p:nvSpPr>
          <p:spPr>
            <a:xfrm>
              <a:off x="1140409" y="2084183"/>
              <a:ext cx="2540" cy="502284"/>
            </a:xfrm>
            <a:custGeom>
              <a:avLst/>
              <a:gdLst/>
              <a:ahLst/>
              <a:cxnLst/>
              <a:rect l="l" t="t" r="r" b="b"/>
              <a:pathLst>
                <a:path w="2540" h="502285">
                  <a:moveTo>
                    <a:pt x="2489" y="451206"/>
                  </a:moveTo>
                  <a:lnTo>
                    <a:pt x="2031" y="451206"/>
                  </a:lnTo>
                  <a:lnTo>
                    <a:pt x="0" y="453248"/>
                  </a:lnTo>
                  <a:lnTo>
                    <a:pt x="0" y="502006"/>
                  </a:lnTo>
                  <a:lnTo>
                    <a:pt x="2489" y="502006"/>
                  </a:lnTo>
                  <a:lnTo>
                    <a:pt x="2489" y="451206"/>
                  </a:lnTo>
                  <a:close/>
                </a:path>
                <a:path w="2540" h="502285">
                  <a:moveTo>
                    <a:pt x="0" y="0"/>
                  </a:moveTo>
                  <a:lnTo>
                    <a:pt x="0" y="129896"/>
                  </a:lnTo>
                  <a:lnTo>
                    <a:pt x="1181" y="129896"/>
                  </a:lnTo>
                  <a:lnTo>
                    <a:pt x="2489" y="130434"/>
                  </a:lnTo>
                  <a:lnTo>
                    <a:pt x="2489" y="5722"/>
                  </a:lnTo>
                  <a:lnTo>
                    <a:pt x="0" y="0"/>
                  </a:lnTo>
                  <a:close/>
                </a:path>
                <a:path w="2540" h="502285">
                  <a:moveTo>
                    <a:pt x="0" y="333304"/>
                  </a:moveTo>
                  <a:lnTo>
                    <a:pt x="0" y="361256"/>
                  </a:lnTo>
                  <a:lnTo>
                    <a:pt x="2489" y="362155"/>
                  </a:lnTo>
                  <a:lnTo>
                    <a:pt x="2489" y="333900"/>
                  </a:lnTo>
                  <a:lnTo>
                    <a:pt x="0" y="333304"/>
                  </a:lnTo>
                  <a:close/>
                </a:path>
                <a:path w="2540" h="502285">
                  <a:moveTo>
                    <a:pt x="2489" y="179322"/>
                  </a:moveTo>
                  <a:lnTo>
                    <a:pt x="2171" y="179426"/>
                  </a:lnTo>
                  <a:lnTo>
                    <a:pt x="0" y="180681"/>
                  </a:lnTo>
                  <a:lnTo>
                    <a:pt x="0" y="253707"/>
                  </a:lnTo>
                  <a:lnTo>
                    <a:pt x="2489" y="249838"/>
                  </a:lnTo>
                  <a:lnTo>
                    <a:pt x="2489" y="179322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151">
              <a:extLst>
                <a:ext uri="{FF2B5EF4-FFF2-40B4-BE49-F238E27FC236}">
                  <a16:creationId xmlns:a16="http://schemas.microsoft.com/office/drawing/2014/main" id="{EDE2C3BA-ECE5-0BE1-D1C2-F6BC01897D86}"/>
                </a:ext>
              </a:extLst>
            </p:cNvPr>
            <p:cNvSpPr/>
            <p:nvPr/>
          </p:nvSpPr>
          <p:spPr>
            <a:xfrm>
              <a:off x="1142911" y="2089935"/>
              <a:ext cx="2540" cy="496570"/>
            </a:xfrm>
            <a:custGeom>
              <a:avLst/>
              <a:gdLst/>
              <a:ahLst/>
              <a:cxnLst/>
              <a:rect l="l" t="t" r="r" b="b"/>
              <a:pathLst>
                <a:path w="2540" h="496569">
                  <a:moveTo>
                    <a:pt x="2489" y="445454"/>
                  </a:moveTo>
                  <a:lnTo>
                    <a:pt x="0" y="445454"/>
                  </a:lnTo>
                  <a:lnTo>
                    <a:pt x="0" y="496254"/>
                  </a:lnTo>
                  <a:lnTo>
                    <a:pt x="2489" y="496254"/>
                  </a:lnTo>
                  <a:lnTo>
                    <a:pt x="2489" y="445454"/>
                  </a:lnTo>
                  <a:close/>
                </a:path>
                <a:path w="2540" h="496569">
                  <a:moveTo>
                    <a:pt x="0" y="0"/>
                  </a:moveTo>
                  <a:lnTo>
                    <a:pt x="0" y="124688"/>
                  </a:lnTo>
                  <a:lnTo>
                    <a:pt x="1765" y="125414"/>
                  </a:lnTo>
                  <a:lnTo>
                    <a:pt x="2489" y="125790"/>
                  </a:lnTo>
                  <a:lnTo>
                    <a:pt x="2489" y="7926"/>
                  </a:lnTo>
                  <a:lnTo>
                    <a:pt x="2072" y="4764"/>
                  </a:lnTo>
                  <a:lnTo>
                    <a:pt x="0" y="0"/>
                  </a:lnTo>
                  <a:close/>
                </a:path>
                <a:path w="2540" h="496569">
                  <a:moveTo>
                    <a:pt x="0" y="328152"/>
                  </a:moveTo>
                  <a:lnTo>
                    <a:pt x="0" y="356408"/>
                  </a:lnTo>
                  <a:lnTo>
                    <a:pt x="2489" y="357306"/>
                  </a:lnTo>
                  <a:lnTo>
                    <a:pt x="2489" y="328796"/>
                  </a:lnTo>
                  <a:lnTo>
                    <a:pt x="1930" y="328614"/>
                  </a:lnTo>
                  <a:lnTo>
                    <a:pt x="0" y="328152"/>
                  </a:lnTo>
                  <a:close/>
                </a:path>
                <a:path w="2540" h="496569">
                  <a:moveTo>
                    <a:pt x="2489" y="172749"/>
                  </a:moveTo>
                  <a:lnTo>
                    <a:pt x="0" y="173566"/>
                  </a:lnTo>
                  <a:lnTo>
                    <a:pt x="0" y="244066"/>
                  </a:lnTo>
                  <a:lnTo>
                    <a:pt x="1982" y="240984"/>
                  </a:lnTo>
                  <a:lnTo>
                    <a:pt x="2489" y="239304"/>
                  </a:lnTo>
                  <a:lnTo>
                    <a:pt x="2489" y="172749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152">
              <a:extLst>
                <a:ext uri="{FF2B5EF4-FFF2-40B4-BE49-F238E27FC236}">
                  <a16:creationId xmlns:a16="http://schemas.microsoft.com/office/drawing/2014/main" id="{D943D639-06F0-52C5-9BAE-6D79ABC73ABE}"/>
                </a:ext>
              </a:extLst>
            </p:cNvPr>
            <p:cNvSpPr/>
            <p:nvPr/>
          </p:nvSpPr>
          <p:spPr>
            <a:xfrm>
              <a:off x="1145400" y="2097861"/>
              <a:ext cx="2540" cy="488950"/>
            </a:xfrm>
            <a:custGeom>
              <a:avLst/>
              <a:gdLst/>
              <a:ahLst/>
              <a:cxnLst/>
              <a:rect l="l" t="t" r="r" b="b"/>
              <a:pathLst>
                <a:path w="2540" h="488950">
                  <a:moveTo>
                    <a:pt x="2489" y="437527"/>
                  </a:moveTo>
                  <a:lnTo>
                    <a:pt x="0" y="437527"/>
                  </a:lnTo>
                  <a:lnTo>
                    <a:pt x="0" y="488327"/>
                  </a:lnTo>
                  <a:lnTo>
                    <a:pt x="2489" y="488327"/>
                  </a:lnTo>
                  <a:lnTo>
                    <a:pt x="2489" y="437527"/>
                  </a:lnTo>
                  <a:close/>
                </a:path>
                <a:path w="2540" h="488950">
                  <a:moveTo>
                    <a:pt x="2489" y="321678"/>
                  </a:moveTo>
                  <a:lnTo>
                    <a:pt x="0" y="320878"/>
                  </a:lnTo>
                  <a:lnTo>
                    <a:pt x="0" y="349389"/>
                  </a:lnTo>
                  <a:lnTo>
                    <a:pt x="2489" y="350278"/>
                  </a:lnTo>
                  <a:lnTo>
                    <a:pt x="2489" y="321678"/>
                  </a:lnTo>
                  <a:close/>
                </a:path>
                <a:path w="2540" h="488950">
                  <a:moveTo>
                    <a:pt x="2489" y="164007"/>
                  </a:moveTo>
                  <a:lnTo>
                    <a:pt x="0" y="164833"/>
                  </a:lnTo>
                  <a:lnTo>
                    <a:pt x="0" y="231381"/>
                  </a:lnTo>
                  <a:lnTo>
                    <a:pt x="2489" y="223126"/>
                  </a:lnTo>
                  <a:lnTo>
                    <a:pt x="2489" y="164007"/>
                  </a:lnTo>
                  <a:close/>
                </a:path>
                <a:path w="2540" h="488950">
                  <a:moveTo>
                    <a:pt x="2489" y="18897"/>
                  </a:moveTo>
                  <a:lnTo>
                    <a:pt x="0" y="0"/>
                  </a:lnTo>
                  <a:lnTo>
                    <a:pt x="0" y="117868"/>
                  </a:lnTo>
                  <a:lnTo>
                    <a:pt x="2489" y="119164"/>
                  </a:lnTo>
                  <a:lnTo>
                    <a:pt x="2489" y="18897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153">
              <a:extLst>
                <a:ext uri="{FF2B5EF4-FFF2-40B4-BE49-F238E27FC236}">
                  <a16:creationId xmlns:a16="http://schemas.microsoft.com/office/drawing/2014/main" id="{547949FD-DE24-876A-2A3C-9CF6CAB2867B}"/>
                </a:ext>
              </a:extLst>
            </p:cNvPr>
            <p:cNvSpPr/>
            <p:nvPr/>
          </p:nvSpPr>
          <p:spPr>
            <a:xfrm>
              <a:off x="1147889" y="2116750"/>
              <a:ext cx="2540" cy="469900"/>
            </a:xfrm>
            <a:custGeom>
              <a:avLst/>
              <a:gdLst/>
              <a:ahLst/>
              <a:cxnLst/>
              <a:rect l="l" t="t" r="r" b="b"/>
              <a:pathLst>
                <a:path w="2540" h="469900">
                  <a:moveTo>
                    <a:pt x="2489" y="418639"/>
                  </a:moveTo>
                  <a:lnTo>
                    <a:pt x="0" y="418639"/>
                  </a:lnTo>
                  <a:lnTo>
                    <a:pt x="0" y="469439"/>
                  </a:lnTo>
                  <a:lnTo>
                    <a:pt x="2489" y="469439"/>
                  </a:lnTo>
                  <a:lnTo>
                    <a:pt x="2489" y="418639"/>
                  </a:lnTo>
                  <a:close/>
                </a:path>
                <a:path w="2540" h="469900">
                  <a:moveTo>
                    <a:pt x="0" y="0"/>
                  </a:moveTo>
                  <a:lnTo>
                    <a:pt x="0" y="100268"/>
                  </a:lnTo>
                  <a:lnTo>
                    <a:pt x="2489" y="101561"/>
                  </a:lnTo>
                  <a:lnTo>
                    <a:pt x="2489" y="73445"/>
                  </a:lnTo>
                  <a:lnTo>
                    <a:pt x="1638" y="73199"/>
                  </a:lnTo>
                  <a:lnTo>
                    <a:pt x="1612" y="12239"/>
                  </a:lnTo>
                  <a:lnTo>
                    <a:pt x="0" y="0"/>
                  </a:lnTo>
                  <a:close/>
                </a:path>
                <a:path w="2540" h="469900">
                  <a:moveTo>
                    <a:pt x="0" y="302789"/>
                  </a:moveTo>
                  <a:lnTo>
                    <a:pt x="0" y="331390"/>
                  </a:lnTo>
                  <a:lnTo>
                    <a:pt x="2489" y="332288"/>
                  </a:lnTo>
                  <a:lnTo>
                    <a:pt x="2489" y="303597"/>
                  </a:lnTo>
                  <a:lnTo>
                    <a:pt x="0" y="302789"/>
                  </a:lnTo>
                  <a:close/>
                </a:path>
                <a:path w="2540" h="469900">
                  <a:moveTo>
                    <a:pt x="2489" y="144269"/>
                  </a:moveTo>
                  <a:lnTo>
                    <a:pt x="0" y="145116"/>
                  </a:lnTo>
                  <a:lnTo>
                    <a:pt x="0" y="204230"/>
                  </a:lnTo>
                  <a:lnTo>
                    <a:pt x="449" y="202739"/>
                  </a:lnTo>
                  <a:lnTo>
                    <a:pt x="1638" y="191309"/>
                  </a:lnTo>
                  <a:lnTo>
                    <a:pt x="1676" y="187499"/>
                  </a:lnTo>
                  <a:lnTo>
                    <a:pt x="2019" y="183689"/>
                  </a:lnTo>
                  <a:lnTo>
                    <a:pt x="977" y="174799"/>
                  </a:lnTo>
                  <a:lnTo>
                    <a:pt x="2489" y="172886"/>
                  </a:lnTo>
                  <a:lnTo>
                    <a:pt x="2489" y="144269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154">
              <a:extLst>
                <a:ext uri="{FF2B5EF4-FFF2-40B4-BE49-F238E27FC236}">
                  <a16:creationId xmlns:a16="http://schemas.microsoft.com/office/drawing/2014/main" id="{073B4886-5605-F757-41E1-5A50EAC41F1C}"/>
                </a:ext>
              </a:extLst>
            </p:cNvPr>
            <p:cNvSpPr/>
            <p:nvPr/>
          </p:nvSpPr>
          <p:spPr>
            <a:xfrm>
              <a:off x="1150378" y="2190196"/>
              <a:ext cx="2540" cy="396240"/>
            </a:xfrm>
            <a:custGeom>
              <a:avLst/>
              <a:gdLst/>
              <a:ahLst/>
              <a:cxnLst/>
              <a:rect l="l" t="t" r="r" b="b"/>
              <a:pathLst>
                <a:path w="2540" h="396239">
                  <a:moveTo>
                    <a:pt x="2489" y="345193"/>
                  </a:moveTo>
                  <a:lnTo>
                    <a:pt x="0" y="345193"/>
                  </a:lnTo>
                  <a:lnTo>
                    <a:pt x="0" y="395993"/>
                  </a:lnTo>
                  <a:lnTo>
                    <a:pt x="2489" y="395993"/>
                  </a:lnTo>
                  <a:lnTo>
                    <a:pt x="2489" y="345193"/>
                  </a:lnTo>
                  <a:close/>
                </a:path>
                <a:path w="2540" h="396239">
                  <a:moveTo>
                    <a:pt x="0" y="230152"/>
                  </a:moveTo>
                  <a:lnTo>
                    <a:pt x="0" y="258843"/>
                  </a:lnTo>
                  <a:lnTo>
                    <a:pt x="2489" y="259741"/>
                  </a:lnTo>
                  <a:lnTo>
                    <a:pt x="2489" y="230960"/>
                  </a:lnTo>
                  <a:lnTo>
                    <a:pt x="0" y="230152"/>
                  </a:lnTo>
                  <a:close/>
                </a:path>
                <a:path w="2540" h="396239">
                  <a:moveTo>
                    <a:pt x="2489" y="68745"/>
                  </a:moveTo>
                  <a:lnTo>
                    <a:pt x="0" y="70823"/>
                  </a:lnTo>
                  <a:lnTo>
                    <a:pt x="0" y="99440"/>
                  </a:lnTo>
                  <a:lnTo>
                    <a:pt x="495" y="98813"/>
                  </a:lnTo>
                  <a:lnTo>
                    <a:pt x="2489" y="97750"/>
                  </a:lnTo>
                  <a:lnTo>
                    <a:pt x="2489" y="68745"/>
                  </a:lnTo>
                  <a:close/>
                </a:path>
                <a:path w="2540" h="396239">
                  <a:moveTo>
                    <a:pt x="0" y="0"/>
                  </a:moveTo>
                  <a:lnTo>
                    <a:pt x="0" y="28115"/>
                  </a:lnTo>
                  <a:lnTo>
                    <a:pt x="1631" y="28963"/>
                  </a:lnTo>
                  <a:lnTo>
                    <a:pt x="2489" y="29744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155">
              <a:extLst>
                <a:ext uri="{FF2B5EF4-FFF2-40B4-BE49-F238E27FC236}">
                  <a16:creationId xmlns:a16="http://schemas.microsoft.com/office/drawing/2014/main" id="{58506742-BB94-69CE-0D25-F5242BB2B5A7}"/>
                </a:ext>
              </a:extLst>
            </p:cNvPr>
            <p:cNvSpPr/>
            <p:nvPr/>
          </p:nvSpPr>
          <p:spPr>
            <a:xfrm>
              <a:off x="1152880" y="2190921"/>
              <a:ext cx="2540" cy="395605"/>
            </a:xfrm>
            <a:custGeom>
              <a:avLst/>
              <a:gdLst/>
              <a:ahLst/>
              <a:cxnLst/>
              <a:rect l="l" t="t" r="r" b="b"/>
              <a:pathLst>
                <a:path w="2540" h="395605">
                  <a:moveTo>
                    <a:pt x="2489" y="344468"/>
                  </a:moveTo>
                  <a:lnTo>
                    <a:pt x="0" y="344468"/>
                  </a:lnTo>
                  <a:lnTo>
                    <a:pt x="0" y="395268"/>
                  </a:lnTo>
                  <a:lnTo>
                    <a:pt x="2489" y="395268"/>
                  </a:lnTo>
                  <a:lnTo>
                    <a:pt x="2489" y="344468"/>
                  </a:lnTo>
                  <a:close/>
                </a:path>
                <a:path w="2540" h="395605">
                  <a:moveTo>
                    <a:pt x="0" y="230239"/>
                  </a:moveTo>
                  <a:lnTo>
                    <a:pt x="0" y="259021"/>
                  </a:lnTo>
                  <a:lnTo>
                    <a:pt x="2489" y="259919"/>
                  </a:lnTo>
                  <a:lnTo>
                    <a:pt x="2489" y="231048"/>
                  </a:lnTo>
                  <a:lnTo>
                    <a:pt x="0" y="230239"/>
                  </a:lnTo>
                  <a:close/>
                </a:path>
                <a:path w="2540" h="395605">
                  <a:moveTo>
                    <a:pt x="2489" y="65931"/>
                  </a:moveTo>
                  <a:lnTo>
                    <a:pt x="0" y="68009"/>
                  </a:lnTo>
                  <a:lnTo>
                    <a:pt x="0" y="97018"/>
                  </a:lnTo>
                  <a:lnTo>
                    <a:pt x="2489" y="95690"/>
                  </a:lnTo>
                  <a:lnTo>
                    <a:pt x="2489" y="65931"/>
                  </a:lnTo>
                  <a:close/>
                </a:path>
                <a:path w="2540" h="395605">
                  <a:moveTo>
                    <a:pt x="0" y="0"/>
                  </a:moveTo>
                  <a:lnTo>
                    <a:pt x="0" y="29030"/>
                  </a:lnTo>
                  <a:lnTo>
                    <a:pt x="2489" y="31297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156">
              <a:extLst>
                <a:ext uri="{FF2B5EF4-FFF2-40B4-BE49-F238E27FC236}">
                  <a16:creationId xmlns:a16="http://schemas.microsoft.com/office/drawing/2014/main" id="{EAC6352E-5737-0BC7-C4E2-4D8074C398D4}"/>
                </a:ext>
              </a:extLst>
            </p:cNvPr>
            <p:cNvSpPr/>
            <p:nvPr/>
          </p:nvSpPr>
          <p:spPr>
            <a:xfrm>
              <a:off x="1155369" y="2191642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69">
                  <a:moveTo>
                    <a:pt x="1244" y="343747"/>
                  </a:moveTo>
                  <a:lnTo>
                    <a:pt x="0" y="343747"/>
                  </a:lnTo>
                  <a:lnTo>
                    <a:pt x="0" y="394547"/>
                  </a:lnTo>
                  <a:lnTo>
                    <a:pt x="2489" y="394547"/>
                  </a:lnTo>
                  <a:lnTo>
                    <a:pt x="2489" y="345001"/>
                  </a:lnTo>
                  <a:lnTo>
                    <a:pt x="1244" y="343747"/>
                  </a:lnTo>
                  <a:close/>
                </a:path>
                <a:path w="2540" h="394969">
                  <a:moveTo>
                    <a:pt x="0" y="230326"/>
                  </a:moveTo>
                  <a:lnTo>
                    <a:pt x="0" y="259198"/>
                  </a:lnTo>
                  <a:lnTo>
                    <a:pt x="2017" y="259927"/>
                  </a:lnTo>
                  <a:lnTo>
                    <a:pt x="2489" y="260125"/>
                  </a:lnTo>
                  <a:lnTo>
                    <a:pt x="2489" y="231135"/>
                  </a:lnTo>
                  <a:lnTo>
                    <a:pt x="0" y="230326"/>
                  </a:lnTo>
                  <a:close/>
                </a:path>
                <a:path w="2540" h="394969">
                  <a:moveTo>
                    <a:pt x="2489" y="61610"/>
                  </a:moveTo>
                  <a:lnTo>
                    <a:pt x="1033" y="64347"/>
                  </a:lnTo>
                  <a:lnTo>
                    <a:pt x="0" y="65209"/>
                  </a:lnTo>
                  <a:lnTo>
                    <a:pt x="0" y="94969"/>
                  </a:lnTo>
                  <a:lnTo>
                    <a:pt x="266" y="94827"/>
                  </a:lnTo>
                  <a:lnTo>
                    <a:pt x="2489" y="93374"/>
                  </a:lnTo>
                  <a:lnTo>
                    <a:pt x="2489" y="61610"/>
                  </a:lnTo>
                  <a:close/>
                </a:path>
                <a:path w="2540" h="394969">
                  <a:moveTo>
                    <a:pt x="0" y="0"/>
                  </a:moveTo>
                  <a:lnTo>
                    <a:pt x="0" y="30576"/>
                  </a:lnTo>
                  <a:lnTo>
                    <a:pt x="2219" y="32597"/>
                  </a:lnTo>
                  <a:lnTo>
                    <a:pt x="2489" y="33188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157">
              <a:extLst>
                <a:ext uri="{FF2B5EF4-FFF2-40B4-BE49-F238E27FC236}">
                  <a16:creationId xmlns:a16="http://schemas.microsoft.com/office/drawing/2014/main" id="{4D4EB738-E284-8083-C215-CAE976D84EF7}"/>
                </a:ext>
              </a:extLst>
            </p:cNvPr>
            <p:cNvSpPr/>
            <p:nvPr/>
          </p:nvSpPr>
          <p:spPr>
            <a:xfrm>
              <a:off x="1157859" y="2192364"/>
              <a:ext cx="2540" cy="394335"/>
            </a:xfrm>
            <a:custGeom>
              <a:avLst/>
              <a:gdLst/>
              <a:ahLst/>
              <a:cxnLst/>
              <a:rect l="l" t="t" r="r" b="b"/>
              <a:pathLst>
                <a:path w="2540" h="394335">
                  <a:moveTo>
                    <a:pt x="0" y="344279"/>
                  </a:moveTo>
                  <a:lnTo>
                    <a:pt x="0" y="393825"/>
                  </a:lnTo>
                  <a:lnTo>
                    <a:pt x="2489" y="393825"/>
                  </a:lnTo>
                  <a:lnTo>
                    <a:pt x="2489" y="346787"/>
                  </a:lnTo>
                  <a:lnTo>
                    <a:pt x="0" y="344279"/>
                  </a:lnTo>
                  <a:close/>
                </a:path>
                <a:path w="2540" h="394335">
                  <a:moveTo>
                    <a:pt x="0" y="230413"/>
                  </a:moveTo>
                  <a:lnTo>
                    <a:pt x="0" y="259404"/>
                  </a:lnTo>
                  <a:lnTo>
                    <a:pt x="2489" y="260452"/>
                  </a:lnTo>
                  <a:lnTo>
                    <a:pt x="2489" y="231222"/>
                  </a:lnTo>
                  <a:lnTo>
                    <a:pt x="0" y="230413"/>
                  </a:lnTo>
                  <a:close/>
                </a:path>
                <a:path w="2540" h="394335">
                  <a:moveTo>
                    <a:pt x="2489" y="56209"/>
                  </a:moveTo>
                  <a:lnTo>
                    <a:pt x="0" y="60888"/>
                  </a:lnTo>
                  <a:lnTo>
                    <a:pt x="0" y="92652"/>
                  </a:lnTo>
                  <a:lnTo>
                    <a:pt x="2489" y="91025"/>
                  </a:lnTo>
                  <a:lnTo>
                    <a:pt x="2489" y="56209"/>
                  </a:lnTo>
                  <a:close/>
                </a:path>
                <a:path w="2540" h="394335">
                  <a:moveTo>
                    <a:pt x="0" y="0"/>
                  </a:moveTo>
                  <a:lnTo>
                    <a:pt x="0" y="32466"/>
                  </a:lnTo>
                  <a:lnTo>
                    <a:pt x="2489" y="37919"/>
                  </a:lnTo>
                  <a:lnTo>
                    <a:pt x="2489" y="1458"/>
                  </a:lnTo>
                  <a:lnTo>
                    <a:pt x="433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158">
              <a:extLst>
                <a:ext uri="{FF2B5EF4-FFF2-40B4-BE49-F238E27FC236}">
                  <a16:creationId xmlns:a16="http://schemas.microsoft.com/office/drawing/2014/main" id="{1BF9C746-0EE3-D7A1-BE08-0D4BDF2D79EC}"/>
                </a:ext>
              </a:extLst>
            </p:cNvPr>
            <p:cNvSpPr/>
            <p:nvPr/>
          </p:nvSpPr>
          <p:spPr>
            <a:xfrm>
              <a:off x="1160360" y="2193830"/>
              <a:ext cx="2540" cy="392430"/>
            </a:xfrm>
            <a:custGeom>
              <a:avLst/>
              <a:gdLst/>
              <a:ahLst/>
              <a:cxnLst/>
              <a:rect l="l" t="t" r="r" b="b"/>
              <a:pathLst>
                <a:path w="2540" h="392430">
                  <a:moveTo>
                    <a:pt x="0" y="345334"/>
                  </a:moveTo>
                  <a:lnTo>
                    <a:pt x="0" y="392359"/>
                  </a:lnTo>
                  <a:lnTo>
                    <a:pt x="2489" y="392359"/>
                  </a:lnTo>
                  <a:lnTo>
                    <a:pt x="2489" y="366959"/>
                  </a:lnTo>
                  <a:lnTo>
                    <a:pt x="1879" y="366959"/>
                  </a:lnTo>
                  <a:lnTo>
                    <a:pt x="2026" y="358069"/>
                  </a:lnTo>
                  <a:lnTo>
                    <a:pt x="1295" y="346639"/>
                  </a:lnTo>
                  <a:lnTo>
                    <a:pt x="0" y="345334"/>
                  </a:lnTo>
                  <a:close/>
                </a:path>
                <a:path w="2540" h="392430">
                  <a:moveTo>
                    <a:pt x="0" y="229760"/>
                  </a:moveTo>
                  <a:lnTo>
                    <a:pt x="0" y="258991"/>
                  </a:lnTo>
                  <a:lnTo>
                    <a:pt x="2489" y="260039"/>
                  </a:lnTo>
                  <a:lnTo>
                    <a:pt x="2489" y="230774"/>
                  </a:lnTo>
                  <a:lnTo>
                    <a:pt x="0" y="229760"/>
                  </a:lnTo>
                  <a:close/>
                </a:path>
                <a:path w="2540" h="392430">
                  <a:moveTo>
                    <a:pt x="0" y="0"/>
                  </a:moveTo>
                  <a:lnTo>
                    <a:pt x="0" y="36480"/>
                  </a:lnTo>
                  <a:lnTo>
                    <a:pt x="706" y="38029"/>
                  </a:lnTo>
                  <a:lnTo>
                    <a:pt x="1739" y="46919"/>
                  </a:lnTo>
                  <a:lnTo>
                    <a:pt x="95" y="54539"/>
                  </a:lnTo>
                  <a:lnTo>
                    <a:pt x="0" y="89550"/>
                  </a:lnTo>
                  <a:lnTo>
                    <a:pt x="2489" y="87923"/>
                  </a:lnTo>
                  <a:lnTo>
                    <a:pt x="2489" y="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159">
              <a:extLst>
                <a:ext uri="{FF2B5EF4-FFF2-40B4-BE49-F238E27FC236}">
                  <a16:creationId xmlns:a16="http://schemas.microsoft.com/office/drawing/2014/main" id="{C5529337-B37A-F834-74FF-6F520EF9436D}"/>
                </a:ext>
              </a:extLst>
            </p:cNvPr>
            <p:cNvSpPr/>
            <p:nvPr/>
          </p:nvSpPr>
          <p:spPr>
            <a:xfrm>
              <a:off x="1162850" y="2195444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489" y="365345"/>
                  </a:moveTo>
                  <a:lnTo>
                    <a:pt x="0" y="365345"/>
                  </a:lnTo>
                  <a:lnTo>
                    <a:pt x="0" y="390745"/>
                  </a:lnTo>
                  <a:lnTo>
                    <a:pt x="2489" y="390745"/>
                  </a:lnTo>
                  <a:lnTo>
                    <a:pt x="2489" y="365345"/>
                  </a:lnTo>
                  <a:close/>
                </a:path>
                <a:path w="2540" h="391160">
                  <a:moveTo>
                    <a:pt x="0" y="229160"/>
                  </a:moveTo>
                  <a:lnTo>
                    <a:pt x="0" y="258425"/>
                  </a:lnTo>
                  <a:lnTo>
                    <a:pt x="2489" y="259474"/>
                  </a:lnTo>
                  <a:lnTo>
                    <a:pt x="2489" y="230184"/>
                  </a:lnTo>
                  <a:lnTo>
                    <a:pt x="0" y="229160"/>
                  </a:lnTo>
                  <a:close/>
                </a:path>
                <a:path w="2540" h="391160">
                  <a:moveTo>
                    <a:pt x="0" y="0"/>
                  </a:moveTo>
                  <a:lnTo>
                    <a:pt x="0" y="86309"/>
                  </a:lnTo>
                  <a:lnTo>
                    <a:pt x="2489" y="84682"/>
                  </a:lnTo>
                  <a:lnTo>
                    <a:pt x="2489" y="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160">
              <a:extLst>
                <a:ext uri="{FF2B5EF4-FFF2-40B4-BE49-F238E27FC236}">
                  <a16:creationId xmlns:a16="http://schemas.microsoft.com/office/drawing/2014/main" id="{44E6C0DE-67D1-0671-7D63-11942D9E65AD}"/>
                </a:ext>
              </a:extLst>
            </p:cNvPr>
            <p:cNvSpPr/>
            <p:nvPr/>
          </p:nvSpPr>
          <p:spPr>
            <a:xfrm>
              <a:off x="1165339" y="2197058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489" y="363731"/>
                  </a:moveTo>
                  <a:lnTo>
                    <a:pt x="0" y="363731"/>
                  </a:lnTo>
                  <a:lnTo>
                    <a:pt x="0" y="389131"/>
                  </a:lnTo>
                  <a:lnTo>
                    <a:pt x="2489" y="389131"/>
                  </a:lnTo>
                  <a:lnTo>
                    <a:pt x="2489" y="363731"/>
                  </a:lnTo>
                  <a:close/>
                </a:path>
                <a:path w="2540" h="389255">
                  <a:moveTo>
                    <a:pt x="0" y="228571"/>
                  </a:moveTo>
                  <a:lnTo>
                    <a:pt x="0" y="257860"/>
                  </a:lnTo>
                  <a:lnTo>
                    <a:pt x="2489" y="258908"/>
                  </a:lnTo>
                  <a:lnTo>
                    <a:pt x="2489" y="229595"/>
                  </a:lnTo>
                  <a:lnTo>
                    <a:pt x="0" y="228571"/>
                  </a:lnTo>
                  <a:close/>
                </a:path>
                <a:path w="2540" h="389255">
                  <a:moveTo>
                    <a:pt x="0" y="0"/>
                  </a:moveTo>
                  <a:lnTo>
                    <a:pt x="0" y="83068"/>
                  </a:lnTo>
                  <a:lnTo>
                    <a:pt x="2489" y="81441"/>
                  </a:lnTo>
                  <a:lnTo>
                    <a:pt x="2489" y="1767"/>
                  </a:lnTo>
                  <a:lnTo>
                    <a:pt x="788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161">
              <a:extLst>
                <a:ext uri="{FF2B5EF4-FFF2-40B4-BE49-F238E27FC236}">
                  <a16:creationId xmlns:a16="http://schemas.microsoft.com/office/drawing/2014/main" id="{B52C8412-BAFF-11FC-09FE-8D9215CDE2B7}"/>
                </a:ext>
              </a:extLst>
            </p:cNvPr>
            <p:cNvSpPr/>
            <p:nvPr/>
          </p:nvSpPr>
          <p:spPr>
            <a:xfrm>
              <a:off x="1167841" y="2198835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2489" y="361954"/>
                  </a:moveTo>
                  <a:lnTo>
                    <a:pt x="0" y="361954"/>
                  </a:lnTo>
                  <a:lnTo>
                    <a:pt x="0" y="387354"/>
                  </a:lnTo>
                  <a:lnTo>
                    <a:pt x="2489" y="387354"/>
                  </a:lnTo>
                  <a:lnTo>
                    <a:pt x="2489" y="361954"/>
                  </a:lnTo>
                  <a:close/>
                </a:path>
                <a:path w="2540" h="387350">
                  <a:moveTo>
                    <a:pt x="0" y="227823"/>
                  </a:moveTo>
                  <a:lnTo>
                    <a:pt x="0" y="257136"/>
                  </a:lnTo>
                  <a:lnTo>
                    <a:pt x="2489" y="258184"/>
                  </a:lnTo>
                  <a:lnTo>
                    <a:pt x="2489" y="228848"/>
                  </a:lnTo>
                  <a:lnTo>
                    <a:pt x="0" y="227823"/>
                  </a:lnTo>
                  <a:close/>
                </a:path>
                <a:path w="2540" h="387350">
                  <a:moveTo>
                    <a:pt x="0" y="0"/>
                  </a:moveTo>
                  <a:lnTo>
                    <a:pt x="0" y="79656"/>
                  </a:lnTo>
                  <a:lnTo>
                    <a:pt x="2489" y="78029"/>
                  </a:lnTo>
                  <a:lnTo>
                    <a:pt x="2489" y="1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162">
              <a:extLst>
                <a:ext uri="{FF2B5EF4-FFF2-40B4-BE49-F238E27FC236}">
                  <a16:creationId xmlns:a16="http://schemas.microsoft.com/office/drawing/2014/main" id="{643BE90E-8AF3-B82A-5CE0-765819484669}"/>
                </a:ext>
              </a:extLst>
            </p:cNvPr>
            <p:cNvSpPr/>
            <p:nvPr/>
          </p:nvSpPr>
          <p:spPr>
            <a:xfrm>
              <a:off x="1170330" y="2200674"/>
              <a:ext cx="2540" cy="386080"/>
            </a:xfrm>
            <a:custGeom>
              <a:avLst/>
              <a:gdLst/>
              <a:ahLst/>
              <a:cxnLst/>
              <a:rect l="l" t="t" r="r" b="b"/>
              <a:pathLst>
                <a:path w="2540" h="386080">
                  <a:moveTo>
                    <a:pt x="2489" y="360115"/>
                  </a:moveTo>
                  <a:lnTo>
                    <a:pt x="0" y="360115"/>
                  </a:lnTo>
                  <a:lnTo>
                    <a:pt x="0" y="385515"/>
                  </a:lnTo>
                  <a:lnTo>
                    <a:pt x="2489" y="385515"/>
                  </a:lnTo>
                  <a:lnTo>
                    <a:pt x="2489" y="360115"/>
                  </a:lnTo>
                  <a:close/>
                </a:path>
                <a:path w="2540" h="386080">
                  <a:moveTo>
                    <a:pt x="0" y="227009"/>
                  </a:moveTo>
                  <a:lnTo>
                    <a:pt x="0" y="256345"/>
                  </a:lnTo>
                  <a:lnTo>
                    <a:pt x="2136" y="257245"/>
                  </a:lnTo>
                  <a:lnTo>
                    <a:pt x="2489" y="257365"/>
                  </a:lnTo>
                  <a:lnTo>
                    <a:pt x="2489" y="228033"/>
                  </a:lnTo>
                  <a:lnTo>
                    <a:pt x="0" y="227009"/>
                  </a:lnTo>
                  <a:close/>
                </a:path>
                <a:path w="2540" h="386080">
                  <a:moveTo>
                    <a:pt x="0" y="0"/>
                  </a:moveTo>
                  <a:lnTo>
                    <a:pt x="0" y="76190"/>
                  </a:lnTo>
                  <a:lnTo>
                    <a:pt x="2489" y="74562"/>
                  </a:lnTo>
                  <a:lnTo>
                    <a:pt x="2489" y="1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163">
              <a:extLst>
                <a:ext uri="{FF2B5EF4-FFF2-40B4-BE49-F238E27FC236}">
                  <a16:creationId xmlns:a16="http://schemas.microsoft.com/office/drawing/2014/main" id="{0EF1B0B3-6E0E-2947-7254-BCF03E96E1CC}"/>
                </a:ext>
              </a:extLst>
            </p:cNvPr>
            <p:cNvSpPr/>
            <p:nvPr/>
          </p:nvSpPr>
          <p:spPr>
            <a:xfrm>
              <a:off x="1172819" y="2202513"/>
              <a:ext cx="2540" cy="384175"/>
            </a:xfrm>
            <a:custGeom>
              <a:avLst/>
              <a:gdLst/>
              <a:ahLst/>
              <a:cxnLst/>
              <a:rect l="l" t="t" r="r" b="b"/>
              <a:pathLst>
                <a:path w="2540" h="384175">
                  <a:moveTo>
                    <a:pt x="2489" y="358276"/>
                  </a:moveTo>
                  <a:lnTo>
                    <a:pt x="0" y="358276"/>
                  </a:lnTo>
                  <a:lnTo>
                    <a:pt x="0" y="383676"/>
                  </a:lnTo>
                  <a:lnTo>
                    <a:pt x="2489" y="383676"/>
                  </a:lnTo>
                  <a:lnTo>
                    <a:pt x="2489" y="358276"/>
                  </a:lnTo>
                  <a:close/>
                </a:path>
                <a:path w="2540" h="384175">
                  <a:moveTo>
                    <a:pt x="0" y="226194"/>
                  </a:moveTo>
                  <a:lnTo>
                    <a:pt x="0" y="255525"/>
                  </a:lnTo>
                  <a:lnTo>
                    <a:pt x="2489" y="256370"/>
                  </a:lnTo>
                  <a:lnTo>
                    <a:pt x="2489" y="227219"/>
                  </a:lnTo>
                  <a:lnTo>
                    <a:pt x="0" y="226194"/>
                  </a:lnTo>
                  <a:close/>
                </a:path>
                <a:path w="2540" h="384175">
                  <a:moveTo>
                    <a:pt x="0" y="0"/>
                  </a:moveTo>
                  <a:lnTo>
                    <a:pt x="0" y="72723"/>
                  </a:lnTo>
                  <a:lnTo>
                    <a:pt x="2245" y="71256"/>
                  </a:lnTo>
                  <a:lnTo>
                    <a:pt x="2489" y="70804"/>
                  </a:lnTo>
                  <a:lnTo>
                    <a:pt x="2489" y="3119"/>
                  </a:lnTo>
                  <a:lnTo>
                    <a:pt x="184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164">
              <a:extLst>
                <a:ext uri="{FF2B5EF4-FFF2-40B4-BE49-F238E27FC236}">
                  <a16:creationId xmlns:a16="http://schemas.microsoft.com/office/drawing/2014/main" id="{8B3B48B0-53F6-A038-AA8F-4682836096FC}"/>
                </a:ext>
              </a:extLst>
            </p:cNvPr>
            <p:cNvSpPr/>
            <p:nvPr/>
          </p:nvSpPr>
          <p:spPr>
            <a:xfrm>
              <a:off x="1175321" y="2205650"/>
              <a:ext cx="2540" cy="381000"/>
            </a:xfrm>
            <a:custGeom>
              <a:avLst/>
              <a:gdLst/>
              <a:ahLst/>
              <a:cxnLst/>
              <a:rect l="l" t="t" r="r" b="b"/>
              <a:pathLst>
                <a:path w="2540" h="381000">
                  <a:moveTo>
                    <a:pt x="2489" y="355139"/>
                  </a:moveTo>
                  <a:lnTo>
                    <a:pt x="0" y="355139"/>
                  </a:lnTo>
                  <a:lnTo>
                    <a:pt x="0" y="380539"/>
                  </a:lnTo>
                  <a:lnTo>
                    <a:pt x="2489" y="380539"/>
                  </a:lnTo>
                  <a:lnTo>
                    <a:pt x="2489" y="355139"/>
                  </a:lnTo>
                  <a:close/>
                </a:path>
                <a:path w="2540" h="381000">
                  <a:moveTo>
                    <a:pt x="0" y="224088"/>
                  </a:moveTo>
                  <a:lnTo>
                    <a:pt x="0" y="253238"/>
                  </a:lnTo>
                  <a:lnTo>
                    <a:pt x="2489" y="254083"/>
                  </a:lnTo>
                  <a:lnTo>
                    <a:pt x="2489" y="225112"/>
                  </a:lnTo>
                  <a:lnTo>
                    <a:pt x="0" y="224088"/>
                  </a:lnTo>
                  <a:close/>
                </a:path>
                <a:path w="2540" h="381000">
                  <a:moveTo>
                    <a:pt x="0" y="0"/>
                  </a:moveTo>
                  <a:lnTo>
                    <a:pt x="0" y="67645"/>
                  </a:lnTo>
                  <a:lnTo>
                    <a:pt x="2489" y="63043"/>
                  </a:lnTo>
                  <a:lnTo>
                    <a:pt x="2489" y="3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165">
              <a:extLst>
                <a:ext uri="{FF2B5EF4-FFF2-40B4-BE49-F238E27FC236}">
                  <a16:creationId xmlns:a16="http://schemas.microsoft.com/office/drawing/2014/main" id="{4201C232-DAEF-0E36-7DFE-ADDC87089287}"/>
                </a:ext>
              </a:extLst>
            </p:cNvPr>
            <p:cNvSpPr/>
            <p:nvPr/>
          </p:nvSpPr>
          <p:spPr>
            <a:xfrm>
              <a:off x="1177810" y="2208872"/>
              <a:ext cx="2540" cy="377825"/>
            </a:xfrm>
            <a:custGeom>
              <a:avLst/>
              <a:gdLst/>
              <a:ahLst/>
              <a:cxnLst/>
              <a:rect l="l" t="t" r="r" b="b"/>
              <a:pathLst>
                <a:path w="2540" h="377825">
                  <a:moveTo>
                    <a:pt x="2489" y="351917"/>
                  </a:moveTo>
                  <a:lnTo>
                    <a:pt x="0" y="351917"/>
                  </a:lnTo>
                  <a:lnTo>
                    <a:pt x="0" y="377317"/>
                  </a:lnTo>
                  <a:lnTo>
                    <a:pt x="2489" y="377317"/>
                  </a:lnTo>
                  <a:lnTo>
                    <a:pt x="2489" y="351917"/>
                  </a:lnTo>
                  <a:close/>
                </a:path>
                <a:path w="2540" h="377825">
                  <a:moveTo>
                    <a:pt x="0" y="221890"/>
                  </a:moveTo>
                  <a:lnTo>
                    <a:pt x="0" y="250860"/>
                  </a:lnTo>
                  <a:lnTo>
                    <a:pt x="2489" y="251705"/>
                  </a:lnTo>
                  <a:lnTo>
                    <a:pt x="2489" y="222914"/>
                  </a:lnTo>
                  <a:lnTo>
                    <a:pt x="0" y="221890"/>
                  </a:lnTo>
                  <a:close/>
                </a:path>
                <a:path w="2540" h="377825">
                  <a:moveTo>
                    <a:pt x="0" y="0"/>
                  </a:moveTo>
                  <a:lnTo>
                    <a:pt x="0" y="59820"/>
                  </a:lnTo>
                  <a:lnTo>
                    <a:pt x="2489" y="55219"/>
                  </a:lnTo>
                  <a:lnTo>
                    <a:pt x="2489" y="4871"/>
                  </a:lnTo>
                  <a:lnTo>
                    <a:pt x="1079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166">
              <a:extLst>
                <a:ext uri="{FF2B5EF4-FFF2-40B4-BE49-F238E27FC236}">
                  <a16:creationId xmlns:a16="http://schemas.microsoft.com/office/drawing/2014/main" id="{A1EC0096-B747-2077-D093-844C4A7F0DFF}"/>
                </a:ext>
              </a:extLst>
            </p:cNvPr>
            <p:cNvSpPr/>
            <p:nvPr/>
          </p:nvSpPr>
          <p:spPr>
            <a:xfrm>
              <a:off x="1180299" y="2213744"/>
              <a:ext cx="2540" cy="372745"/>
            </a:xfrm>
            <a:custGeom>
              <a:avLst/>
              <a:gdLst/>
              <a:ahLst/>
              <a:cxnLst/>
              <a:rect l="l" t="t" r="r" b="b"/>
              <a:pathLst>
                <a:path w="2540" h="372744">
                  <a:moveTo>
                    <a:pt x="2489" y="347046"/>
                  </a:moveTo>
                  <a:lnTo>
                    <a:pt x="0" y="347046"/>
                  </a:lnTo>
                  <a:lnTo>
                    <a:pt x="0" y="372446"/>
                  </a:lnTo>
                  <a:lnTo>
                    <a:pt x="2489" y="372446"/>
                  </a:lnTo>
                  <a:lnTo>
                    <a:pt x="2489" y="347046"/>
                  </a:lnTo>
                  <a:close/>
                </a:path>
                <a:path w="2540" h="372744">
                  <a:moveTo>
                    <a:pt x="0" y="218043"/>
                  </a:moveTo>
                  <a:lnTo>
                    <a:pt x="0" y="246834"/>
                  </a:lnTo>
                  <a:lnTo>
                    <a:pt x="2489" y="247678"/>
                  </a:lnTo>
                  <a:lnTo>
                    <a:pt x="2489" y="219067"/>
                  </a:lnTo>
                  <a:lnTo>
                    <a:pt x="0" y="218043"/>
                  </a:lnTo>
                  <a:close/>
                </a:path>
                <a:path w="2540" h="372744">
                  <a:moveTo>
                    <a:pt x="0" y="0"/>
                  </a:moveTo>
                  <a:lnTo>
                    <a:pt x="0" y="50347"/>
                  </a:lnTo>
                  <a:lnTo>
                    <a:pt x="2489" y="45745"/>
                  </a:lnTo>
                  <a:lnTo>
                    <a:pt x="2489" y="6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167">
              <a:extLst>
                <a:ext uri="{FF2B5EF4-FFF2-40B4-BE49-F238E27FC236}">
                  <a16:creationId xmlns:a16="http://schemas.microsoft.com/office/drawing/2014/main" id="{45BD5EF5-1CD7-E143-AAD7-C36BC3BC7C2D}"/>
                </a:ext>
              </a:extLst>
            </p:cNvPr>
            <p:cNvSpPr/>
            <p:nvPr/>
          </p:nvSpPr>
          <p:spPr>
            <a:xfrm>
              <a:off x="1182801" y="2219909"/>
              <a:ext cx="2540" cy="366395"/>
            </a:xfrm>
            <a:custGeom>
              <a:avLst/>
              <a:gdLst/>
              <a:ahLst/>
              <a:cxnLst/>
              <a:rect l="l" t="t" r="r" b="b"/>
              <a:pathLst>
                <a:path w="2540" h="366394">
                  <a:moveTo>
                    <a:pt x="2489" y="340880"/>
                  </a:moveTo>
                  <a:lnTo>
                    <a:pt x="0" y="340880"/>
                  </a:lnTo>
                  <a:lnTo>
                    <a:pt x="0" y="366280"/>
                  </a:lnTo>
                  <a:lnTo>
                    <a:pt x="2489" y="366280"/>
                  </a:lnTo>
                  <a:lnTo>
                    <a:pt x="2489" y="340880"/>
                  </a:lnTo>
                  <a:close/>
                </a:path>
                <a:path w="2540" h="366394">
                  <a:moveTo>
                    <a:pt x="0" y="212907"/>
                  </a:moveTo>
                  <a:lnTo>
                    <a:pt x="0" y="241517"/>
                  </a:lnTo>
                  <a:lnTo>
                    <a:pt x="2489" y="242362"/>
                  </a:lnTo>
                  <a:lnTo>
                    <a:pt x="2489" y="213932"/>
                  </a:lnTo>
                  <a:lnTo>
                    <a:pt x="0" y="212907"/>
                  </a:lnTo>
                  <a:close/>
                </a:path>
                <a:path w="2540" h="366394">
                  <a:moveTo>
                    <a:pt x="0" y="0"/>
                  </a:moveTo>
                  <a:lnTo>
                    <a:pt x="0" y="39556"/>
                  </a:lnTo>
                  <a:lnTo>
                    <a:pt x="2489" y="34955"/>
                  </a:lnTo>
                  <a:lnTo>
                    <a:pt x="2489" y="6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168">
              <a:extLst>
                <a:ext uri="{FF2B5EF4-FFF2-40B4-BE49-F238E27FC236}">
                  <a16:creationId xmlns:a16="http://schemas.microsoft.com/office/drawing/2014/main" id="{F28C0243-A4A1-6F78-3A9A-8ACBECC64310}"/>
                </a:ext>
              </a:extLst>
            </p:cNvPr>
            <p:cNvSpPr/>
            <p:nvPr/>
          </p:nvSpPr>
          <p:spPr>
            <a:xfrm>
              <a:off x="1185291" y="2226043"/>
              <a:ext cx="2540" cy="360680"/>
            </a:xfrm>
            <a:custGeom>
              <a:avLst/>
              <a:gdLst/>
              <a:ahLst/>
              <a:cxnLst/>
              <a:rect l="l" t="t" r="r" b="b"/>
              <a:pathLst>
                <a:path w="2540" h="360680">
                  <a:moveTo>
                    <a:pt x="2489" y="334746"/>
                  </a:moveTo>
                  <a:lnTo>
                    <a:pt x="0" y="334746"/>
                  </a:lnTo>
                  <a:lnTo>
                    <a:pt x="0" y="360146"/>
                  </a:lnTo>
                  <a:lnTo>
                    <a:pt x="2489" y="360146"/>
                  </a:lnTo>
                  <a:lnTo>
                    <a:pt x="2489" y="334746"/>
                  </a:lnTo>
                  <a:close/>
                </a:path>
                <a:path w="2540" h="360680">
                  <a:moveTo>
                    <a:pt x="0" y="207798"/>
                  </a:moveTo>
                  <a:lnTo>
                    <a:pt x="0" y="236228"/>
                  </a:lnTo>
                  <a:lnTo>
                    <a:pt x="2146" y="236956"/>
                  </a:lnTo>
                  <a:lnTo>
                    <a:pt x="2489" y="237167"/>
                  </a:lnTo>
                  <a:lnTo>
                    <a:pt x="2489" y="208822"/>
                  </a:lnTo>
                  <a:lnTo>
                    <a:pt x="0" y="207798"/>
                  </a:lnTo>
                  <a:close/>
                </a:path>
                <a:path w="2540" h="360680">
                  <a:moveTo>
                    <a:pt x="0" y="0"/>
                  </a:moveTo>
                  <a:lnTo>
                    <a:pt x="0" y="28820"/>
                  </a:lnTo>
                  <a:lnTo>
                    <a:pt x="765" y="27406"/>
                  </a:lnTo>
                  <a:lnTo>
                    <a:pt x="2360" y="5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169">
              <a:extLst>
                <a:ext uri="{FF2B5EF4-FFF2-40B4-BE49-F238E27FC236}">
                  <a16:creationId xmlns:a16="http://schemas.microsoft.com/office/drawing/2014/main" id="{DE77A866-DC51-A785-DDEF-FC28A7B5A94D}"/>
                </a:ext>
              </a:extLst>
            </p:cNvPr>
            <p:cNvSpPr/>
            <p:nvPr/>
          </p:nvSpPr>
          <p:spPr>
            <a:xfrm>
              <a:off x="1187780" y="2434866"/>
              <a:ext cx="2540" cy="151765"/>
            </a:xfrm>
            <a:custGeom>
              <a:avLst/>
              <a:gdLst/>
              <a:ahLst/>
              <a:cxnLst/>
              <a:rect l="l" t="t" r="r" b="b"/>
              <a:pathLst>
                <a:path w="2540" h="151764">
                  <a:moveTo>
                    <a:pt x="2489" y="125923"/>
                  </a:moveTo>
                  <a:lnTo>
                    <a:pt x="0" y="125923"/>
                  </a:lnTo>
                  <a:lnTo>
                    <a:pt x="0" y="151323"/>
                  </a:lnTo>
                  <a:lnTo>
                    <a:pt x="2489" y="151323"/>
                  </a:lnTo>
                  <a:lnTo>
                    <a:pt x="2489" y="125923"/>
                  </a:lnTo>
                  <a:close/>
                </a:path>
                <a:path w="2540" h="151764">
                  <a:moveTo>
                    <a:pt x="0" y="0"/>
                  </a:moveTo>
                  <a:lnTo>
                    <a:pt x="0" y="28344"/>
                  </a:lnTo>
                  <a:lnTo>
                    <a:pt x="2489" y="29877"/>
                  </a:lnTo>
                  <a:lnTo>
                    <a:pt x="2489" y="1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170">
              <a:extLst>
                <a:ext uri="{FF2B5EF4-FFF2-40B4-BE49-F238E27FC236}">
                  <a16:creationId xmlns:a16="http://schemas.microsoft.com/office/drawing/2014/main" id="{3DCEC043-2960-7A21-28A0-76EFCE445F36}"/>
                </a:ext>
              </a:extLst>
            </p:cNvPr>
            <p:cNvSpPr/>
            <p:nvPr/>
          </p:nvSpPr>
          <p:spPr>
            <a:xfrm>
              <a:off x="1190282" y="2435896"/>
              <a:ext cx="2540" cy="150495"/>
            </a:xfrm>
            <a:custGeom>
              <a:avLst/>
              <a:gdLst/>
              <a:ahLst/>
              <a:cxnLst/>
              <a:rect l="l" t="t" r="r" b="b"/>
              <a:pathLst>
                <a:path w="2540" h="150494">
                  <a:moveTo>
                    <a:pt x="2489" y="124893"/>
                  </a:moveTo>
                  <a:lnTo>
                    <a:pt x="0" y="124893"/>
                  </a:lnTo>
                  <a:lnTo>
                    <a:pt x="0" y="150293"/>
                  </a:lnTo>
                  <a:lnTo>
                    <a:pt x="2489" y="150293"/>
                  </a:lnTo>
                  <a:lnTo>
                    <a:pt x="2489" y="124893"/>
                  </a:lnTo>
                  <a:close/>
                </a:path>
                <a:path w="2540" h="150494">
                  <a:moveTo>
                    <a:pt x="0" y="0"/>
                  </a:moveTo>
                  <a:lnTo>
                    <a:pt x="0" y="28855"/>
                  </a:lnTo>
                  <a:lnTo>
                    <a:pt x="2489" y="30387"/>
                  </a:lnTo>
                  <a:lnTo>
                    <a:pt x="2489" y="1254"/>
                  </a:lnTo>
                  <a:lnTo>
                    <a:pt x="1054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171">
              <a:extLst>
                <a:ext uri="{FF2B5EF4-FFF2-40B4-BE49-F238E27FC236}">
                  <a16:creationId xmlns:a16="http://schemas.microsoft.com/office/drawing/2014/main" id="{4FC3C8BF-FF53-3C05-B25A-F5E92806361B}"/>
                </a:ext>
              </a:extLst>
            </p:cNvPr>
            <p:cNvSpPr/>
            <p:nvPr/>
          </p:nvSpPr>
          <p:spPr>
            <a:xfrm>
              <a:off x="1192771" y="2437150"/>
              <a:ext cx="2540" cy="149225"/>
            </a:xfrm>
            <a:custGeom>
              <a:avLst/>
              <a:gdLst/>
              <a:ahLst/>
              <a:cxnLst/>
              <a:rect l="l" t="t" r="r" b="b"/>
              <a:pathLst>
                <a:path w="2540" h="149225">
                  <a:moveTo>
                    <a:pt x="2489" y="123639"/>
                  </a:moveTo>
                  <a:lnTo>
                    <a:pt x="0" y="123639"/>
                  </a:lnTo>
                  <a:lnTo>
                    <a:pt x="0" y="149039"/>
                  </a:lnTo>
                  <a:lnTo>
                    <a:pt x="2489" y="149039"/>
                  </a:lnTo>
                  <a:lnTo>
                    <a:pt x="2489" y="123639"/>
                  </a:lnTo>
                  <a:close/>
                </a:path>
                <a:path w="2540" h="149225">
                  <a:moveTo>
                    <a:pt x="0" y="0"/>
                  </a:moveTo>
                  <a:lnTo>
                    <a:pt x="0" y="29133"/>
                  </a:lnTo>
                  <a:lnTo>
                    <a:pt x="2489" y="30666"/>
                  </a:lnTo>
                  <a:lnTo>
                    <a:pt x="2489" y="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172">
              <a:extLst>
                <a:ext uri="{FF2B5EF4-FFF2-40B4-BE49-F238E27FC236}">
                  <a16:creationId xmlns:a16="http://schemas.microsoft.com/office/drawing/2014/main" id="{8978BCCA-D607-7BC1-1A02-51DECE63ECD8}"/>
                </a:ext>
              </a:extLst>
            </p:cNvPr>
            <p:cNvSpPr/>
            <p:nvPr/>
          </p:nvSpPr>
          <p:spPr>
            <a:xfrm>
              <a:off x="1195260" y="2438573"/>
              <a:ext cx="2540" cy="147955"/>
            </a:xfrm>
            <a:custGeom>
              <a:avLst/>
              <a:gdLst/>
              <a:ahLst/>
              <a:cxnLst/>
              <a:rect l="l" t="t" r="r" b="b"/>
              <a:pathLst>
                <a:path w="2540" h="147955">
                  <a:moveTo>
                    <a:pt x="2489" y="122216"/>
                  </a:moveTo>
                  <a:lnTo>
                    <a:pt x="0" y="122216"/>
                  </a:lnTo>
                  <a:lnTo>
                    <a:pt x="0" y="147616"/>
                  </a:lnTo>
                  <a:lnTo>
                    <a:pt x="2489" y="147616"/>
                  </a:lnTo>
                  <a:lnTo>
                    <a:pt x="2489" y="122216"/>
                  </a:lnTo>
                  <a:close/>
                </a:path>
                <a:path w="2540" h="147955">
                  <a:moveTo>
                    <a:pt x="0" y="0"/>
                  </a:moveTo>
                  <a:lnTo>
                    <a:pt x="0" y="29242"/>
                  </a:lnTo>
                  <a:lnTo>
                    <a:pt x="2489" y="30775"/>
                  </a:lnTo>
                  <a:lnTo>
                    <a:pt x="2489" y="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173">
              <a:extLst>
                <a:ext uri="{FF2B5EF4-FFF2-40B4-BE49-F238E27FC236}">
                  <a16:creationId xmlns:a16="http://schemas.microsoft.com/office/drawing/2014/main" id="{A12DC604-268F-9B79-0A36-E3277F5DAE27}"/>
                </a:ext>
              </a:extLst>
            </p:cNvPr>
            <p:cNvSpPr/>
            <p:nvPr/>
          </p:nvSpPr>
          <p:spPr>
            <a:xfrm>
              <a:off x="1197762" y="2440004"/>
              <a:ext cx="2540" cy="146685"/>
            </a:xfrm>
            <a:custGeom>
              <a:avLst/>
              <a:gdLst/>
              <a:ahLst/>
              <a:cxnLst/>
              <a:rect l="l" t="t" r="r" b="b"/>
              <a:pathLst>
                <a:path w="2540" h="146685">
                  <a:moveTo>
                    <a:pt x="2489" y="120785"/>
                  </a:moveTo>
                  <a:lnTo>
                    <a:pt x="0" y="120785"/>
                  </a:lnTo>
                  <a:lnTo>
                    <a:pt x="0" y="146185"/>
                  </a:lnTo>
                  <a:lnTo>
                    <a:pt x="2489" y="146185"/>
                  </a:lnTo>
                  <a:lnTo>
                    <a:pt x="2489" y="120785"/>
                  </a:lnTo>
                  <a:close/>
                </a:path>
                <a:path w="2540" h="146685">
                  <a:moveTo>
                    <a:pt x="0" y="0"/>
                  </a:moveTo>
                  <a:lnTo>
                    <a:pt x="0" y="29356"/>
                  </a:lnTo>
                  <a:lnTo>
                    <a:pt x="2489" y="31672"/>
                  </a:lnTo>
                  <a:lnTo>
                    <a:pt x="2489" y="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174">
              <a:extLst>
                <a:ext uri="{FF2B5EF4-FFF2-40B4-BE49-F238E27FC236}">
                  <a16:creationId xmlns:a16="http://schemas.microsoft.com/office/drawing/2014/main" id="{9FB139B2-E02D-8203-934E-37E632DCEFB2}"/>
                </a:ext>
              </a:extLst>
            </p:cNvPr>
            <p:cNvSpPr/>
            <p:nvPr/>
          </p:nvSpPr>
          <p:spPr>
            <a:xfrm>
              <a:off x="1200251" y="2441435"/>
              <a:ext cx="5080" cy="144780"/>
            </a:xfrm>
            <a:custGeom>
              <a:avLst/>
              <a:gdLst/>
              <a:ahLst/>
              <a:cxnLst/>
              <a:rect l="l" t="t" r="r" b="b"/>
              <a:pathLst>
                <a:path w="5080" h="144780">
                  <a:moveTo>
                    <a:pt x="4978" y="119354"/>
                  </a:moveTo>
                  <a:lnTo>
                    <a:pt x="2489" y="119354"/>
                  </a:lnTo>
                  <a:lnTo>
                    <a:pt x="0" y="119354"/>
                  </a:lnTo>
                  <a:lnTo>
                    <a:pt x="0" y="144754"/>
                  </a:lnTo>
                  <a:lnTo>
                    <a:pt x="2489" y="144754"/>
                  </a:lnTo>
                  <a:lnTo>
                    <a:pt x="4978" y="144754"/>
                  </a:lnTo>
                  <a:lnTo>
                    <a:pt x="4978" y="119354"/>
                  </a:lnTo>
                  <a:close/>
                </a:path>
                <a:path w="5080" h="144780">
                  <a:moveTo>
                    <a:pt x="4978" y="2844"/>
                  </a:moveTo>
                  <a:lnTo>
                    <a:pt x="2489" y="1422"/>
                  </a:lnTo>
                  <a:lnTo>
                    <a:pt x="0" y="0"/>
                  </a:lnTo>
                  <a:lnTo>
                    <a:pt x="0" y="30251"/>
                  </a:lnTo>
                  <a:lnTo>
                    <a:pt x="2489" y="32562"/>
                  </a:lnTo>
                  <a:lnTo>
                    <a:pt x="4978" y="34886"/>
                  </a:lnTo>
                  <a:lnTo>
                    <a:pt x="4978" y="284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175">
              <a:extLst>
                <a:ext uri="{FF2B5EF4-FFF2-40B4-BE49-F238E27FC236}">
                  <a16:creationId xmlns:a16="http://schemas.microsoft.com/office/drawing/2014/main" id="{FF29D264-F180-629B-7D2A-99C2B7A6E8D4}"/>
                </a:ext>
              </a:extLst>
            </p:cNvPr>
            <p:cNvSpPr/>
            <p:nvPr/>
          </p:nvSpPr>
          <p:spPr>
            <a:xfrm>
              <a:off x="1205230" y="2444279"/>
              <a:ext cx="5080" cy="142240"/>
            </a:xfrm>
            <a:custGeom>
              <a:avLst/>
              <a:gdLst/>
              <a:ahLst/>
              <a:cxnLst/>
              <a:rect l="l" t="t" r="r" b="b"/>
              <a:pathLst>
                <a:path w="5080" h="142239">
                  <a:moveTo>
                    <a:pt x="2489" y="116509"/>
                  </a:moveTo>
                  <a:lnTo>
                    <a:pt x="0" y="116509"/>
                  </a:lnTo>
                  <a:lnTo>
                    <a:pt x="0" y="141909"/>
                  </a:lnTo>
                  <a:lnTo>
                    <a:pt x="2489" y="141909"/>
                  </a:lnTo>
                  <a:lnTo>
                    <a:pt x="2489" y="116509"/>
                  </a:lnTo>
                  <a:close/>
                </a:path>
                <a:path w="5080" h="142239">
                  <a:moveTo>
                    <a:pt x="2489" y="1422"/>
                  </a:moveTo>
                  <a:lnTo>
                    <a:pt x="0" y="0"/>
                  </a:lnTo>
                  <a:lnTo>
                    <a:pt x="0" y="32042"/>
                  </a:lnTo>
                  <a:lnTo>
                    <a:pt x="698" y="32689"/>
                  </a:lnTo>
                  <a:lnTo>
                    <a:pt x="2489" y="35598"/>
                  </a:lnTo>
                  <a:lnTo>
                    <a:pt x="2489" y="1422"/>
                  </a:lnTo>
                  <a:close/>
                </a:path>
                <a:path w="5080" h="142239">
                  <a:moveTo>
                    <a:pt x="4991" y="116509"/>
                  </a:moveTo>
                  <a:lnTo>
                    <a:pt x="2501" y="116509"/>
                  </a:lnTo>
                  <a:lnTo>
                    <a:pt x="2501" y="141909"/>
                  </a:lnTo>
                  <a:lnTo>
                    <a:pt x="4991" y="141909"/>
                  </a:lnTo>
                  <a:lnTo>
                    <a:pt x="4991" y="116509"/>
                  </a:lnTo>
                  <a:close/>
                </a:path>
                <a:path w="5080" h="142239">
                  <a:moveTo>
                    <a:pt x="4991" y="2857"/>
                  </a:moveTo>
                  <a:lnTo>
                    <a:pt x="2501" y="1435"/>
                  </a:lnTo>
                  <a:lnTo>
                    <a:pt x="2501" y="35623"/>
                  </a:lnTo>
                  <a:lnTo>
                    <a:pt x="4991" y="39687"/>
                  </a:lnTo>
                  <a:lnTo>
                    <a:pt x="4991" y="2857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176">
              <a:extLst>
                <a:ext uri="{FF2B5EF4-FFF2-40B4-BE49-F238E27FC236}">
                  <a16:creationId xmlns:a16="http://schemas.microsoft.com/office/drawing/2014/main" id="{72CD83AA-06A6-4FE0-D05C-56B0B82F242D}"/>
                </a:ext>
              </a:extLst>
            </p:cNvPr>
            <p:cNvSpPr/>
            <p:nvPr/>
          </p:nvSpPr>
          <p:spPr>
            <a:xfrm>
              <a:off x="1210221" y="2447137"/>
              <a:ext cx="7620" cy="139065"/>
            </a:xfrm>
            <a:custGeom>
              <a:avLst/>
              <a:gdLst/>
              <a:ahLst/>
              <a:cxnLst/>
              <a:rect l="l" t="t" r="r" b="b"/>
              <a:pathLst>
                <a:path w="7619" h="139064">
                  <a:moveTo>
                    <a:pt x="4978" y="113652"/>
                  </a:moveTo>
                  <a:lnTo>
                    <a:pt x="2489" y="113652"/>
                  </a:lnTo>
                  <a:lnTo>
                    <a:pt x="0" y="113652"/>
                  </a:lnTo>
                  <a:lnTo>
                    <a:pt x="0" y="139052"/>
                  </a:lnTo>
                  <a:lnTo>
                    <a:pt x="2489" y="139052"/>
                  </a:lnTo>
                  <a:lnTo>
                    <a:pt x="4978" y="139052"/>
                  </a:lnTo>
                  <a:lnTo>
                    <a:pt x="4978" y="113652"/>
                  </a:lnTo>
                  <a:close/>
                </a:path>
                <a:path w="7619" h="139064">
                  <a:moveTo>
                    <a:pt x="4978" y="4127"/>
                  </a:moveTo>
                  <a:lnTo>
                    <a:pt x="2489" y="1879"/>
                  </a:lnTo>
                  <a:lnTo>
                    <a:pt x="1104" y="622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1930" y="39992"/>
                  </a:lnTo>
                  <a:lnTo>
                    <a:pt x="2489" y="41249"/>
                  </a:lnTo>
                  <a:lnTo>
                    <a:pt x="4978" y="46977"/>
                  </a:lnTo>
                  <a:lnTo>
                    <a:pt x="4978" y="4127"/>
                  </a:lnTo>
                  <a:close/>
                </a:path>
                <a:path w="7619" h="139064">
                  <a:moveTo>
                    <a:pt x="7480" y="113652"/>
                  </a:moveTo>
                  <a:lnTo>
                    <a:pt x="4991" y="113652"/>
                  </a:lnTo>
                  <a:lnTo>
                    <a:pt x="4991" y="139052"/>
                  </a:lnTo>
                  <a:lnTo>
                    <a:pt x="7480" y="139052"/>
                  </a:lnTo>
                  <a:lnTo>
                    <a:pt x="7480" y="113652"/>
                  </a:lnTo>
                  <a:close/>
                </a:path>
                <a:path w="7619" h="139064">
                  <a:moveTo>
                    <a:pt x="7480" y="6400"/>
                  </a:moveTo>
                  <a:lnTo>
                    <a:pt x="4991" y="4140"/>
                  </a:lnTo>
                  <a:lnTo>
                    <a:pt x="4991" y="47002"/>
                  </a:lnTo>
                  <a:lnTo>
                    <a:pt x="6362" y="50152"/>
                  </a:lnTo>
                  <a:lnTo>
                    <a:pt x="7480" y="54800"/>
                  </a:lnTo>
                  <a:lnTo>
                    <a:pt x="7480" y="640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177">
              <a:extLst>
                <a:ext uri="{FF2B5EF4-FFF2-40B4-BE49-F238E27FC236}">
                  <a16:creationId xmlns:a16="http://schemas.microsoft.com/office/drawing/2014/main" id="{8DE9D4A5-B07B-F168-61B6-0027B78ADD66}"/>
                </a:ext>
              </a:extLst>
            </p:cNvPr>
            <p:cNvSpPr/>
            <p:nvPr/>
          </p:nvSpPr>
          <p:spPr>
            <a:xfrm>
              <a:off x="1217701" y="2453538"/>
              <a:ext cx="5080" cy="132715"/>
            </a:xfrm>
            <a:custGeom>
              <a:avLst/>
              <a:gdLst/>
              <a:ahLst/>
              <a:cxnLst/>
              <a:rect l="l" t="t" r="r" b="b"/>
              <a:pathLst>
                <a:path w="5080" h="132714">
                  <a:moveTo>
                    <a:pt x="4978" y="107251"/>
                  </a:moveTo>
                  <a:lnTo>
                    <a:pt x="2489" y="107251"/>
                  </a:lnTo>
                  <a:lnTo>
                    <a:pt x="0" y="107251"/>
                  </a:lnTo>
                  <a:lnTo>
                    <a:pt x="0" y="132651"/>
                  </a:lnTo>
                  <a:lnTo>
                    <a:pt x="2489" y="132651"/>
                  </a:lnTo>
                  <a:lnTo>
                    <a:pt x="4978" y="132651"/>
                  </a:lnTo>
                  <a:lnTo>
                    <a:pt x="4978" y="107251"/>
                  </a:lnTo>
                  <a:close/>
                </a:path>
                <a:path w="5080" h="132714">
                  <a:moveTo>
                    <a:pt x="4978" y="4508"/>
                  </a:moveTo>
                  <a:lnTo>
                    <a:pt x="2489" y="2247"/>
                  </a:lnTo>
                  <a:lnTo>
                    <a:pt x="0" y="0"/>
                  </a:lnTo>
                  <a:lnTo>
                    <a:pt x="0" y="48399"/>
                  </a:lnTo>
                  <a:lnTo>
                    <a:pt x="2489" y="58737"/>
                  </a:lnTo>
                  <a:lnTo>
                    <a:pt x="2844" y="60261"/>
                  </a:lnTo>
                  <a:lnTo>
                    <a:pt x="4978" y="71577"/>
                  </a:lnTo>
                  <a:lnTo>
                    <a:pt x="4978" y="4508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178">
              <a:extLst>
                <a:ext uri="{FF2B5EF4-FFF2-40B4-BE49-F238E27FC236}">
                  <a16:creationId xmlns:a16="http://schemas.microsoft.com/office/drawing/2014/main" id="{92411641-B96E-3EA6-6C45-8839B2458041}"/>
                </a:ext>
              </a:extLst>
            </p:cNvPr>
            <p:cNvSpPr/>
            <p:nvPr/>
          </p:nvSpPr>
          <p:spPr>
            <a:xfrm>
              <a:off x="1222692" y="2458046"/>
              <a:ext cx="5080" cy="128270"/>
            </a:xfrm>
            <a:custGeom>
              <a:avLst/>
              <a:gdLst/>
              <a:ahLst/>
              <a:cxnLst/>
              <a:rect l="l" t="t" r="r" b="b"/>
              <a:pathLst>
                <a:path w="5080" h="128269">
                  <a:moveTo>
                    <a:pt x="4978" y="5270"/>
                  </a:moveTo>
                  <a:lnTo>
                    <a:pt x="4064" y="3683"/>
                  </a:lnTo>
                  <a:lnTo>
                    <a:pt x="2489" y="2260"/>
                  </a:lnTo>
                  <a:lnTo>
                    <a:pt x="0" y="0"/>
                  </a:lnTo>
                  <a:lnTo>
                    <a:pt x="0" y="67132"/>
                  </a:lnTo>
                  <a:lnTo>
                    <a:pt x="723" y="70993"/>
                  </a:lnTo>
                  <a:lnTo>
                    <a:pt x="2489" y="84607"/>
                  </a:lnTo>
                  <a:lnTo>
                    <a:pt x="2692" y="86233"/>
                  </a:lnTo>
                  <a:lnTo>
                    <a:pt x="4025" y="102743"/>
                  </a:lnTo>
                  <a:lnTo>
                    <a:pt x="2489" y="102743"/>
                  </a:lnTo>
                  <a:lnTo>
                    <a:pt x="0" y="102743"/>
                  </a:lnTo>
                  <a:lnTo>
                    <a:pt x="0" y="128143"/>
                  </a:lnTo>
                  <a:lnTo>
                    <a:pt x="2489" y="128143"/>
                  </a:lnTo>
                  <a:lnTo>
                    <a:pt x="4978" y="128143"/>
                  </a:lnTo>
                  <a:lnTo>
                    <a:pt x="4978" y="527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179">
              <a:extLst>
                <a:ext uri="{FF2B5EF4-FFF2-40B4-BE49-F238E27FC236}">
                  <a16:creationId xmlns:a16="http://schemas.microsoft.com/office/drawing/2014/main" id="{7A9EDD13-89B0-562F-9ADD-11632FEA9428}"/>
                </a:ext>
              </a:extLst>
            </p:cNvPr>
            <p:cNvSpPr/>
            <p:nvPr/>
          </p:nvSpPr>
          <p:spPr>
            <a:xfrm>
              <a:off x="1227670" y="2463307"/>
              <a:ext cx="2540" cy="123189"/>
            </a:xfrm>
            <a:custGeom>
              <a:avLst/>
              <a:gdLst/>
              <a:ahLst/>
              <a:cxnLst/>
              <a:rect l="l" t="t" r="r" b="b"/>
              <a:pathLst>
                <a:path w="2540" h="123189">
                  <a:moveTo>
                    <a:pt x="0" y="0"/>
                  </a:moveTo>
                  <a:lnTo>
                    <a:pt x="0" y="122882"/>
                  </a:lnTo>
                  <a:lnTo>
                    <a:pt x="2489" y="122882"/>
                  </a:lnTo>
                  <a:lnTo>
                    <a:pt x="2489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180">
              <a:extLst>
                <a:ext uri="{FF2B5EF4-FFF2-40B4-BE49-F238E27FC236}">
                  <a16:creationId xmlns:a16="http://schemas.microsoft.com/office/drawing/2014/main" id="{648F5798-C474-0990-9037-9CAC6FFD90DE}"/>
                </a:ext>
              </a:extLst>
            </p:cNvPr>
            <p:cNvSpPr/>
            <p:nvPr/>
          </p:nvSpPr>
          <p:spPr>
            <a:xfrm>
              <a:off x="1230172" y="2467647"/>
              <a:ext cx="7620" cy="118745"/>
            </a:xfrm>
            <a:custGeom>
              <a:avLst/>
              <a:gdLst/>
              <a:ahLst/>
              <a:cxnLst/>
              <a:rect l="l" t="t" r="r" b="b"/>
              <a:pathLst>
                <a:path w="7619" h="118744">
                  <a:moveTo>
                    <a:pt x="7467" y="12954"/>
                  </a:moveTo>
                  <a:lnTo>
                    <a:pt x="4978" y="8636"/>
                  </a:lnTo>
                  <a:lnTo>
                    <a:pt x="3924" y="8724"/>
                  </a:lnTo>
                  <a:lnTo>
                    <a:pt x="3924" y="4914"/>
                  </a:lnTo>
                  <a:lnTo>
                    <a:pt x="2489" y="4914"/>
                  </a:lnTo>
                  <a:lnTo>
                    <a:pt x="2489" y="4318"/>
                  </a:lnTo>
                  <a:lnTo>
                    <a:pt x="0" y="0"/>
                  </a:lnTo>
                  <a:lnTo>
                    <a:pt x="0" y="118541"/>
                  </a:lnTo>
                  <a:lnTo>
                    <a:pt x="2489" y="118541"/>
                  </a:lnTo>
                  <a:lnTo>
                    <a:pt x="2489" y="117944"/>
                  </a:lnTo>
                  <a:lnTo>
                    <a:pt x="4978" y="117944"/>
                  </a:lnTo>
                  <a:lnTo>
                    <a:pt x="4978" y="117513"/>
                  </a:lnTo>
                  <a:lnTo>
                    <a:pt x="7467" y="116217"/>
                  </a:lnTo>
                  <a:lnTo>
                    <a:pt x="7467" y="12954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181">
              <a:extLst>
                <a:ext uri="{FF2B5EF4-FFF2-40B4-BE49-F238E27FC236}">
                  <a16:creationId xmlns:a16="http://schemas.microsoft.com/office/drawing/2014/main" id="{AC62943D-40CD-37DC-75A9-4A242E4364E7}"/>
                </a:ext>
              </a:extLst>
            </p:cNvPr>
            <p:cNvSpPr/>
            <p:nvPr/>
          </p:nvSpPr>
          <p:spPr>
            <a:xfrm>
              <a:off x="1237640" y="2480182"/>
              <a:ext cx="5080" cy="104139"/>
            </a:xfrm>
            <a:custGeom>
              <a:avLst/>
              <a:gdLst/>
              <a:ahLst/>
              <a:cxnLst/>
              <a:rect l="l" t="t" r="r" b="b"/>
              <a:pathLst>
                <a:path w="5080" h="104139">
                  <a:moveTo>
                    <a:pt x="2489" y="8890"/>
                  </a:moveTo>
                  <a:lnTo>
                    <a:pt x="1282" y="8890"/>
                  </a:lnTo>
                  <a:lnTo>
                    <a:pt x="128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2870"/>
                  </a:lnTo>
                  <a:lnTo>
                    <a:pt x="0" y="104140"/>
                  </a:lnTo>
                  <a:lnTo>
                    <a:pt x="317" y="104140"/>
                  </a:lnTo>
                  <a:lnTo>
                    <a:pt x="317" y="102870"/>
                  </a:lnTo>
                  <a:lnTo>
                    <a:pt x="2489" y="102870"/>
                  </a:lnTo>
                  <a:lnTo>
                    <a:pt x="2489" y="8890"/>
                  </a:lnTo>
                  <a:close/>
                </a:path>
                <a:path w="5080" h="104139">
                  <a:moveTo>
                    <a:pt x="4991" y="16497"/>
                  </a:moveTo>
                  <a:lnTo>
                    <a:pt x="2501" y="8407"/>
                  </a:lnTo>
                  <a:lnTo>
                    <a:pt x="2501" y="102374"/>
                  </a:lnTo>
                  <a:lnTo>
                    <a:pt x="4991" y="101066"/>
                  </a:lnTo>
                  <a:lnTo>
                    <a:pt x="4991" y="16497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182">
              <a:extLst>
                <a:ext uri="{FF2B5EF4-FFF2-40B4-BE49-F238E27FC236}">
                  <a16:creationId xmlns:a16="http://schemas.microsoft.com/office/drawing/2014/main" id="{72D1BC27-6659-7E20-A063-661906B01BF4}"/>
                </a:ext>
              </a:extLst>
            </p:cNvPr>
            <p:cNvSpPr/>
            <p:nvPr/>
          </p:nvSpPr>
          <p:spPr>
            <a:xfrm>
              <a:off x="1242631" y="2496680"/>
              <a:ext cx="7620" cy="85090"/>
            </a:xfrm>
            <a:custGeom>
              <a:avLst/>
              <a:gdLst/>
              <a:ahLst/>
              <a:cxnLst/>
              <a:rect l="l" t="t" r="r" b="b"/>
              <a:pathLst>
                <a:path w="7619" h="85089">
                  <a:moveTo>
                    <a:pt x="4978" y="24930"/>
                  </a:moveTo>
                  <a:lnTo>
                    <a:pt x="3987" y="18389"/>
                  </a:lnTo>
                  <a:lnTo>
                    <a:pt x="2489" y="9880"/>
                  </a:lnTo>
                  <a:lnTo>
                    <a:pt x="1752" y="5689"/>
                  </a:lnTo>
                  <a:lnTo>
                    <a:pt x="0" y="0"/>
                  </a:lnTo>
                  <a:lnTo>
                    <a:pt x="0" y="84569"/>
                  </a:lnTo>
                  <a:lnTo>
                    <a:pt x="254" y="84429"/>
                  </a:lnTo>
                  <a:lnTo>
                    <a:pt x="2489" y="81749"/>
                  </a:lnTo>
                  <a:lnTo>
                    <a:pt x="4978" y="78765"/>
                  </a:lnTo>
                  <a:lnTo>
                    <a:pt x="4978" y="24930"/>
                  </a:lnTo>
                  <a:close/>
                </a:path>
                <a:path w="7619" h="85089">
                  <a:moveTo>
                    <a:pt x="7480" y="42379"/>
                  </a:moveTo>
                  <a:lnTo>
                    <a:pt x="5905" y="31089"/>
                  </a:lnTo>
                  <a:lnTo>
                    <a:pt x="4991" y="25019"/>
                  </a:lnTo>
                  <a:lnTo>
                    <a:pt x="4991" y="78752"/>
                  </a:lnTo>
                  <a:lnTo>
                    <a:pt x="6591" y="76809"/>
                  </a:lnTo>
                  <a:lnTo>
                    <a:pt x="7480" y="74244"/>
                  </a:lnTo>
                  <a:lnTo>
                    <a:pt x="7480" y="42379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183">
              <a:extLst>
                <a:ext uri="{FF2B5EF4-FFF2-40B4-BE49-F238E27FC236}">
                  <a16:creationId xmlns:a16="http://schemas.microsoft.com/office/drawing/2014/main" id="{CA8A4B32-5FE7-D949-09F3-1F1F85E35BFB}"/>
                </a:ext>
              </a:extLst>
            </p:cNvPr>
            <p:cNvSpPr/>
            <p:nvPr/>
          </p:nvSpPr>
          <p:spPr>
            <a:xfrm>
              <a:off x="1250111" y="2539048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40" h="32385">
                  <a:moveTo>
                    <a:pt x="0" y="0"/>
                  </a:moveTo>
                  <a:lnTo>
                    <a:pt x="0" y="31872"/>
                  </a:lnTo>
                  <a:lnTo>
                    <a:pt x="2167" y="25551"/>
                  </a:lnTo>
                  <a:lnTo>
                    <a:pt x="1993" y="14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184">
              <a:extLst>
                <a:ext uri="{FF2B5EF4-FFF2-40B4-BE49-F238E27FC236}">
                  <a16:creationId xmlns:a16="http://schemas.microsoft.com/office/drawing/2014/main" id="{D03FEE43-5C4D-278A-467D-40F33EF33C1D}"/>
                </a:ext>
              </a:extLst>
            </p:cNvPr>
            <p:cNvSpPr/>
            <p:nvPr/>
          </p:nvSpPr>
          <p:spPr>
            <a:xfrm>
              <a:off x="877874" y="2195372"/>
              <a:ext cx="1270" cy="87630"/>
            </a:xfrm>
            <a:custGeom>
              <a:avLst/>
              <a:gdLst/>
              <a:ahLst/>
              <a:cxnLst/>
              <a:rect l="l" t="t" r="r" b="b"/>
              <a:pathLst>
                <a:path w="1269" h="87630">
                  <a:moveTo>
                    <a:pt x="749" y="87426"/>
                  </a:moveTo>
                  <a:lnTo>
                    <a:pt x="0" y="86945"/>
                  </a:lnTo>
                  <a:lnTo>
                    <a:pt x="0" y="415"/>
                  </a:lnTo>
                  <a:lnTo>
                    <a:pt x="749" y="0"/>
                  </a:lnTo>
                  <a:lnTo>
                    <a:pt x="749" y="87426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185">
              <a:extLst>
                <a:ext uri="{FF2B5EF4-FFF2-40B4-BE49-F238E27FC236}">
                  <a16:creationId xmlns:a16="http://schemas.microsoft.com/office/drawing/2014/main" id="{6ED08D02-CFD0-77BB-7E2D-7C58AAC328C0}"/>
                </a:ext>
              </a:extLst>
            </p:cNvPr>
            <p:cNvSpPr/>
            <p:nvPr/>
          </p:nvSpPr>
          <p:spPr>
            <a:xfrm>
              <a:off x="878624" y="2193990"/>
              <a:ext cx="2540" cy="90805"/>
            </a:xfrm>
            <a:custGeom>
              <a:avLst/>
              <a:gdLst/>
              <a:ahLst/>
              <a:cxnLst/>
              <a:rect l="l" t="t" r="r" b="b"/>
              <a:pathLst>
                <a:path w="2540" h="90805">
                  <a:moveTo>
                    <a:pt x="2489" y="0"/>
                  </a:moveTo>
                  <a:lnTo>
                    <a:pt x="0" y="1381"/>
                  </a:lnTo>
                  <a:lnTo>
                    <a:pt x="0" y="88808"/>
                  </a:lnTo>
                  <a:lnTo>
                    <a:pt x="2489" y="90409"/>
                  </a:lnTo>
                  <a:lnTo>
                    <a:pt x="2489" y="54702"/>
                  </a:lnTo>
                  <a:lnTo>
                    <a:pt x="761" y="49299"/>
                  </a:lnTo>
                  <a:lnTo>
                    <a:pt x="1052" y="40409"/>
                  </a:lnTo>
                  <a:lnTo>
                    <a:pt x="2489" y="3671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186">
              <a:extLst>
                <a:ext uri="{FF2B5EF4-FFF2-40B4-BE49-F238E27FC236}">
                  <a16:creationId xmlns:a16="http://schemas.microsoft.com/office/drawing/2014/main" id="{0B1576EB-4482-B6F2-4702-5F6BA0230FA6}"/>
                </a:ext>
              </a:extLst>
            </p:cNvPr>
            <p:cNvSpPr/>
            <p:nvPr/>
          </p:nvSpPr>
          <p:spPr>
            <a:xfrm>
              <a:off x="881113" y="2192608"/>
              <a:ext cx="2540" cy="93980"/>
            </a:xfrm>
            <a:custGeom>
              <a:avLst/>
              <a:gdLst/>
              <a:ahLst/>
              <a:cxnLst/>
              <a:rect l="l" t="t" r="r" b="b"/>
              <a:pathLst>
                <a:path w="2540" h="93980">
                  <a:moveTo>
                    <a:pt x="0" y="56083"/>
                  </a:moveTo>
                  <a:lnTo>
                    <a:pt x="0" y="91791"/>
                  </a:lnTo>
                  <a:lnTo>
                    <a:pt x="2489" y="93391"/>
                  </a:lnTo>
                  <a:lnTo>
                    <a:pt x="2489" y="60578"/>
                  </a:lnTo>
                  <a:lnTo>
                    <a:pt x="708" y="58301"/>
                  </a:lnTo>
                  <a:lnTo>
                    <a:pt x="0" y="56083"/>
                  </a:lnTo>
                  <a:close/>
                </a:path>
                <a:path w="2540" h="93980">
                  <a:moveTo>
                    <a:pt x="2489" y="0"/>
                  </a:moveTo>
                  <a:lnTo>
                    <a:pt x="0" y="1381"/>
                  </a:lnTo>
                  <a:lnTo>
                    <a:pt x="0" y="38096"/>
                  </a:lnTo>
                  <a:lnTo>
                    <a:pt x="1527" y="34171"/>
                  </a:lnTo>
                  <a:lnTo>
                    <a:pt x="2489" y="3303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187">
              <a:extLst>
                <a:ext uri="{FF2B5EF4-FFF2-40B4-BE49-F238E27FC236}">
                  <a16:creationId xmlns:a16="http://schemas.microsoft.com/office/drawing/2014/main" id="{95A4C1CC-2061-C624-CBFC-4A6ECDB6DAB1}"/>
                </a:ext>
              </a:extLst>
            </p:cNvPr>
            <p:cNvSpPr/>
            <p:nvPr/>
          </p:nvSpPr>
          <p:spPr>
            <a:xfrm>
              <a:off x="883615" y="2191220"/>
              <a:ext cx="2540" cy="96520"/>
            </a:xfrm>
            <a:custGeom>
              <a:avLst/>
              <a:gdLst/>
              <a:ahLst/>
              <a:cxnLst/>
              <a:rect l="l" t="t" r="r" b="b"/>
              <a:pathLst>
                <a:path w="2540" h="96519">
                  <a:moveTo>
                    <a:pt x="0" y="61983"/>
                  </a:moveTo>
                  <a:lnTo>
                    <a:pt x="0" y="94788"/>
                  </a:lnTo>
                  <a:lnTo>
                    <a:pt x="2489" y="96389"/>
                  </a:lnTo>
                  <a:lnTo>
                    <a:pt x="2489" y="65166"/>
                  </a:lnTo>
                  <a:lnTo>
                    <a:pt x="0" y="61983"/>
                  </a:lnTo>
                  <a:close/>
                </a:path>
                <a:path w="2540" h="96519">
                  <a:moveTo>
                    <a:pt x="2489" y="0"/>
                  </a:moveTo>
                  <a:lnTo>
                    <a:pt x="0" y="1381"/>
                  </a:lnTo>
                  <a:lnTo>
                    <a:pt x="0" y="34409"/>
                  </a:lnTo>
                  <a:lnTo>
                    <a:pt x="2489" y="3147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188">
              <a:extLst>
                <a:ext uri="{FF2B5EF4-FFF2-40B4-BE49-F238E27FC236}">
                  <a16:creationId xmlns:a16="http://schemas.microsoft.com/office/drawing/2014/main" id="{1B78B819-FA16-E885-0AE7-92BD9DD068AF}"/>
                </a:ext>
              </a:extLst>
            </p:cNvPr>
            <p:cNvSpPr/>
            <p:nvPr/>
          </p:nvSpPr>
          <p:spPr>
            <a:xfrm>
              <a:off x="886104" y="2190532"/>
              <a:ext cx="2540" cy="98425"/>
            </a:xfrm>
            <a:custGeom>
              <a:avLst/>
              <a:gdLst/>
              <a:ahLst/>
              <a:cxnLst/>
              <a:rect l="l" t="t" r="r" b="b"/>
              <a:pathLst>
                <a:path w="2540" h="98425">
                  <a:moveTo>
                    <a:pt x="0" y="65854"/>
                  </a:moveTo>
                  <a:lnTo>
                    <a:pt x="0" y="97076"/>
                  </a:lnTo>
                  <a:lnTo>
                    <a:pt x="203" y="97207"/>
                  </a:lnTo>
                  <a:lnTo>
                    <a:pt x="2489" y="97885"/>
                  </a:lnTo>
                  <a:lnTo>
                    <a:pt x="2489" y="68016"/>
                  </a:lnTo>
                  <a:lnTo>
                    <a:pt x="682" y="66727"/>
                  </a:lnTo>
                  <a:lnTo>
                    <a:pt x="0" y="65854"/>
                  </a:lnTo>
                  <a:close/>
                </a:path>
                <a:path w="2540" h="98425">
                  <a:moveTo>
                    <a:pt x="2489" y="0"/>
                  </a:moveTo>
                  <a:lnTo>
                    <a:pt x="0" y="687"/>
                  </a:lnTo>
                  <a:lnTo>
                    <a:pt x="0" y="32158"/>
                  </a:lnTo>
                  <a:lnTo>
                    <a:pt x="1914" y="29897"/>
                  </a:lnTo>
                  <a:lnTo>
                    <a:pt x="2489" y="295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189">
              <a:extLst>
                <a:ext uri="{FF2B5EF4-FFF2-40B4-BE49-F238E27FC236}">
                  <a16:creationId xmlns:a16="http://schemas.microsoft.com/office/drawing/2014/main" id="{E6E164F4-E0C6-B87E-C047-40D305DDBC4F}"/>
                </a:ext>
              </a:extLst>
            </p:cNvPr>
            <p:cNvSpPr/>
            <p:nvPr/>
          </p:nvSpPr>
          <p:spPr>
            <a:xfrm>
              <a:off x="888593" y="2189130"/>
              <a:ext cx="2540" cy="100965"/>
            </a:xfrm>
            <a:custGeom>
              <a:avLst/>
              <a:gdLst/>
              <a:ahLst/>
              <a:cxnLst/>
              <a:rect l="l" t="t" r="r" b="b"/>
              <a:pathLst>
                <a:path w="2540" h="100964">
                  <a:moveTo>
                    <a:pt x="0" y="69417"/>
                  </a:moveTo>
                  <a:lnTo>
                    <a:pt x="0" y="99287"/>
                  </a:lnTo>
                  <a:lnTo>
                    <a:pt x="1993" y="99879"/>
                  </a:lnTo>
                  <a:lnTo>
                    <a:pt x="2489" y="100624"/>
                  </a:lnTo>
                  <a:lnTo>
                    <a:pt x="2489" y="71193"/>
                  </a:lnTo>
                  <a:lnTo>
                    <a:pt x="0" y="69417"/>
                  </a:lnTo>
                  <a:close/>
                </a:path>
                <a:path w="2540" h="100964">
                  <a:moveTo>
                    <a:pt x="2489" y="0"/>
                  </a:moveTo>
                  <a:lnTo>
                    <a:pt x="2108" y="819"/>
                  </a:lnTo>
                  <a:lnTo>
                    <a:pt x="0" y="1401"/>
                  </a:lnTo>
                  <a:lnTo>
                    <a:pt x="0" y="30912"/>
                  </a:lnTo>
                  <a:lnTo>
                    <a:pt x="2489" y="292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190">
              <a:extLst>
                <a:ext uri="{FF2B5EF4-FFF2-40B4-BE49-F238E27FC236}">
                  <a16:creationId xmlns:a16="http://schemas.microsoft.com/office/drawing/2014/main" id="{08B55A85-C4ED-9899-E5F3-1C538F5A7EB8}"/>
                </a:ext>
              </a:extLst>
            </p:cNvPr>
            <p:cNvSpPr/>
            <p:nvPr/>
          </p:nvSpPr>
          <p:spPr>
            <a:xfrm>
              <a:off x="891095" y="2187562"/>
              <a:ext cx="2540" cy="132080"/>
            </a:xfrm>
            <a:custGeom>
              <a:avLst/>
              <a:gdLst/>
              <a:ahLst/>
              <a:cxnLst/>
              <a:rect l="l" t="t" r="r" b="b"/>
              <a:pathLst>
                <a:path w="2540" h="132080">
                  <a:moveTo>
                    <a:pt x="0" y="72770"/>
                  </a:moveTo>
                  <a:lnTo>
                    <a:pt x="0" y="102211"/>
                  </a:lnTo>
                  <a:lnTo>
                    <a:pt x="1181" y="103987"/>
                  </a:lnTo>
                  <a:lnTo>
                    <a:pt x="711" y="107797"/>
                  </a:lnTo>
                  <a:lnTo>
                    <a:pt x="959" y="126847"/>
                  </a:lnTo>
                  <a:lnTo>
                    <a:pt x="2489" y="131878"/>
                  </a:lnTo>
                  <a:lnTo>
                    <a:pt x="2489" y="74546"/>
                  </a:lnTo>
                  <a:lnTo>
                    <a:pt x="0" y="72770"/>
                  </a:lnTo>
                  <a:close/>
                </a:path>
                <a:path w="2540" h="132080">
                  <a:moveTo>
                    <a:pt x="2489" y="0"/>
                  </a:moveTo>
                  <a:lnTo>
                    <a:pt x="716" y="0"/>
                  </a:lnTo>
                  <a:lnTo>
                    <a:pt x="0" y="1540"/>
                  </a:lnTo>
                  <a:lnTo>
                    <a:pt x="0" y="30793"/>
                  </a:lnTo>
                  <a:lnTo>
                    <a:pt x="2489" y="291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191">
              <a:extLst>
                <a:ext uri="{FF2B5EF4-FFF2-40B4-BE49-F238E27FC236}">
                  <a16:creationId xmlns:a16="http://schemas.microsoft.com/office/drawing/2014/main" id="{D5795370-4F0C-970D-F717-590BB62CBBC4}"/>
                </a:ext>
              </a:extLst>
            </p:cNvPr>
            <p:cNvSpPr/>
            <p:nvPr/>
          </p:nvSpPr>
          <p:spPr>
            <a:xfrm>
              <a:off x="893584" y="2187562"/>
              <a:ext cx="2540" cy="140335"/>
            </a:xfrm>
            <a:custGeom>
              <a:avLst/>
              <a:gdLst/>
              <a:ahLst/>
              <a:cxnLst/>
              <a:rect l="l" t="t" r="r" b="b"/>
              <a:pathLst>
                <a:path w="2540" h="140335">
                  <a:moveTo>
                    <a:pt x="0" y="74546"/>
                  </a:moveTo>
                  <a:lnTo>
                    <a:pt x="0" y="131878"/>
                  </a:lnTo>
                  <a:lnTo>
                    <a:pt x="2489" y="140063"/>
                  </a:lnTo>
                  <a:lnTo>
                    <a:pt x="2489" y="75394"/>
                  </a:lnTo>
                  <a:lnTo>
                    <a:pt x="324" y="74777"/>
                  </a:lnTo>
                  <a:lnTo>
                    <a:pt x="0" y="74546"/>
                  </a:lnTo>
                  <a:close/>
                </a:path>
                <a:path w="2540" h="140335">
                  <a:moveTo>
                    <a:pt x="2489" y="0"/>
                  </a:moveTo>
                  <a:lnTo>
                    <a:pt x="0" y="0"/>
                  </a:lnTo>
                  <a:lnTo>
                    <a:pt x="0" y="29114"/>
                  </a:lnTo>
                  <a:lnTo>
                    <a:pt x="1968" y="27787"/>
                  </a:lnTo>
                  <a:lnTo>
                    <a:pt x="2489" y="2754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192">
              <a:extLst>
                <a:ext uri="{FF2B5EF4-FFF2-40B4-BE49-F238E27FC236}">
                  <a16:creationId xmlns:a16="http://schemas.microsoft.com/office/drawing/2014/main" id="{2E8E7605-986F-E519-98AC-3BF3971D9A9B}"/>
                </a:ext>
              </a:extLst>
            </p:cNvPr>
            <p:cNvSpPr/>
            <p:nvPr/>
          </p:nvSpPr>
          <p:spPr>
            <a:xfrm>
              <a:off x="896073" y="2187562"/>
              <a:ext cx="2540" cy="146050"/>
            </a:xfrm>
            <a:custGeom>
              <a:avLst/>
              <a:gdLst/>
              <a:ahLst/>
              <a:cxnLst/>
              <a:rect l="l" t="t" r="r" b="b"/>
              <a:pathLst>
                <a:path w="2540" h="146050">
                  <a:moveTo>
                    <a:pt x="0" y="75394"/>
                  </a:moveTo>
                  <a:lnTo>
                    <a:pt x="0" y="140063"/>
                  </a:lnTo>
                  <a:lnTo>
                    <a:pt x="1001" y="143357"/>
                  </a:lnTo>
                  <a:lnTo>
                    <a:pt x="2489" y="145702"/>
                  </a:lnTo>
                  <a:lnTo>
                    <a:pt x="2489" y="76104"/>
                  </a:lnTo>
                  <a:lnTo>
                    <a:pt x="0" y="75394"/>
                  </a:lnTo>
                  <a:close/>
                </a:path>
                <a:path w="2540" h="146050">
                  <a:moveTo>
                    <a:pt x="2489" y="0"/>
                  </a:moveTo>
                  <a:lnTo>
                    <a:pt x="0" y="0"/>
                  </a:lnTo>
                  <a:lnTo>
                    <a:pt x="0" y="27549"/>
                  </a:lnTo>
                  <a:lnTo>
                    <a:pt x="2260" y="26517"/>
                  </a:lnTo>
                  <a:lnTo>
                    <a:pt x="2489" y="265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193">
              <a:extLst>
                <a:ext uri="{FF2B5EF4-FFF2-40B4-BE49-F238E27FC236}">
                  <a16:creationId xmlns:a16="http://schemas.microsoft.com/office/drawing/2014/main" id="{8B0FB52C-EF8D-B7B9-1EC1-A511490322C5}"/>
                </a:ext>
              </a:extLst>
            </p:cNvPr>
            <p:cNvSpPr/>
            <p:nvPr/>
          </p:nvSpPr>
          <p:spPr>
            <a:xfrm>
              <a:off x="898575" y="2187562"/>
              <a:ext cx="2540" cy="149860"/>
            </a:xfrm>
            <a:custGeom>
              <a:avLst/>
              <a:gdLst/>
              <a:ahLst/>
              <a:cxnLst/>
              <a:rect l="l" t="t" r="r" b="b"/>
              <a:pathLst>
                <a:path w="2540" h="149860">
                  <a:moveTo>
                    <a:pt x="0" y="76108"/>
                  </a:moveTo>
                  <a:lnTo>
                    <a:pt x="0" y="145722"/>
                  </a:lnTo>
                  <a:lnTo>
                    <a:pt x="2489" y="149646"/>
                  </a:lnTo>
                  <a:lnTo>
                    <a:pt x="2489" y="76817"/>
                  </a:lnTo>
                  <a:lnTo>
                    <a:pt x="0" y="76108"/>
                  </a:lnTo>
                  <a:close/>
                </a:path>
                <a:path w="2540" h="149860">
                  <a:moveTo>
                    <a:pt x="2489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2489" y="265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194">
              <a:extLst>
                <a:ext uri="{FF2B5EF4-FFF2-40B4-BE49-F238E27FC236}">
                  <a16:creationId xmlns:a16="http://schemas.microsoft.com/office/drawing/2014/main" id="{627B223B-BADE-F038-A9FC-886F2DDA7797}"/>
                </a:ext>
              </a:extLst>
            </p:cNvPr>
            <p:cNvSpPr/>
            <p:nvPr/>
          </p:nvSpPr>
          <p:spPr>
            <a:xfrm>
              <a:off x="901065" y="2187562"/>
              <a:ext cx="2540" cy="153670"/>
            </a:xfrm>
            <a:custGeom>
              <a:avLst/>
              <a:gdLst/>
              <a:ahLst/>
              <a:cxnLst/>
              <a:rect l="l" t="t" r="r" b="b"/>
              <a:pathLst>
                <a:path w="2540" h="153669">
                  <a:moveTo>
                    <a:pt x="0" y="76817"/>
                  </a:moveTo>
                  <a:lnTo>
                    <a:pt x="0" y="149646"/>
                  </a:lnTo>
                  <a:lnTo>
                    <a:pt x="2489" y="153571"/>
                  </a:lnTo>
                  <a:lnTo>
                    <a:pt x="2489" y="77474"/>
                  </a:lnTo>
                  <a:lnTo>
                    <a:pt x="1752" y="77317"/>
                  </a:lnTo>
                  <a:lnTo>
                    <a:pt x="0" y="76817"/>
                  </a:lnTo>
                  <a:close/>
                </a:path>
                <a:path w="2540" h="153669">
                  <a:moveTo>
                    <a:pt x="2489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317" y="26517"/>
                  </a:lnTo>
                  <a:lnTo>
                    <a:pt x="2489" y="2629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195">
              <a:extLst>
                <a:ext uri="{FF2B5EF4-FFF2-40B4-BE49-F238E27FC236}">
                  <a16:creationId xmlns:a16="http://schemas.microsoft.com/office/drawing/2014/main" id="{8CA04434-AD75-DF6F-F426-542888344174}"/>
                </a:ext>
              </a:extLst>
            </p:cNvPr>
            <p:cNvSpPr/>
            <p:nvPr/>
          </p:nvSpPr>
          <p:spPr>
            <a:xfrm>
              <a:off x="903554" y="2187562"/>
              <a:ext cx="2540" cy="158115"/>
            </a:xfrm>
            <a:custGeom>
              <a:avLst/>
              <a:gdLst/>
              <a:ahLst/>
              <a:cxnLst/>
              <a:rect l="l" t="t" r="r" b="b"/>
              <a:pathLst>
                <a:path w="2540" h="158114">
                  <a:moveTo>
                    <a:pt x="0" y="77474"/>
                  </a:moveTo>
                  <a:lnTo>
                    <a:pt x="0" y="153571"/>
                  </a:lnTo>
                  <a:lnTo>
                    <a:pt x="2489" y="157495"/>
                  </a:lnTo>
                  <a:lnTo>
                    <a:pt x="2489" y="78003"/>
                  </a:lnTo>
                  <a:lnTo>
                    <a:pt x="0" y="77474"/>
                  </a:lnTo>
                  <a:close/>
                </a:path>
                <a:path w="2540" h="158114">
                  <a:moveTo>
                    <a:pt x="2489" y="0"/>
                  </a:moveTo>
                  <a:lnTo>
                    <a:pt x="0" y="0"/>
                  </a:lnTo>
                  <a:lnTo>
                    <a:pt x="0" y="26295"/>
                  </a:lnTo>
                  <a:lnTo>
                    <a:pt x="2489" y="2604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196">
              <a:extLst>
                <a:ext uri="{FF2B5EF4-FFF2-40B4-BE49-F238E27FC236}">
                  <a16:creationId xmlns:a16="http://schemas.microsoft.com/office/drawing/2014/main" id="{70894951-A0B2-31C8-BDCC-0CF75ACF6748}"/>
                </a:ext>
              </a:extLst>
            </p:cNvPr>
            <p:cNvSpPr/>
            <p:nvPr/>
          </p:nvSpPr>
          <p:spPr>
            <a:xfrm>
              <a:off x="906056" y="2187562"/>
              <a:ext cx="2540" cy="160655"/>
            </a:xfrm>
            <a:custGeom>
              <a:avLst/>
              <a:gdLst/>
              <a:ahLst/>
              <a:cxnLst/>
              <a:rect l="l" t="t" r="r" b="b"/>
              <a:pathLst>
                <a:path w="2540" h="160655">
                  <a:moveTo>
                    <a:pt x="0" y="78005"/>
                  </a:moveTo>
                  <a:lnTo>
                    <a:pt x="0" y="157515"/>
                  </a:lnTo>
                  <a:lnTo>
                    <a:pt x="686" y="158597"/>
                  </a:lnTo>
                  <a:lnTo>
                    <a:pt x="2489" y="160050"/>
                  </a:lnTo>
                  <a:lnTo>
                    <a:pt x="2489" y="78534"/>
                  </a:lnTo>
                  <a:lnTo>
                    <a:pt x="0" y="78005"/>
                  </a:lnTo>
                  <a:close/>
                </a:path>
                <a:path w="2540" h="160655">
                  <a:moveTo>
                    <a:pt x="2489" y="0"/>
                  </a:moveTo>
                  <a:lnTo>
                    <a:pt x="0" y="0"/>
                  </a:lnTo>
                  <a:lnTo>
                    <a:pt x="0" y="26039"/>
                  </a:lnTo>
                  <a:lnTo>
                    <a:pt x="2489" y="2578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197">
              <a:extLst>
                <a:ext uri="{FF2B5EF4-FFF2-40B4-BE49-F238E27FC236}">
                  <a16:creationId xmlns:a16="http://schemas.microsoft.com/office/drawing/2014/main" id="{1936B6A4-4DFD-6F18-46A7-84C39E546DE5}"/>
                </a:ext>
              </a:extLst>
            </p:cNvPr>
            <p:cNvSpPr/>
            <p:nvPr/>
          </p:nvSpPr>
          <p:spPr>
            <a:xfrm>
              <a:off x="908545" y="2187562"/>
              <a:ext cx="2540" cy="162560"/>
            </a:xfrm>
            <a:custGeom>
              <a:avLst/>
              <a:gdLst/>
              <a:ahLst/>
              <a:cxnLst/>
              <a:rect l="l" t="t" r="r" b="b"/>
              <a:pathLst>
                <a:path w="2540" h="162560">
                  <a:moveTo>
                    <a:pt x="0" y="78534"/>
                  </a:moveTo>
                  <a:lnTo>
                    <a:pt x="0" y="160050"/>
                  </a:lnTo>
                  <a:lnTo>
                    <a:pt x="2489" y="162055"/>
                  </a:lnTo>
                  <a:lnTo>
                    <a:pt x="2489" y="79064"/>
                  </a:lnTo>
                  <a:lnTo>
                    <a:pt x="0" y="78534"/>
                  </a:lnTo>
                  <a:close/>
                </a:path>
                <a:path w="2540" h="162560">
                  <a:moveTo>
                    <a:pt x="2489" y="0"/>
                  </a:moveTo>
                  <a:lnTo>
                    <a:pt x="0" y="0"/>
                  </a:lnTo>
                  <a:lnTo>
                    <a:pt x="0" y="25784"/>
                  </a:lnTo>
                  <a:lnTo>
                    <a:pt x="2489" y="2552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198">
              <a:extLst>
                <a:ext uri="{FF2B5EF4-FFF2-40B4-BE49-F238E27FC236}">
                  <a16:creationId xmlns:a16="http://schemas.microsoft.com/office/drawing/2014/main" id="{208690A0-6DF8-CEE2-56DB-07AFA5643606}"/>
                </a:ext>
              </a:extLst>
            </p:cNvPr>
            <p:cNvSpPr/>
            <p:nvPr/>
          </p:nvSpPr>
          <p:spPr>
            <a:xfrm>
              <a:off x="911034" y="2187562"/>
              <a:ext cx="2540" cy="164465"/>
            </a:xfrm>
            <a:custGeom>
              <a:avLst/>
              <a:gdLst/>
              <a:ahLst/>
              <a:cxnLst/>
              <a:rect l="l" t="t" r="r" b="b"/>
              <a:pathLst>
                <a:path w="2540" h="164464">
                  <a:moveTo>
                    <a:pt x="0" y="79064"/>
                  </a:moveTo>
                  <a:lnTo>
                    <a:pt x="0" y="162055"/>
                  </a:lnTo>
                  <a:lnTo>
                    <a:pt x="2489" y="164061"/>
                  </a:lnTo>
                  <a:lnTo>
                    <a:pt x="2489" y="79593"/>
                  </a:lnTo>
                  <a:lnTo>
                    <a:pt x="0" y="79064"/>
                  </a:lnTo>
                  <a:close/>
                </a:path>
                <a:path w="2540" h="164464">
                  <a:moveTo>
                    <a:pt x="2489" y="0"/>
                  </a:moveTo>
                  <a:lnTo>
                    <a:pt x="0" y="0"/>
                  </a:lnTo>
                  <a:lnTo>
                    <a:pt x="0" y="25529"/>
                  </a:lnTo>
                  <a:lnTo>
                    <a:pt x="2489" y="2527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199">
              <a:extLst>
                <a:ext uri="{FF2B5EF4-FFF2-40B4-BE49-F238E27FC236}">
                  <a16:creationId xmlns:a16="http://schemas.microsoft.com/office/drawing/2014/main" id="{2BCE569F-9F25-FE4E-5B41-C290C2EC7783}"/>
                </a:ext>
              </a:extLst>
            </p:cNvPr>
            <p:cNvSpPr/>
            <p:nvPr/>
          </p:nvSpPr>
          <p:spPr>
            <a:xfrm>
              <a:off x="913536" y="2187562"/>
              <a:ext cx="2540" cy="166370"/>
            </a:xfrm>
            <a:custGeom>
              <a:avLst/>
              <a:gdLst/>
              <a:ahLst/>
              <a:cxnLst/>
              <a:rect l="l" t="t" r="r" b="b"/>
              <a:pathLst>
                <a:path w="2540" h="166369">
                  <a:moveTo>
                    <a:pt x="0" y="79595"/>
                  </a:moveTo>
                  <a:lnTo>
                    <a:pt x="0" y="164071"/>
                  </a:lnTo>
                  <a:lnTo>
                    <a:pt x="2489" y="166077"/>
                  </a:lnTo>
                  <a:lnTo>
                    <a:pt x="2489" y="81060"/>
                  </a:lnTo>
                  <a:lnTo>
                    <a:pt x="1231" y="79857"/>
                  </a:lnTo>
                  <a:lnTo>
                    <a:pt x="0" y="79595"/>
                  </a:lnTo>
                  <a:close/>
                </a:path>
                <a:path w="2540" h="166369">
                  <a:moveTo>
                    <a:pt x="2489" y="0"/>
                  </a:moveTo>
                  <a:lnTo>
                    <a:pt x="0" y="0"/>
                  </a:lnTo>
                  <a:lnTo>
                    <a:pt x="0" y="25273"/>
                  </a:lnTo>
                  <a:lnTo>
                    <a:pt x="253" y="25247"/>
                  </a:lnTo>
                  <a:lnTo>
                    <a:pt x="2489" y="220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0">
              <a:extLst>
                <a:ext uri="{FF2B5EF4-FFF2-40B4-BE49-F238E27FC236}">
                  <a16:creationId xmlns:a16="http://schemas.microsoft.com/office/drawing/2014/main" id="{A2948114-3CE0-D023-06B8-33926E6DD50B}"/>
                </a:ext>
              </a:extLst>
            </p:cNvPr>
            <p:cNvSpPr/>
            <p:nvPr/>
          </p:nvSpPr>
          <p:spPr>
            <a:xfrm>
              <a:off x="916025" y="2187562"/>
              <a:ext cx="2540" cy="168275"/>
            </a:xfrm>
            <a:custGeom>
              <a:avLst/>
              <a:gdLst/>
              <a:ahLst/>
              <a:cxnLst/>
              <a:rect l="l" t="t" r="r" b="b"/>
              <a:pathLst>
                <a:path w="2540" h="168275">
                  <a:moveTo>
                    <a:pt x="0" y="81060"/>
                  </a:moveTo>
                  <a:lnTo>
                    <a:pt x="0" y="166077"/>
                  </a:lnTo>
                  <a:lnTo>
                    <a:pt x="2489" y="168083"/>
                  </a:lnTo>
                  <a:lnTo>
                    <a:pt x="2489" y="127194"/>
                  </a:lnTo>
                  <a:lnTo>
                    <a:pt x="1954" y="125577"/>
                  </a:lnTo>
                  <a:lnTo>
                    <a:pt x="1460" y="117957"/>
                  </a:lnTo>
                  <a:lnTo>
                    <a:pt x="1396" y="82397"/>
                  </a:lnTo>
                  <a:lnTo>
                    <a:pt x="0" y="81060"/>
                  </a:lnTo>
                  <a:close/>
                </a:path>
                <a:path w="2540" h="168275">
                  <a:moveTo>
                    <a:pt x="2489" y="0"/>
                  </a:moveTo>
                  <a:lnTo>
                    <a:pt x="0" y="0"/>
                  </a:lnTo>
                  <a:lnTo>
                    <a:pt x="0" y="22008"/>
                  </a:lnTo>
                  <a:lnTo>
                    <a:pt x="1269" y="20167"/>
                  </a:lnTo>
                  <a:lnTo>
                    <a:pt x="1515" y="10007"/>
                  </a:lnTo>
                  <a:lnTo>
                    <a:pt x="1498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1">
              <a:extLst>
                <a:ext uri="{FF2B5EF4-FFF2-40B4-BE49-F238E27FC236}">
                  <a16:creationId xmlns:a16="http://schemas.microsoft.com/office/drawing/2014/main" id="{C821E357-276D-3E59-7A7D-BFA8D9DA3CF1}"/>
                </a:ext>
              </a:extLst>
            </p:cNvPr>
            <p:cNvSpPr/>
            <p:nvPr/>
          </p:nvSpPr>
          <p:spPr>
            <a:xfrm>
              <a:off x="918514" y="2187562"/>
              <a:ext cx="2540" cy="170180"/>
            </a:xfrm>
            <a:custGeom>
              <a:avLst/>
              <a:gdLst/>
              <a:ahLst/>
              <a:cxnLst/>
              <a:rect l="l" t="t" r="r" b="b"/>
              <a:pathLst>
                <a:path w="2540" h="170180">
                  <a:moveTo>
                    <a:pt x="0" y="127194"/>
                  </a:moveTo>
                  <a:lnTo>
                    <a:pt x="0" y="168083"/>
                  </a:lnTo>
                  <a:lnTo>
                    <a:pt x="2489" y="170086"/>
                  </a:lnTo>
                  <a:lnTo>
                    <a:pt x="2489" y="133499"/>
                  </a:lnTo>
                  <a:lnTo>
                    <a:pt x="1563" y="131927"/>
                  </a:lnTo>
                  <a:lnTo>
                    <a:pt x="0" y="127194"/>
                  </a:lnTo>
                  <a:close/>
                </a:path>
                <a:path w="2540" h="170180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2">
              <a:extLst>
                <a:ext uri="{FF2B5EF4-FFF2-40B4-BE49-F238E27FC236}">
                  <a16:creationId xmlns:a16="http://schemas.microsoft.com/office/drawing/2014/main" id="{0A6D17CB-9AAE-022E-CA5B-A905C87EC85F}"/>
                </a:ext>
              </a:extLst>
            </p:cNvPr>
            <p:cNvSpPr/>
            <p:nvPr/>
          </p:nvSpPr>
          <p:spPr>
            <a:xfrm>
              <a:off x="921004" y="2187562"/>
              <a:ext cx="2540" cy="173355"/>
            </a:xfrm>
            <a:custGeom>
              <a:avLst/>
              <a:gdLst/>
              <a:ahLst/>
              <a:cxnLst/>
              <a:rect l="l" t="t" r="r" b="b"/>
              <a:pathLst>
                <a:path w="2540" h="173355">
                  <a:moveTo>
                    <a:pt x="0" y="133499"/>
                  </a:moveTo>
                  <a:lnTo>
                    <a:pt x="0" y="170086"/>
                  </a:lnTo>
                  <a:lnTo>
                    <a:pt x="1574" y="171297"/>
                  </a:lnTo>
                  <a:lnTo>
                    <a:pt x="2489" y="172975"/>
                  </a:lnTo>
                  <a:lnTo>
                    <a:pt x="2489" y="137727"/>
                  </a:lnTo>
                  <a:lnTo>
                    <a:pt x="0" y="133499"/>
                  </a:lnTo>
                  <a:close/>
                </a:path>
                <a:path w="2540" h="17335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3">
              <a:extLst>
                <a:ext uri="{FF2B5EF4-FFF2-40B4-BE49-F238E27FC236}">
                  <a16:creationId xmlns:a16="http://schemas.microsoft.com/office/drawing/2014/main" id="{D6422008-422E-5C15-F0EF-A591F8DC7D43}"/>
                </a:ext>
              </a:extLst>
            </p:cNvPr>
            <p:cNvSpPr/>
            <p:nvPr/>
          </p:nvSpPr>
          <p:spPr>
            <a:xfrm>
              <a:off x="923505" y="2187562"/>
              <a:ext cx="2540" cy="175895"/>
            </a:xfrm>
            <a:custGeom>
              <a:avLst/>
              <a:gdLst/>
              <a:ahLst/>
              <a:cxnLst/>
              <a:rect l="l" t="t" r="r" b="b"/>
              <a:pathLst>
                <a:path w="2540" h="175894">
                  <a:moveTo>
                    <a:pt x="0" y="137748"/>
                  </a:moveTo>
                  <a:lnTo>
                    <a:pt x="0" y="172998"/>
                  </a:lnTo>
                  <a:lnTo>
                    <a:pt x="457" y="173837"/>
                  </a:lnTo>
                  <a:lnTo>
                    <a:pt x="2489" y="175554"/>
                  </a:lnTo>
                  <a:lnTo>
                    <a:pt x="2489" y="140320"/>
                  </a:lnTo>
                  <a:lnTo>
                    <a:pt x="311" y="138277"/>
                  </a:lnTo>
                  <a:lnTo>
                    <a:pt x="0" y="137748"/>
                  </a:lnTo>
                  <a:close/>
                </a:path>
                <a:path w="2540" h="175894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4">
              <a:extLst>
                <a:ext uri="{FF2B5EF4-FFF2-40B4-BE49-F238E27FC236}">
                  <a16:creationId xmlns:a16="http://schemas.microsoft.com/office/drawing/2014/main" id="{9DFDDA70-4BE6-FDDC-5F04-9A64649749FD}"/>
                </a:ext>
              </a:extLst>
            </p:cNvPr>
            <p:cNvSpPr/>
            <p:nvPr/>
          </p:nvSpPr>
          <p:spPr>
            <a:xfrm>
              <a:off x="925995" y="2187562"/>
              <a:ext cx="2540" cy="177800"/>
            </a:xfrm>
            <a:custGeom>
              <a:avLst/>
              <a:gdLst/>
              <a:ahLst/>
              <a:cxnLst/>
              <a:rect l="l" t="t" r="r" b="b"/>
              <a:pathLst>
                <a:path w="2540" h="177800">
                  <a:moveTo>
                    <a:pt x="0" y="140320"/>
                  </a:moveTo>
                  <a:lnTo>
                    <a:pt x="0" y="175554"/>
                  </a:lnTo>
                  <a:lnTo>
                    <a:pt x="2489" y="177691"/>
                  </a:lnTo>
                  <a:lnTo>
                    <a:pt x="2489" y="142654"/>
                  </a:lnTo>
                  <a:lnTo>
                    <a:pt x="0" y="140320"/>
                  </a:lnTo>
                  <a:close/>
                </a:path>
                <a:path w="2540" h="177800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5">
              <a:extLst>
                <a:ext uri="{FF2B5EF4-FFF2-40B4-BE49-F238E27FC236}">
                  <a16:creationId xmlns:a16="http://schemas.microsoft.com/office/drawing/2014/main" id="{F2083431-367B-C9C3-312D-D25DD462F5FF}"/>
                </a:ext>
              </a:extLst>
            </p:cNvPr>
            <p:cNvSpPr/>
            <p:nvPr/>
          </p:nvSpPr>
          <p:spPr>
            <a:xfrm>
              <a:off x="928484" y="2187562"/>
              <a:ext cx="2540" cy="180340"/>
            </a:xfrm>
            <a:custGeom>
              <a:avLst/>
              <a:gdLst/>
              <a:ahLst/>
              <a:cxnLst/>
              <a:rect l="l" t="t" r="r" b="b"/>
              <a:pathLst>
                <a:path w="2540" h="180339">
                  <a:moveTo>
                    <a:pt x="0" y="142654"/>
                  </a:moveTo>
                  <a:lnTo>
                    <a:pt x="0" y="177691"/>
                  </a:lnTo>
                  <a:lnTo>
                    <a:pt x="2489" y="179827"/>
                  </a:lnTo>
                  <a:lnTo>
                    <a:pt x="2489" y="144824"/>
                  </a:lnTo>
                  <a:lnTo>
                    <a:pt x="749" y="143357"/>
                  </a:lnTo>
                  <a:lnTo>
                    <a:pt x="0" y="142654"/>
                  </a:lnTo>
                  <a:close/>
                </a:path>
                <a:path w="2540" h="180339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6">
              <a:extLst>
                <a:ext uri="{FF2B5EF4-FFF2-40B4-BE49-F238E27FC236}">
                  <a16:creationId xmlns:a16="http://schemas.microsoft.com/office/drawing/2014/main" id="{4F564376-97AF-6B67-0708-D3B3F02C7CE1}"/>
                </a:ext>
              </a:extLst>
            </p:cNvPr>
            <p:cNvSpPr/>
            <p:nvPr/>
          </p:nvSpPr>
          <p:spPr>
            <a:xfrm>
              <a:off x="930986" y="2187562"/>
              <a:ext cx="2540" cy="182245"/>
            </a:xfrm>
            <a:custGeom>
              <a:avLst/>
              <a:gdLst/>
              <a:ahLst/>
              <a:cxnLst/>
              <a:rect l="l" t="t" r="r" b="b"/>
              <a:pathLst>
                <a:path w="2540" h="182244">
                  <a:moveTo>
                    <a:pt x="0" y="144835"/>
                  </a:moveTo>
                  <a:lnTo>
                    <a:pt x="0" y="179838"/>
                  </a:lnTo>
                  <a:lnTo>
                    <a:pt x="2489" y="181974"/>
                  </a:lnTo>
                  <a:lnTo>
                    <a:pt x="2489" y="146934"/>
                  </a:lnTo>
                  <a:lnTo>
                    <a:pt x="0" y="144835"/>
                  </a:lnTo>
                  <a:close/>
                </a:path>
                <a:path w="2540" h="182244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7">
              <a:extLst>
                <a:ext uri="{FF2B5EF4-FFF2-40B4-BE49-F238E27FC236}">
                  <a16:creationId xmlns:a16="http://schemas.microsoft.com/office/drawing/2014/main" id="{9B177129-0E71-FFFB-0422-DDF0AA47DAFD}"/>
                </a:ext>
              </a:extLst>
            </p:cNvPr>
            <p:cNvSpPr/>
            <p:nvPr/>
          </p:nvSpPr>
          <p:spPr>
            <a:xfrm>
              <a:off x="933475" y="2187562"/>
              <a:ext cx="2540" cy="184785"/>
            </a:xfrm>
            <a:custGeom>
              <a:avLst/>
              <a:gdLst/>
              <a:ahLst/>
              <a:cxnLst/>
              <a:rect l="l" t="t" r="r" b="b"/>
              <a:pathLst>
                <a:path w="2540" h="184785">
                  <a:moveTo>
                    <a:pt x="0" y="146934"/>
                  </a:moveTo>
                  <a:lnTo>
                    <a:pt x="0" y="181974"/>
                  </a:lnTo>
                  <a:lnTo>
                    <a:pt x="2356" y="183997"/>
                  </a:lnTo>
                  <a:lnTo>
                    <a:pt x="2489" y="184219"/>
                  </a:lnTo>
                  <a:lnTo>
                    <a:pt x="2489" y="149033"/>
                  </a:lnTo>
                  <a:lnTo>
                    <a:pt x="0" y="146934"/>
                  </a:lnTo>
                  <a:close/>
                </a:path>
                <a:path w="2540" h="18478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">
              <a:extLst>
                <a:ext uri="{FF2B5EF4-FFF2-40B4-BE49-F238E27FC236}">
                  <a16:creationId xmlns:a16="http://schemas.microsoft.com/office/drawing/2014/main" id="{0C4DAF7D-2CC4-FE5D-BAEF-7F402D648941}"/>
                </a:ext>
              </a:extLst>
            </p:cNvPr>
            <p:cNvSpPr/>
            <p:nvPr/>
          </p:nvSpPr>
          <p:spPr>
            <a:xfrm>
              <a:off x="935964" y="2187562"/>
              <a:ext cx="2540" cy="188595"/>
            </a:xfrm>
            <a:custGeom>
              <a:avLst/>
              <a:gdLst/>
              <a:ahLst/>
              <a:cxnLst/>
              <a:rect l="l" t="t" r="r" b="b"/>
              <a:pathLst>
                <a:path w="2540" h="188594">
                  <a:moveTo>
                    <a:pt x="0" y="149033"/>
                  </a:moveTo>
                  <a:lnTo>
                    <a:pt x="0" y="184219"/>
                  </a:lnTo>
                  <a:lnTo>
                    <a:pt x="2489" y="188377"/>
                  </a:lnTo>
                  <a:lnTo>
                    <a:pt x="2489" y="151132"/>
                  </a:lnTo>
                  <a:lnTo>
                    <a:pt x="0" y="149033"/>
                  </a:lnTo>
                  <a:close/>
                </a:path>
                <a:path w="2540" h="188594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9">
              <a:extLst>
                <a:ext uri="{FF2B5EF4-FFF2-40B4-BE49-F238E27FC236}">
                  <a16:creationId xmlns:a16="http://schemas.microsoft.com/office/drawing/2014/main" id="{5E32D71F-3D4A-5F90-5FD4-1D6D5381CB84}"/>
                </a:ext>
              </a:extLst>
            </p:cNvPr>
            <p:cNvSpPr/>
            <p:nvPr/>
          </p:nvSpPr>
          <p:spPr>
            <a:xfrm>
              <a:off x="93846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51142"/>
                  </a:moveTo>
                  <a:lnTo>
                    <a:pt x="0" y="188398"/>
                  </a:lnTo>
                  <a:lnTo>
                    <a:pt x="1927" y="191617"/>
                  </a:lnTo>
                  <a:lnTo>
                    <a:pt x="1891" y="193509"/>
                  </a:lnTo>
                  <a:lnTo>
                    <a:pt x="2489" y="193509"/>
                  </a:lnTo>
                  <a:lnTo>
                    <a:pt x="2489" y="153241"/>
                  </a:lnTo>
                  <a:lnTo>
                    <a:pt x="0" y="151142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10">
              <a:extLst>
                <a:ext uri="{FF2B5EF4-FFF2-40B4-BE49-F238E27FC236}">
                  <a16:creationId xmlns:a16="http://schemas.microsoft.com/office/drawing/2014/main" id="{C96C75DC-A2D0-A2A7-E501-23427C186408}"/>
                </a:ext>
              </a:extLst>
            </p:cNvPr>
            <p:cNvSpPr/>
            <p:nvPr/>
          </p:nvSpPr>
          <p:spPr>
            <a:xfrm>
              <a:off x="94095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53241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55584"/>
                  </a:lnTo>
                  <a:lnTo>
                    <a:pt x="327" y="153517"/>
                  </a:lnTo>
                  <a:lnTo>
                    <a:pt x="0" y="153241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11">
              <a:extLst>
                <a:ext uri="{FF2B5EF4-FFF2-40B4-BE49-F238E27FC236}">
                  <a16:creationId xmlns:a16="http://schemas.microsoft.com/office/drawing/2014/main" id="{D3DBF67B-4AE9-50BE-4ABE-F4B7B3C7A12D}"/>
                </a:ext>
              </a:extLst>
            </p:cNvPr>
            <p:cNvSpPr/>
            <p:nvPr/>
          </p:nvSpPr>
          <p:spPr>
            <a:xfrm>
              <a:off x="943444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55584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57964"/>
                  </a:lnTo>
                  <a:lnTo>
                    <a:pt x="0" y="155584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12">
              <a:extLst>
                <a:ext uri="{FF2B5EF4-FFF2-40B4-BE49-F238E27FC236}">
                  <a16:creationId xmlns:a16="http://schemas.microsoft.com/office/drawing/2014/main" id="{371CA1B9-6B13-79F3-307C-DD36BF84A8EF}"/>
                </a:ext>
              </a:extLst>
            </p:cNvPr>
            <p:cNvSpPr/>
            <p:nvPr/>
          </p:nvSpPr>
          <p:spPr>
            <a:xfrm>
              <a:off x="94594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5797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60356"/>
                  </a:lnTo>
                  <a:lnTo>
                    <a:pt x="0" y="15797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13">
              <a:extLst>
                <a:ext uri="{FF2B5EF4-FFF2-40B4-BE49-F238E27FC236}">
                  <a16:creationId xmlns:a16="http://schemas.microsoft.com/office/drawing/2014/main" id="{AE1B0D5A-B553-E9AA-0CD9-3AB7A081F296}"/>
                </a:ext>
              </a:extLst>
            </p:cNvPr>
            <p:cNvSpPr/>
            <p:nvPr/>
          </p:nvSpPr>
          <p:spPr>
            <a:xfrm>
              <a:off x="94843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6035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62736"/>
                  </a:lnTo>
                  <a:lnTo>
                    <a:pt x="0" y="16035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14">
              <a:extLst>
                <a:ext uri="{FF2B5EF4-FFF2-40B4-BE49-F238E27FC236}">
                  <a16:creationId xmlns:a16="http://schemas.microsoft.com/office/drawing/2014/main" id="{0658E49A-5DDC-5DD1-BF62-EC0663F9F60D}"/>
                </a:ext>
              </a:extLst>
            </p:cNvPr>
            <p:cNvSpPr/>
            <p:nvPr/>
          </p:nvSpPr>
          <p:spPr>
            <a:xfrm>
              <a:off x="95092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6273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65098"/>
                  </a:lnTo>
                  <a:lnTo>
                    <a:pt x="0" y="16273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15">
              <a:extLst>
                <a:ext uri="{FF2B5EF4-FFF2-40B4-BE49-F238E27FC236}">
                  <a16:creationId xmlns:a16="http://schemas.microsoft.com/office/drawing/2014/main" id="{C28020CE-F6C0-F68A-205F-D9AA9CA85E87}"/>
                </a:ext>
              </a:extLst>
            </p:cNvPr>
            <p:cNvSpPr/>
            <p:nvPr/>
          </p:nvSpPr>
          <p:spPr>
            <a:xfrm>
              <a:off x="95342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65109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67241"/>
                  </a:lnTo>
                  <a:lnTo>
                    <a:pt x="0" y="165109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16">
              <a:extLst>
                <a:ext uri="{FF2B5EF4-FFF2-40B4-BE49-F238E27FC236}">
                  <a16:creationId xmlns:a16="http://schemas.microsoft.com/office/drawing/2014/main" id="{D7697B13-950B-8C8F-5AAA-3D2FB3A85D8C}"/>
                </a:ext>
              </a:extLst>
            </p:cNvPr>
            <p:cNvSpPr/>
            <p:nvPr/>
          </p:nvSpPr>
          <p:spPr>
            <a:xfrm>
              <a:off x="95591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67241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69373"/>
                  </a:lnTo>
                  <a:lnTo>
                    <a:pt x="0" y="167241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17">
              <a:extLst>
                <a:ext uri="{FF2B5EF4-FFF2-40B4-BE49-F238E27FC236}">
                  <a16:creationId xmlns:a16="http://schemas.microsoft.com/office/drawing/2014/main" id="{0E5B562E-BE83-DA27-8F49-8B910E9C7D71}"/>
                </a:ext>
              </a:extLst>
            </p:cNvPr>
            <p:cNvSpPr/>
            <p:nvPr/>
          </p:nvSpPr>
          <p:spPr>
            <a:xfrm>
              <a:off x="95840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69373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71505"/>
                  </a:lnTo>
                  <a:lnTo>
                    <a:pt x="0" y="169373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18">
              <a:extLst>
                <a:ext uri="{FF2B5EF4-FFF2-40B4-BE49-F238E27FC236}">
                  <a16:creationId xmlns:a16="http://schemas.microsoft.com/office/drawing/2014/main" id="{E1F5A2FD-32EB-C71E-A109-9993E8ABC5FE}"/>
                </a:ext>
              </a:extLst>
            </p:cNvPr>
            <p:cNvSpPr/>
            <p:nvPr/>
          </p:nvSpPr>
          <p:spPr>
            <a:xfrm>
              <a:off x="96090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7151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73649"/>
                  </a:lnTo>
                  <a:lnTo>
                    <a:pt x="0" y="17151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19">
              <a:extLst>
                <a:ext uri="{FF2B5EF4-FFF2-40B4-BE49-F238E27FC236}">
                  <a16:creationId xmlns:a16="http://schemas.microsoft.com/office/drawing/2014/main" id="{D2F4FF62-2777-DA08-675F-B1487AB0C16F}"/>
                </a:ext>
              </a:extLst>
            </p:cNvPr>
            <p:cNvSpPr/>
            <p:nvPr/>
          </p:nvSpPr>
          <p:spPr>
            <a:xfrm>
              <a:off x="96339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73649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75781"/>
                  </a:lnTo>
                  <a:lnTo>
                    <a:pt x="0" y="173649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20">
              <a:extLst>
                <a:ext uri="{FF2B5EF4-FFF2-40B4-BE49-F238E27FC236}">
                  <a16:creationId xmlns:a16="http://schemas.microsoft.com/office/drawing/2014/main" id="{36E84DC8-431A-8A77-EAD0-9200B51BEE0A}"/>
                </a:ext>
              </a:extLst>
            </p:cNvPr>
            <p:cNvSpPr/>
            <p:nvPr/>
          </p:nvSpPr>
          <p:spPr>
            <a:xfrm>
              <a:off x="96588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75781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77913"/>
                  </a:lnTo>
                  <a:lnTo>
                    <a:pt x="0" y="175781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21">
              <a:extLst>
                <a:ext uri="{FF2B5EF4-FFF2-40B4-BE49-F238E27FC236}">
                  <a16:creationId xmlns:a16="http://schemas.microsoft.com/office/drawing/2014/main" id="{43EBF722-3588-1B2F-D5E1-94B1A0CFA06D}"/>
                </a:ext>
              </a:extLst>
            </p:cNvPr>
            <p:cNvSpPr/>
            <p:nvPr/>
          </p:nvSpPr>
          <p:spPr>
            <a:xfrm>
              <a:off x="96838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77924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80056"/>
                  </a:lnTo>
                  <a:lnTo>
                    <a:pt x="0" y="177924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22">
              <a:extLst>
                <a:ext uri="{FF2B5EF4-FFF2-40B4-BE49-F238E27FC236}">
                  <a16:creationId xmlns:a16="http://schemas.microsoft.com/office/drawing/2014/main" id="{B74BFCC9-59C1-D270-FDF3-13A8271806EB}"/>
                </a:ext>
              </a:extLst>
            </p:cNvPr>
            <p:cNvSpPr/>
            <p:nvPr/>
          </p:nvSpPr>
          <p:spPr>
            <a:xfrm>
              <a:off x="97087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8005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82188"/>
                  </a:lnTo>
                  <a:lnTo>
                    <a:pt x="0" y="18005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23">
              <a:extLst>
                <a:ext uri="{FF2B5EF4-FFF2-40B4-BE49-F238E27FC236}">
                  <a16:creationId xmlns:a16="http://schemas.microsoft.com/office/drawing/2014/main" id="{8317DB4B-9B19-CD6D-267B-1721AA903308}"/>
                </a:ext>
              </a:extLst>
            </p:cNvPr>
            <p:cNvSpPr/>
            <p:nvPr/>
          </p:nvSpPr>
          <p:spPr>
            <a:xfrm>
              <a:off x="97336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82188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84320"/>
                  </a:lnTo>
                  <a:lnTo>
                    <a:pt x="0" y="182188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24">
              <a:extLst>
                <a:ext uri="{FF2B5EF4-FFF2-40B4-BE49-F238E27FC236}">
                  <a16:creationId xmlns:a16="http://schemas.microsoft.com/office/drawing/2014/main" id="{C9C940A0-8CFE-C762-6040-F03963A5E2B1}"/>
                </a:ext>
              </a:extLst>
            </p:cNvPr>
            <p:cNvSpPr/>
            <p:nvPr/>
          </p:nvSpPr>
          <p:spPr>
            <a:xfrm>
              <a:off x="97585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84320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86453"/>
                  </a:lnTo>
                  <a:lnTo>
                    <a:pt x="0" y="184320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25">
              <a:extLst>
                <a:ext uri="{FF2B5EF4-FFF2-40B4-BE49-F238E27FC236}">
                  <a16:creationId xmlns:a16="http://schemas.microsoft.com/office/drawing/2014/main" id="{043ED28A-1940-FF9B-4538-8F51A640D8AF}"/>
                </a:ext>
              </a:extLst>
            </p:cNvPr>
            <p:cNvSpPr/>
            <p:nvPr/>
          </p:nvSpPr>
          <p:spPr>
            <a:xfrm>
              <a:off x="97835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86463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88596"/>
                  </a:lnTo>
                  <a:lnTo>
                    <a:pt x="0" y="186463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26">
              <a:extLst>
                <a:ext uri="{FF2B5EF4-FFF2-40B4-BE49-F238E27FC236}">
                  <a16:creationId xmlns:a16="http://schemas.microsoft.com/office/drawing/2014/main" id="{87FFC8AB-745F-473E-BB10-C65083F30175}"/>
                </a:ext>
              </a:extLst>
            </p:cNvPr>
            <p:cNvSpPr/>
            <p:nvPr/>
          </p:nvSpPr>
          <p:spPr>
            <a:xfrm>
              <a:off x="98084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8859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90519"/>
                  </a:lnTo>
                  <a:lnTo>
                    <a:pt x="2044" y="190347"/>
                  </a:lnTo>
                  <a:lnTo>
                    <a:pt x="0" y="18859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27">
              <a:extLst>
                <a:ext uri="{FF2B5EF4-FFF2-40B4-BE49-F238E27FC236}">
                  <a16:creationId xmlns:a16="http://schemas.microsoft.com/office/drawing/2014/main" id="{6A6F23C4-1692-EF78-8E48-034609F6EB4D}"/>
                </a:ext>
              </a:extLst>
            </p:cNvPr>
            <p:cNvSpPr/>
            <p:nvPr/>
          </p:nvSpPr>
          <p:spPr>
            <a:xfrm>
              <a:off x="98333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1490"/>
                  </a:moveTo>
                  <a:lnTo>
                    <a:pt x="0" y="190525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1490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28">
              <a:extLst>
                <a:ext uri="{FF2B5EF4-FFF2-40B4-BE49-F238E27FC236}">
                  <a16:creationId xmlns:a16="http://schemas.microsoft.com/office/drawing/2014/main" id="{AE242541-48A9-129A-CFE2-D51B4D2F3633}"/>
                </a:ext>
              </a:extLst>
            </p:cNvPr>
            <p:cNvSpPr/>
            <p:nvPr/>
          </p:nvSpPr>
          <p:spPr>
            <a:xfrm>
              <a:off x="98583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455"/>
                  </a:moveTo>
                  <a:lnTo>
                    <a:pt x="0" y="191490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455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29">
              <a:extLst>
                <a:ext uri="{FF2B5EF4-FFF2-40B4-BE49-F238E27FC236}">
                  <a16:creationId xmlns:a16="http://schemas.microsoft.com/office/drawing/2014/main" id="{1999CF2B-F5D4-CC18-B580-E654CDFD9B3E}"/>
                </a:ext>
              </a:extLst>
            </p:cNvPr>
            <p:cNvSpPr/>
            <p:nvPr/>
          </p:nvSpPr>
          <p:spPr>
            <a:xfrm>
              <a:off x="98832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9244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lnTo>
                    <a:pt x="1143" y="192887"/>
                  </a:lnTo>
                  <a:lnTo>
                    <a:pt x="0" y="19244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30">
              <a:extLst>
                <a:ext uri="{FF2B5EF4-FFF2-40B4-BE49-F238E27FC236}">
                  <a16:creationId xmlns:a16="http://schemas.microsoft.com/office/drawing/2014/main" id="{8674A5DF-8883-58BF-4DD9-581BBC5DC045}"/>
                </a:ext>
              </a:extLst>
            </p:cNvPr>
            <p:cNvSpPr/>
            <p:nvPr/>
          </p:nvSpPr>
          <p:spPr>
            <a:xfrm>
              <a:off x="99081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31">
              <a:extLst>
                <a:ext uri="{FF2B5EF4-FFF2-40B4-BE49-F238E27FC236}">
                  <a16:creationId xmlns:a16="http://schemas.microsoft.com/office/drawing/2014/main" id="{27E3EAF5-8D52-02B9-5527-1BA45630B0B1}"/>
                </a:ext>
              </a:extLst>
            </p:cNvPr>
            <p:cNvSpPr/>
            <p:nvPr/>
          </p:nvSpPr>
          <p:spPr>
            <a:xfrm>
              <a:off x="99331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32">
              <a:extLst>
                <a:ext uri="{FF2B5EF4-FFF2-40B4-BE49-F238E27FC236}">
                  <a16:creationId xmlns:a16="http://schemas.microsoft.com/office/drawing/2014/main" id="{2E8F41A3-691F-8276-A4BD-D286734B40AF}"/>
                </a:ext>
              </a:extLst>
            </p:cNvPr>
            <p:cNvSpPr/>
            <p:nvPr/>
          </p:nvSpPr>
          <p:spPr>
            <a:xfrm>
              <a:off x="99580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33">
              <a:extLst>
                <a:ext uri="{FF2B5EF4-FFF2-40B4-BE49-F238E27FC236}">
                  <a16:creationId xmlns:a16="http://schemas.microsoft.com/office/drawing/2014/main" id="{299A23B9-3FF8-E480-9056-F1834A4ED947}"/>
                </a:ext>
              </a:extLst>
            </p:cNvPr>
            <p:cNvSpPr/>
            <p:nvPr/>
          </p:nvSpPr>
          <p:spPr>
            <a:xfrm>
              <a:off x="99829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34">
              <a:extLst>
                <a:ext uri="{FF2B5EF4-FFF2-40B4-BE49-F238E27FC236}">
                  <a16:creationId xmlns:a16="http://schemas.microsoft.com/office/drawing/2014/main" id="{0BD55704-89F5-56F9-B8E5-6294BF14ADDA}"/>
                </a:ext>
              </a:extLst>
            </p:cNvPr>
            <p:cNvSpPr/>
            <p:nvPr/>
          </p:nvSpPr>
          <p:spPr>
            <a:xfrm>
              <a:off x="100079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16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944"/>
                  </a:lnTo>
                  <a:lnTo>
                    <a:pt x="16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35">
              <a:extLst>
                <a:ext uri="{FF2B5EF4-FFF2-40B4-BE49-F238E27FC236}">
                  <a16:creationId xmlns:a16="http://schemas.microsoft.com/office/drawing/2014/main" id="{D01685C0-9DB6-046F-01DB-63932D4113A0}"/>
                </a:ext>
              </a:extLst>
            </p:cNvPr>
            <p:cNvSpPr/>
            <p:nvPr/>
          </p:nvSpPr>
          <p:spPr>
            <a:xfrm>
              <a:off x="100328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3128"/>
                  </a:moveTo>
                  <a:lnTo>
                    <a:pt x="0" y="192951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3128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36">
              <a:extLst>
                <a:ext uri="{FF2B5EF4-FFF2-40B4-BE49-F238E27FC236}">
                  <a16:creationId xmlns:a16="http://schemas.microsoft.com/office/drawing/2014/main" id="{2711999F-8395-5D59-4D60-C436B7211ED4}"/>
                </a:ext>
              </a:extLst>
            </p:cNvPr>
            <p:cNvSpPr/>
            <p:nvPr/>
          </p:nvSpPr>
          <p:spPr>
            <a:xfrm>
              <a:off x="100577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3306"/>
                  </a:moveTo>
                  <a:lnTo>
                    <a:pt x="0" y="19312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330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37">
              <a:extLst>
                <a:ext uri="{FF2B5EF4-FFF2-40B4-BE49-F238E27FC236}">
                  <a16:creationId xmlns:a16="http://schemas.microsoft.com/office/drawing/2014/main" id="{A2D33196-D4AA-6A4A-3D35-64D06148E489}"/>
                </a:ext>
              </a:extLst>
            </p:cNvPr>
            <p:cNvSpPr/>
            <p:nvPr/>
          </p:nvSpPr>
          <p:spPr>
            <a:xfrm>
              <a:off x="1008265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93296"/>
                  </a:moveTo>
                  <a:lnTo>
                    <a:pt x="0" y="193509"/>
                  </a:lnTo>
                  <a:lnTo>
                    <a:pt x="2489" y="193509"/>
                  </a:lnTo>
                  <a:lnTo>
                    <a:pt x="0" y="193296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38">
              <a:extLst>
                <a:ext uri="{FF2B5EF4-FFF2-40B4-BE49-F238E27FC236}">
                  <a16:creationId xmlns:a16="http://schemas.microsoft.com/office/drawing/2014/main" id="{CC9CBA97-DBA2-6FEA-5BE0-5AFC15B5ED63}"/>
                </a:ext>
              </a:extLst>
            </p:cNvPr>
            <p:cNvSpPr/>
            <p:nvPr/>
          </p:nvSpPr>
          <p:spPr>
            <a:xfrm>
              <a:off x="101076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0" y="193473"/>
                  </a:moveTo>
                  <a:lnTo>
                    <a:pt x="513" y="193509"/>
                  </a:lnTo>
                  <a:lnTo>
                    <a:pt x="0" y="193473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39">
              <a:extLst>
                <a:ext uri="{FF2B5EF4-FFF2-40B4-BE49-F238E27FC236}">
                  <a16:creationId xmlns:a16="http://schemas.microsoft.com/office/drawing/2014/main" id="{7FC17654-871D-B265-D530-F9C55E996F0D}"/>
                </a:ext>
              </a:extLst>
            </p:cNvPr>
            <p:cNvSpPr/>
            <p:nvPr/>
          </p:nvSpPr>
          <p:spPr>
            <a:xfrm>
              <a:off x="1013256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40">
              <a:extLst>
                <a:ext uri="{FF2B5EF4-FFF2-40B4-BE49-F238E27FC236}">
                  <a16:creationId xmlns:a16="http://schemas.microsoft.com/office/drawing/2014/main" id="{000B55F2-0190-671B-D063-5A5D6E7244AD}"/>
                </a:ext>
              </a:extLst>
            </p:cNvPr>
            <p:cNvSpPr/>
            <p:nvPr/>
          </p:nvSpPr>
          <p:spPr>
            <a:xfrm>
              <a:off x="1015758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41">
              <a:extLst>
                <a:ext uri="{FF2B5EF4-FFF2-40B4-BE49-F238E27FC236}">
                  <a16:creationId xmlns:a16="http://schemas.microsoft.com/office/drawing/2014/main" id="{04998C40-1E85-F24F-2EF3-B7628C63DD0D}"/>
                </a:ext>
              </a:extLst>
            </p:cNvPr>
            <p:cNvSpPr/>
            <p:nvPr/>
          </p:nvSpPr>
          <p:spPr>
            <a:xfrm>
              <a:off x="1018247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42">
              <a:extLst>
                <a:ext uri="{FF2B5EF4-FFF2-40B4-BE49-F238E27FC236}">
                  <a16:creationId xmlns:a16="http://schemas.microsoft.com/office/drawing/2014/main" id="{521D04D2-08C8-A1A9-B2E2-A8478FF49783}"/>
                </a:ext>
              </a:extLst>
            </p:cNvPr>
            <p:cNvSpPr/>
            <p:nvPr/>
          </p:nvSpPr>
          <p:spPr>
            <a:xfrm>
              <a:off x="1020737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43">
              <a:extLst>
                <a:ext uri="{FF2B5EF4-FFF2-40B4-BE49-F238E27FC236}">
                  <a16:creationId xmlns:a16="http://schemas.microsoft.com/office/drawing/2014/main" id="{F384217F-5135-B237-377E-324409355C6B}"/>
                </a:ext>
              </a:extLst>
            </p:cNvPr>
            <p:cNvSpPr/>
            <p:nvPr/>
          </p:nvSpPr>
          <p:spPr>
            <a:xfrm>
              <a:off x="1023226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44">
              <a:extLst>
                <a:ext uri="{FF2B5EF4-FFF2-40B4-BE49-F238E27FC236}">
                  <a16:creationId xmlns:a16="http://schemas.microsoft.com/office/drawing/2014/main" id="{5F70034F-5B20-FD6E-6357-075BD0699721}"/>
                </a:ext>
              </a:extLst>
            </p:cNvPr>
            <p:cNvSpPr/>
            <p:nvPr/>
          </p:nvSpPr>
          <p:spPr>
            <a:xfrm>
              <a:off x="1025728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45">
              <a:extLst>
                <a:ext uri="{FF2B5EF4-FFF2-40B4-BE49-F238E27FC236}">
                  <a16:creationId xmlns:a16="http://schemas.microsoft.com/office/drawing/2014/main" id="{DB36B6C2-0DFB-6623-9F58-352C0D3B9C73}"/>
                </a:ext>
              </a:extLst>
            </p:cNvPr>
            <p:cNvSpPr/>
            <p:nvPr/>
          </p:nvSpPr>
          <p:spPr>
            <a:xfrm>
              <a:off x="1028217" y="21875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489" y="1117"/>
                  </a:moveTo>
                  <a:lnTo>
                    <a:pt x="0" y="1117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117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46">
              <a:extLst>
                <a:ext uri="{FF2B5EF4-FFF2-40B4-BE49-F238E27FC236}">
                  <a16:creationId xmlns:a16="http://schemas.microsoft.com/office/drawing/2014/main" id="{A532D649-59BE-65FA-7608-A7E2999538D3}"/>
                </a:ext>
              </a:extLst>
            </p:cNvPr>
            <p:cNvSpPr/>
            <p:nvPr/>
          </p:nvSpPr>
          <p:spPr>
            <a:xfrm>
              <a:off x="103070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93386"/>
                  </a:moveTo>
                  <a:lnTo>
                    <a:pt x="1720" y="193509"/>
                  </a:lnTo>
                  <a:lnTo>
                    <a:pt x="2489" y="193509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47">
              <a:extLst>
                <a:ext uri="{FF2B5EF4-FFF2-40B4-BE49-F238E27FC236}">
                  <a16:creationId xmlns:a16="http://schemas.microsoft.com/office/drawing/2014/main" id="{E5CFEC8D-AA3C-B5D7-E238-D3AEEE149D9D}"/>
                </a:ext>
              </a:extLst>
            </p:cNvPr>
            <p:cNvSpPr/>
            <p:nvPr/>
          </p:nvSpPr>
          <p:spPr>
            <a:xfrm>
              <a:off x="103320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92986"/>
                  </a:moveTo>
                  <a:lnTo>
                    <a:pt x="0" y="193384"/>
                  </a:lnTo>
                  <a:lnTo>
                    <a:pt x="2489" y="193509"/>
                  </a:lnTo>
                  <a:lnTo>
                    <a:pt x="2489" y="192986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48">
              <a:extLst>
                <a:ext uri="{FF2B5EF4-FFF2-40B4-BE49-F238E27FC236}">
                  <a16:creationId xmlns:a16="http://schemas.microsoft.com/office/drawing/2014/main" id="{93AC3AD5-8369-7558-D29F-4A13F5769EBE}"/>
                </a:ext>
              </a:extLst>
            </p:cNvPr>
            <p:cNvSpPr/>
            <p:nvPr/>
          </p:nvSpPr>
          <p:spPr>
            <a:xfrm>
              <a:off x="103569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92887"/>
                  </a:moveTo>
                  <a:lnTo>
                    <a:pt x="617" y="192887"/>
                  </a:lnTo>
                  <a:lnTo>
                    <a:pt x="0" y="192986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49">
              <a:extLst>
                <a:ext uri="{FF2B5EF4-FFF2-40B4-BE49-F238E27FC236}">
                  <a16:creationId xmlns:a16="http://schemas.microsoft.com/office/drawing/2014/main" id="{6E228B4B-F738-7488-CFD7-46124E4B96CC}"/>
                </a:ext>
              </a:extLst>
            </p:cNvPr>
            <p:cNvSpPr/>
            <p:nvPr/>
          </p:nvSpPr>
          <p:spPr>
            <a:xfrm>
              <a:off x="103818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50">
              <a:extLst>
                <a:ext uri="{FF2B5EF4-FFF2-40B4-BE49-F238E27FC236}">
                  <a16:creationId xmlns:a16="http://schemas.microsoft.com/office/drawing/2014/main" id="{16DA3AF8-AD48-3AFF-D4CA-5E21EBF18AC0}"/>
                </a:ext>
              </a:extLst>
            </p:cNvPr>
            <p:cNvSpPr/>
            <p:nvPr/>
          </p:nvSpPr>
          <p:spPr>
            <a:xfrm>
              <a:off x="104068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51">
              <a:extLst>
                <a:ext uri="{FF2B5EF4-FFF2-40B4-BE49-F238E27FC236}">
                  <a16:creationId xmlns:a16="http://schemas.microsoft.com/office/drawing/2014/main" id="{AB62BBBF-847F-09D0-6D7B-B4134A49E446}"/>
                </a:ext>
              </a:extLst>
            </p:cNvPr>
            <p:cNvSpPr/>
            <p:nvPr/>
          </p:nvSpPr>
          <p:spPr>
            <a:xfrm>
              <a:off x="104317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52">
              <a:extLst>
                <a:ext uri="{FF2B5EF4-FFF2-40B4-BE49-F238E27FC236}">
                  <a16:creationId xmlns:a16="http://schemas.microsoft.com/office/drawing/2014/main" id="{13F85C7A-1B25-DF16-5420-3ACD1F578D7B}"/>
                </a:ext>
              </a:extLst>
            </p:cNvPr>
            <p:cNvSpPr/>
            <p:nvPr/>
          </p:nvSpPr>
          <p:spPr>
            <a:xfrm>
              <a:off x="104566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53">
              <a:extLst>
                <a:ext uri="{FF2B5EF4-FFF2-40B4-BE49-F238E27FC236}">
                  <a16:creationId xmlns:a16="http://schemas.microsoft.com/office/drawing/2014/main" id="{90A71E0B-1B03-C36C-3905-3D15E8FB9F49}"/>
                </a:ext>
              </a:extLst>
            </p:cNvPr>
            <p:cNvSpPr/>
            <p:nvPr/>
          </p:nvSpPr>
          <p:spPr>
            <a:xfrm>
              <a:off x="104816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2887"/>
                  </a:move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2887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54">
              <a:extLst>
                <a:ext uri="{FF2B5EF4-FFF2-40B4-BE49-F238E27FC236}">
                  <a16:creationId xmlns:a16="http://schemas.microsoft.com/office/drawing/2014/main" id="{EC523C91-E4BD-E3F8-B52D-D447A2E38CD8}"/>
                </a:ext>
              </a:extLst>
            </p:cNvPr>
            <p:cNvSpPr/>
            <p:nvPr/>
          </p:nvSpPr>
          <p:spPr>
            <a:xfrm>
              <a:off x="105065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91806"/>
                  </a:moveTo>
                  <a:lnTo>
                    <a:pt x="330" y="192887"/>
                  </a:lnTo>
                  <a:lnTo>
                    <a:pt x="0" y="1928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1806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55">
              <a:extLst>
                <a:ext uri="{FF2B5EF4-FFF2-40B4-BE49-F238E27FC236}">
                  <a16:creationId xmlns:a16="http://schemas.microsoft.com/office/drawing/2014/main" id="{C4EDE18A-D324-2A35-14CB-3B28B274B83B}"/>
                </a:ext>
              </a:extLst>
            </p:cNvPr>
            <p:cNvSpPr/>
            <p:nvPr/>
          </p:nvSpPr>
          <p:spPr>
            <a:xfrm>
              <a:off x="105314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90563"/>
                  </a:moveTo>
                  <a:lnTo>
                    <a:pt x="0" y="19180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90563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56">
              <a:extLst>
                <a:ext uri="{FF2B5EF4-FFF2-40B4-BE49-F238E27FC236}">
                  <a16:creationId xmlns:a16="http://schemas.microsoft.com/office/drawing/2014/main" id="{47858DE9-A515-82C2-2856-9E948658D139}"/>
                </a:ext>
              </a:extLst>
            </p:cNvPr>
            <p:cNvSpPr/>
            <p:nvPr/>
          </p:nvSpPr>
          <p:spPr>
            <a:xfrm>
              <a:off x="105564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189318"/>
                  </a:moveTo>
                  <a:lnTo>
                    <a:pt x="0" y="190563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89318"/>
                  </a:lnTo>
                  <a:close/>
                </a:path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57">
              <a:extLst>
                <a:ext uri="{FF2B5EF4-FFF2-40B4-BE49-F238E27FC236}">
                  <a16:creationId xmlns:a16="http://schemas.microsoft.com/office/drawing/2014/main" id="{FB0F18F9-40E0-2CB2-DFB1-2114B00B5E97}"/>
                </a:ext>
              </a:extLst>
            </p:cNvPr>
            <p:cNvSpPr/>
            <p:nvPr/>
          </p:nvSpPr>
          <p:spPr>
            <a:xfrm>
              <a:off x="105813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87608"/>
                  </a:moveTo>
                  <a:lnTo>
                    <a:pt x="457" y="189077"/>
                  </a:lnTo>
                  <a:lnTo>
                    <a:pt x="0" y="189306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87608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58">
              <a:extLst>
                <a:ext uri="{FF2B5EF4-FFF2-40B4-BE49-F238E27FC236}">
                  <a16:creationId xmlns:a16="http://schemas.microsoft.com/office/drawing/2014/main" id="{BB2C8AAA-9CE4-A2B3-CD80-85EEFB2BE506}"/>
                </a:ext>
              </a:extLst>
            </p:cNvPr>
            <p:cNvSpPr/>
            <p:nvPr/>
          </p:nvSpPr>
          <p:spPr>
            <a:xfrm>
              <a:off x="106062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85809"/>
                  </a:moveTo>
                  <a:lnTo>
                    <a:pt x="0" y="18760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85809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59">
              <a:extLst>
                <a:ext uri="{FF2B5EF4-FFF2-40B4-BE49-F238E27FC236}">
                  <a16:creationId xmlns:a16="http://schemas.microsoft.com/office/drawing/2014/main" id="{0F609A7C-6808-52F1-47F7-B0AC71AE6311}"/>
                </a:ext>
              </a:extLst>
            </p:cNvPr>
            <p:cNvSpPr/>
            <p:nvPr/>
          </p:nvSpPr>
          <p:spPr>
            <a:xfrm>
              <a:off x="1063116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83850"/>
                  </a:moveTo>
                  <a:lnTo>
                    <a:pt x="749" y="185267"/>
                  </a:lnTo>
                  <a:lnTo>
                    <a:pt x="0" y="185809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8385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60">
              <a:extLst>
                <a:ext uri="{FF2B5EF4-FFF2-40B4-BE49-F238E27FC236}">
                  <a16:creationId xmlns:a16="http://schemas.microsoft.com/office/drawing/2014/main" id="{3E6F7B36-A986-B2D3-60DD-EB929BA2B361}"/>
                </a:ext>
              </a:extLst>
            </p:cNvPr>
            <p:cNvSpPr/>
            <p:nvPr/>
          </p:nvSpPr>
          <p:spPr>
            <a:xfrm>
              <a:off x="106561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81813"/>
                  </a:moveTo>
                  <a:lnTo>
                    <a:pt x="0" y="183840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81813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61">
              <a:extLst>
                <a:ext uri="{FF2B5EF4-FFF2-40B4-BE49-F238E27FC236}">
                  <a16:creationId xmlns:a16="http://schemas.microsoft.com/office/drawing/2014/main" id="{834B3256-F10A-8FE3-9FE9-60B2185F6E37}"/>
                </a:ext>
              </a:extLst>
            </p:cNvPr>
            <p:cNvSpPr/>
            <p:nvPr/>
          </p:nvSpPr>
          <p:spPr>
            <a:xfrm>
              <a:off x="106810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79786"/>
                  </a:moveTo>
                  <a:lnTo>
                    <a:pt x="0" y="181813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79786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62">
              <a:extLst>
                <a:ext uri="{FF2B5EF4-FFF2-40B4-BE49-F238E27FC236}">
                  <a16:creationId xmlns:a16="http://schemas.microsoft.com/office/drawing/2014/main" id="{2DCE6A29-273D-95D3-0BCE-911CEDFFF9E4}"/>
                </a:ext>
              </a:extLst>
            </p:cNvPr>
            <p:cNvSpPr/>
            <p:nvPr/>
          </p:nvSpPr>
          <p:spPr>
            <a:xfrm>
              <a:off x="107059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77759"/>
                  </a:moveTo>
                  <a:lnTo>
                    <a:pt x="0" y="179786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77759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63">
              <a:extLst>
                <a:ext uri="{FF2B5EF4-FFF2-40B4-BE49-F238E27FC236}">
                  <a16:creationId xmlns:a16="http://schemas.microsoft.com/office/drawing/2014/main" id="{7C667AD1-3272-DC78-74AE-EA5C0BACB46F}"/>
                </a:ext>
              </a:extLst>
            </p:cNvPr>
            <p:cNvSpPr/>
            <p:nvPr/>
          </p:nvSpPr>
          <p:spPr>
            <a:xfrm>
              <a:off x="107309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75721"/>
                  </a:moveTo>
                  <a:lnTo>
                    <a:pt x="0" y="17774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75721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64">
              <a:extLst>
                <a:ext uri="{FF2B5EF4-FFF2-40B4-BE49-F238E27FC236}">
                  <a16:creationId xmlns:a16="http://schemas.microsoft.com/office/drawing/2014/main" id="{B6F4C720-B750-91A9-5024-3236D237A3CE}"/>
                </a:ext>
              </a:extLst>
            </p:cNvPr>
            <p:cNvSpPr/>
            <p:nvPr/>
          </p:nvSpPr>
          <p:spPr>
            <a:xfrm>
              <a:off x="107558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73668"/>
                  </a:moveTo>
                  <a:lnTo>
                    <a:pt x="0" y="175721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7366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65">
              <a:extLst>
                <a:ext uri="{FF2B5EF4-FFF2-40B4-BE49-F238E27FC236}">
                  <a16:creationId xmlns:a16="http://schemas.microsoft.com/office/drawing/2014/main" id="{0783BDFE-9410-27F7-2D9F-C54844858229}"/>
                </a:ext>
              </a:extLst>
            </p:cNvPr>
            <p:cNvSpPr/>
            <p:nvPr/>
          </p:nvSpPr>
          <p:spPr>
            <a:xfrm>
              <a:off x="107807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71603"/>
                  </a:moveTo>
                  <a:lnTo>
                    <a:pt x="0" y="17366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71603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66">
              <a:extLst>
                <a:ext uri="{FF2B5EF4-FFF2-40B4-BE49-F238E27FC236}">
                  <a16:creationId xmlns:a16="http://schemas.microsoft.com/office/drawing/2014/main" id="{BB5692F2-0FA4-BBDE-AA8D-F0679DDE02E6}"/>
                </a:ext>
              </a:extLst>
            </p:cNvPr>
            <p:cNvSpPr/>
            <p:nvPr/>
          </p:nvSpPr>
          <p:spPr>
            <a:xfrm>
              <a:off x="108057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69527"/>
                  </a:moveTo>
                  <a:lnTo>
                    <a:pt x="0" y="171592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69527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67">
              <a:extLst>
                <a:ext uri="{FF2B5EF4-FFF2-40B4-BE49-F238E27FC236}">
                  <a16:creationId xmlns:a16="http://schemas.microsoft.com/office/drawing/2014/main" id="{166DC955-86C5-3FA5-AF27-E0DDC7579591}"/>
                </a:ext>
              </a:extLst>
            </p:cNvPr>
            <p:cNvSpPr/>
            <p:nvPr/>
          </p:nvSpPr>
          <p:spPr>
            <a:xfrm>
              <a:off x="108306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67462"/>
                  </a:moveTo>
                  <a:lnTo>
                    <a:pt x="0" y="16952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67462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68">
              <a:extLst>
                <a:ext uri="{FF2B5EF4-FFF2-40B4-BE49-F238E27FC236}">
                  <a16:creationId xmlns:a16="http://schemas.microsoft.com/office/drawing/2014/main" id="{2CAA4349-04B1-CF4A-9137-AF509A8BAB35}"/>
                </a:ext>
              </a:extLst>
            </p:cNvPr>
            <p:cNvSpPr/>
            <p:nvPr/>
          </p:nvSpPr>
          <p:spPr>
            <a:xfrm>
              <a:off x="1085557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65397"/>
                  </a:moveTo>
                  <a:lnTo>
                    <a:pt x="0" y="167462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65397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69">
              <a:extLst>
                <a:ext uri="{FF2B5EF4-FFF2-40B4-BE49-F238E27FC236}">
                  <a16:creationId xmlns:a16="http://schemas.microsoft.com/office/drawing/2014/main" id="{E68FB857-9DD6-8FC8-152E-8E257E18E5BB}"/>
                </a:ext>
              </a:extLst>
            </p:cNvPr>
            <p:cNvSpPr/>
            <p:nvPr/>
          </p:nvSpPr>
          <p:spPr>
            <a:xfrm>
              <a:off x="108805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63107"/>
                  </a:moveTo>
                  <a:lnTo>
                    <a:pt x="530" y="164947"/>
                  </a:lnTo>
                  <a:lnTo>
                    <a:pt x="0" y="16538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63107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70">
              <a:extLst>
                <a:ext uri="{FF2B5EF4-FFF2-40B4-BE49-F238E27FC236}">
                  <a16:creationId xmlns:a16="http://schemas.microsoft.com/office/drawing/2014/main" id="{03DA9F22-02D2-286C-C2DD-6DAB9B589F31}"/>
                </a:ext>
              </a:extLst>
            </p:cNvPr>
            <p:cNvSpPr/>
            <p:nvPr/>
          </p:nvSpPr>
          <p:spPr>
            <a:xfrm>
              <a:off x="109054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60768"/>
                  </a:moveTo>
                  <a:lnTo>
                    <a:pt x="0" y="163107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60768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71">
              <a:extLst>
                <a:ext uri="{FF2B5EF4-FFF2-40B4-BE49-F238E27FC236}">
                  <a16:creationId xmlns:a16="http://schemas.microsoft.com/office/drawing/2014/main" id="{0AE1A2BF-1024-0A09-1B47-D384289B6B96}"/>
                </a:ext>
              </a:extLst>
            </p:cNvPr>
            <p:cNvSpPr/>
            <p:nvPr/>
          </p:nvSpPr>
          <p:spPr>
            <a:xfrm>
              <a:off x="109303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58430"/>
                  </a:moveTo>
                  <a:lnTo>
                    <a:pt x="0" y="16076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5843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72">
              <a:extLst>
                <a:ext uri="{FF2B5EF4-FFF2-40B4-BE49-F238E27FC236}">
                  <a16:creationId xmlns:a16="http://schemas.microsoft.com/office/drawing/2014/main" id="{09B07473-1A03-2A7A-88B8-520FED63E49A}"/>
                </a:ext>
              </a:extLst>
            </p:cNvPr>
            <p:cNvSpPr/>
            <p:nvPr/>
          </p:nvSpPr>
          <p:spPr>
            <a:xfrm>
              <a:off x="1095540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56079"/>
                  </a:moveTo>
                  <a:lnTo>
                    <a:pt x="0" y="158418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56079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73">
              <a:extLst>
                <a:ext uri="{FF2B5EF4-FFF2-40B4-BE49-F238E27FC236}">
                  <a16:creationId xmlns:a16="http://schemas.microsoft.com/office/drawing/2014/main" id="{47104127-B975-A8CE-0557-9FED8FE2CC8F}"/>
                </a:ext>
              </a:extLst>
            </p:cNvPr>
            <p:cNvSpPr/>
            <p:nvPr/>
          </p:nvSpPr>
          <p:spPr>
            <a:xfrm>
              <a:off x="1098029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53741"/>
                  </a:moveTo>
                  <a:lnTo>
                    <a:pt x="0" y="156079"/>
                  </a:lnTo>
                  <a:lnTo>
                    <a:pt x="0" y="193509"/>
                  </a:lnTo>
                  <a:lnTo>
                    <a:pt x="2489" y="193509"/>
                  </a:lnTo>
                  <a:lnTo>
                    <a:pt x="2489" y="153741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74">
              <a:extLst>
                <a:ext uri="{FF2B5EF4-FFF2-40B4-BE49-F238E27FC236}">
                  <a16:creationId xmlns:a16="http://schemas.microsoft.com/office/drawing/2014/main" id="{74FC53CC-EDE9-F617-10B1-40BC577FA189}"/>
                </a:ext>
              </a:extLst>
            </p:cNvPr>
            <p:cNvSpPr/>
            <p:nvPr/>
          </p:nvSpPr>
          <p:spPr>
            <a:xfrm>
              <a:off x="1100518" y="2187562"/>
              <a:ext cx="2540" cy="193675"/>
            </a:xfrm>
            <a:custGeom>
              <a:avLst/>
              <a:gdLst/>
              <a:ahLst/>
              <a:cxnLst/>
              <a:rect l="l" t="t" r="r" b="b"/>
              <a:pathLst>
                <a:path w="2540" h="19367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93675">
                  <a:moveTo>
                    <a:pt x="2489" y="151648"/>
                  </a:moveTo>
                  <a:lnTo>
                    <a:pt x="238" y="153517"/>
                  </a:lnTo>
                  <a:lnTo>
                    <a:pt x="0" y="153741"/>
                  </a:lnTo>
                  <a:lnTo>
                    <a:pt x="0" y="193509"/>
                  </a:lnTo>
                  <a:lnTo>
                    <a:pt x="231" y="193509"/>
                  </a:lnTo>
                  <a:lnTo>
                    <a:pt x="127" y="191617"/>
                  </a:lnTo>
                  <a:lnTo>
                    <a:pt x="1447" y="186537"/>
                  </a:lnTo>
                  <a:lnTo>
                    <a:pt x="2489" y="185894"/>
                  </a:lnTo>
                  <a:lnTo>
                    <a:pt x="2489" y="151648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75">
              <a:extLst>
                <a:ext uri="{FF2B5EF4-FFF2-40B4-BE49-F238E27FC236}">
                  <a16:creationId xmlns:a16="http://schemas.microsoft.com/office/drawing/2014/main" id="{68FEA52A-8572-7495-4A16-C99D742DF147}"/>
                </a:ext>
              </a:extLst>
            </p:cNvPr>
            <p:cNvSpPr/>
            <p:nvPr/>
          </p:nvSpPr>
          <p:spPr>
            <a:xfrm>
              <a:off x="1103007" y="2187562"/>
              <a:ext cx="2540" cy="186055"/>
            </a:xfrm>
            <a:custGeom>
              <a:avLst/>
              <a:gdLst/>
              <a:ahLst/>
              <a:cxnLst/>
              <a:rect l="l" t="t" r="r" b="b"/>
              <a:pathLst>
                <a:path w="2540" h="18605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86055">
                  <a:moveTo>
                    <a:pt x="2489" y="149580"/>
                  </a:moveTo>
                  <a:lnTo>
                    <a:pt x="0" y="151648"/>
                  </a:lnTo>
                  <a:lnTo>
                    <a:pt x="0" y="185894"/>
                  </a:lnTo>
                  <a:lnTo>
                    <a:pt x="1015" y="185267"/>
                  </a:lnTo>
                  <a:lnTo>
                    <a:pt x="2489" y="183862"/>
                  </a:lnTo>
                  <a:lnTo>
                    <a:pt x="2489" y="14958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76">
              <a:extLst>
                <a:ext uri="{FF2B5EF4-FFF2-40B4-BE49-F238E27FC236}">
                  <a16:creationId xmlns:a16="http://schemas.microsoft.com/office/drawing/2014/main" id="{2F67D062-AA8F-3622-4D62-94B144E12A5C}"/>
                </a:ext>
              </a:extLst>
            </p:cNvPr>
            <p:cNvSpPr/>
            <p:nvPr/>
          </p:nvSpPr>
          <p:spPr>
            <a:xfrm>
              <a:off x="1105509" y="2187562"/>
              <a:ext cx="2540" cy="184150"/>
            </a:xfrm>
            <a:custGeom>
              <a:avLst/>
              <a:gdLst/>
              <a:ahLst/>
              <a:cxnLst/>
              <a:rect l="l" t="t" r="r" b="b"/>
              <a:pathLst>
                <a:path w="2540" h="184150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84150">
                  <a:moveTo>
                    <a:pt x="2489" y="147502"/>
                  </a:moveTo>
                  <a:lnTo>
                    <a:pt x="0" y="149570"/>
                  </a:lnTo>
                  <a:lnTo>
                    <a:pt x="0" y="183850"/>
                  </a:lnTo>
                  <a:lnTo>
                    <a:pt x="2489" y="181475"/>
                  </a:lnTo>
                  <a:lnTo>
                    <a:pt x="2489" y="147502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77">
              <a:extLst>
                <a:ext uri="{FF2B5EF4-FFF2-40B4-BE49-F238E27FC236}">
                  <a16:creationId xmlns:a16="http://schemas.microsoft.com/office/drawing/2014/main" id="{DCEF2943-8FE0-3BB8-1565-DFB437F01DFD}"/>
                </a:ext>
              </a:extLst>
            </p:cNvPr>
            <p:cNvSpPr/>
            <p:nvPr/>
          </p:nvSpPr>
          <p:spPr>
            <a:xfrm>
              <a:off x="1107998" y="2187562"/>
              <a:ext cx="2540" cy="181610"/>
            </a:xfrm>
            <a:custGeom>
              <a:avLst/>
              <a:gdLst/>
              <a:ahLst/>
              <a:cxnLst/>
              <a:rect l="l" t="t" r="r" b="b"/>
              <a:pathLst>
                <a:path w="2540" h="181610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81610">
                  <a:moveTo>
                    <a:pt x="2489" y="145435"/>
                  </a:moveTo>
                  <a:lnTo>
                    <a:pt x="0" y="147502"/>
                  </a:lnTo>
                  <a:lnTo>
                    <a:pt x="0" y="181475"/>
                  </a:lnTo>
                  <a:lnTo>
                    <a:pt x="2489" y="179101"/>
                  </a:lnTo>
                  <a:lnTo>
                    <a:pt x="2489" y="145435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78">
              <a:extLst>
                <a:ext uri="{FF2B5EF4-FFF2-40B4-BE49-F238E27FC236}">
                  <a16:creationId xmlns:a16="http://schemas.microsoft.com/office/drawing/2014/main" id="{71853268-6972-F77A-2D35-9C2AD1147A4B}"/>
                </a:ext>
              </a:extLst>
            </p:cNvPr>
            <p:cNvSpPr/>
            <p:nvPr/>
          </p:nvSpPr>
          <p:spPr>
            <a:xfrm>
              <a:off x="1110488" y="2187562"/>
              <a:ext cx="2540" cy="179705"/>
            </a:xfrm>
            <a:custGeom>
              <a:avLst/>
              <a:gdLst/>
              <a:ahLst/>
              <a:cxnLst/>
              <a:rect l="l" t="t" r="r" b="b"/>
              <a:pathLst>
                <a:path w="2540" h="17970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79705">
                  <a:moveTo>
                    <a:pt x="2489" y="143368"/>
                  </a:moveTo>
                  <a:lnTo>
                    <a:pt x="0" y="145435"/>
                  </a:lnTo>
                  <a:lnTo>
                    <a:pt x="0" y="179101"/>
                  </a:lnTo>
                  <a:lnTo>
                    <a:pt x="2489" y="176771"/>
                  </a:lnTo>
                  <a:lnTo>
                    <a:pt x="2489" y="143368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79">
              <a:extLst>
                <a:ext uri="{FF2B5EF4-FFF2-40B4-BE49-F238E27FC236}">
                  <a16:creationId xmlns:a16="http://schemas.microsoft.com/office/drawing/2014/main" id="{E1402D13-6227-874F-E033-49BDDE373BB0}"/>
                </a:ext>
              </a:extLst>
            </p:cNvPr>
            <p:cNvSpPr/>
            <p:nvPr/>
          </p:nvSpPr>
          <p:spPr>
            <a:xfrm>
              <a:off x="1112989" y="2187562"/>
              <a:ext cx="2540" cy="177165"/>
            </a:xfrm>
            <a:custGeom>
              <a:avLst/>
              <a:gdLst/>
              <a:ahLst/>
              <a:cxnLst/>
              <a:rect l="l" t="t" r="r" b="b"/>
              <a:pathLst>
                <a:path w="2540" h="177164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77164">
                  <a:moveTo>
                    <a:pt x="2489" y="140805"/>
                  </a:moveTo>
                  <a:lnTo>
                    <a:pt x="0" y="143357"/>
                  </a:lnTo>
                  <a:lnTo>
                    <a:pt x="0" y="176759"/>
                  </a:lnTo>
                  <a:lnTo>
                    <a:pt x="2489" y="174432"/>
                  </a:lnTo>
                  <a:lnTo>
                    <a:pt x="2489" y="140805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80">
              <a:extLst>
                <a:ext uri="{FF2B5EF4-FFF2-40B4-BE49-F238E27FC236}">
                  <a16:creationId xmlns:a16="http://schemas.microsoft.com/office/drawing/2014/main" id="{08150CAD-2498-BF5E-B015-782D5EEAC2AD}"/>
                </a:ext>
              </a:extLst>
            </p:cNvPr>
            <p:cNvSpPr/>
            <p:nvPr/>
          </p:nvSpPr>
          <p:spPr>
            <a:xfrm>
              <a:off x="1115479" y="2187562"/>
              <a:ext cx="2540" cy="174625"/>
            </a:xfrm>
            <a:custGeom>
              <a:avLst/>
              <a:gdLst/>
              <a:ahLst/>
              <a:cxnLst/>
              <a:rect l="l" t="t" r="r" b="b"/>
              <a:pathLst>
                <a:path w="2540" h="174625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74625">
                  <a:moveTo>
                    <a:pt x="2489" y="138233"/>
                  </a:moveTo>
                  <a:lnTo>
                    <a:pt x="0" y="140805"/>
                  </a:lnTo>
                  <a:lnTo>
                    <a:pt x="0" y="174432"/>
                  </a:lnTo>
                  <a:lnTo>
                    <a:pt x="1995" y="172567"/>
                  </a:lnTo>
                  <a:lnTo>
                    <a:pt x="2489" y="172201"/>
                  </a:lnTo>
                  <a:lnTo>
                    <a:pt x="2489" y="138233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81">
              <a:extLst>
                <a:ext uri="{FF2B5EF4-FFF2-40B4-BE49-F238E27FC236}">
                  <a16:creationId xmlns:a16="http://schemas.microsoft.com/office/drawing/2014/main" id="{8F3F25D0-F78F-03D0-5379-A4A4CC34AA7D}"/>
                </a:ext>
              </a:extLst>
            </p:cNvPr>
            <p:cNvSpPr/>
            <p:nvPr/>
          </p:nvSpPr>
          <p:spPr>
            <a:xfrm>
              <a:off x="1117968" y="2187562"/>
              <a:ext cx="2540" cy="172720"/>
            </a:xfrm>
            <a:custGeom>
              <a:avLst/>
              <a:gdLst/>
              <a:ahLst/>
              <a:cxnLst/>
              <a:rect l="l" t="t" r="r" b="b"/>
              <a:pathLst>
                <a:path w="2540" h="172719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72719">
                  <a:moveTo>
                    <a:pt x="2489" y="133636"/>
                  </a:moveTo>
                  <a:lnTo>
                    <a:pt x="0" y="138233"/>
                  </a:lnTo>
                  <a:lnTo>
                    <a:pt x="0" y="172201"/>
                  </a:lnTo>
                  <a:lnTo>
                    <a:pt x="2489" y="170356"/>
                  </a:lnTo>
                  <a:lnTo>
                    <a:pt x="2489" y="133636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82">
              <a:extLst>
                <a:ext uri="{FF2B5EF4-FFF2-40B4-BE49-F238E27FC236}">
                  <a16:creationId xmlns:a16="http://schemas.microsoft.com/office/drawing/2014/main" id="{82624253-7A55-5CF2-517C-53799C817899}"/>
                </a:ext>
              </a:extLst>
            </p:cNvPr>
            <p:cNvSpPr/>
            <p:nvPr/>
          </p:nvSpPr>
          <p:spPr>
            <a:xfrm>
              <a:off x="1120470" y="2187562"/>
              <a:ext cx="2540" cy="170815"/>
            </a:xfrm>
            <a:custGeom>
              <a:avLst/>
              <a:gdLst/>
              <a:ahLst/>
              <a:cxnLst/>
              <a:rect l="l" t="t" r="r" b="b"/>
              <a:pathLst>
                <a:path w="2540" h="170814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2489" y="1117"/>
                  </a:lnTo>
                  <a:lnTo>
                    <a:pt x="2489" y="0"/>
                  </a:lnTo>
                  <a:close/>
                </a:path>
                <a:path w="2540" h="170814">
                  <a:moveTo>
                    <a:pt x="2489" y="126820"/>
                  </a:moveTo>
                  <a:lnTo>
                    <a:pt x="912" y="131927"/>
                  </a:lnTo>
                  <a:lnTo>
                    <a:pt x="0" y="133613"/>
                  </a:lnTo>
                  <a:lnTo>
                    <a:pt x="0" y="170347"/>
                  </a:lnTo>
                  <a:lnTo>
                    <a:pt x="2489" y="168502"/>
                  </a:lnTo>
                  <a:lnTo>
                    <a:pt x="2489" y="12682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83">
              <a:extLst>
                <a:ext uri="{FF2B5EF4-FFF2-40B4-BE49-F238E27FC236}">
                  <a16:creationId xmlns:a16="http://schemas.microsoft.com/office/drawing/2014/main" id="{1C3B8F99-7419-C564-EA3A-2E9992A92928}"/>
                </a:ext>
              </a:extLst>
            </p:cNvPr>
            <p:cNvSpPr/>
            <p:nvPr/>
          </p:nvSpPr>
          <p:spPr>
            <a:xfrm>
              <a:off x="1122959" y="2187562"/>
              <a:ext cx="2540" cy="168910"/>
            </a:xfrm>
            <a:custGeom>
              <a:avLst/>
              <a:gdLst/>
              <a:ahLst/>
              <a:cxnLst/>
              <a:rect l="l" t="t" r="r" b="b"/>
              <a:pathLst>
                <a:path w="2540" h="168910">
                  <a:moveTo>
                    <a:pt x="2489" y="0"/>
                  </a:moveTo>
                  <a:lnTo>
                    <a:pt x="0" y="0"/>
                  </a:lnTo>
                  <a:lnTo>
                    <a:pt x="0" y="1117"/>
                  </a:lnTo>
                  <a:lnTo>
                    <a:pt x="889" y="1117"/>
                  </a:lnTo>
                  <a:lnTo>
                    <a:pt x="863" y="11277"/>
                  </a:lnTo>
                  <a:lnTo>
                    <a:pt x="1130" y="20167"/>
                  </a:lnTo>
                  <a:lnTo>
                    <a:pt x="2489" y="21549"/>
                  </a:lnTo>
                  <a:lnTo>
                    <a:pt x="2489" y="0"/>
                  </a:lnTo>
                  <a:close/>
                </a:path>
                <a:path w="2540" h="168910">
                  <a:moveTo>
                    <a:pt x="2489" y="81766"/>
                  </a:moveTo>
                  <a:lnTo>
                    <a:pt x="1054" y="83667"/>
                  </a:lnTo>
                  <a:lnTo>
                    <a:pt x="901" y="91287"/>
                  </a:lnTo>
                  <a:lnTo>
                    <a:pt x="901" y="117957"/>
                  </a:lnTo>
                  <a:lnTo>
                    <a:pt x="383" y="125577"/>
                  </a:lnTo>
                  <a:lnTo>
                    <a:pt x="0" y="126820"/>
                  </a:lnTo>
                  <a:lnTo>
                    <a:pt x="0" y="168502"/>
                  </a:lnTo>
                  <a:lnTo>
                    <a:pt x="1368" y="167487"/>
                  </a:lnTo>
                  <a:lnTo>
                    <a:pt x="2489" y="166446"/>
                  </a:lnTo>
                  <a:lnTo>
                    <a:pt x="2489" y="81766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84">
              <a:extLst>
                <a:ext uri="{FF2B5EF4-FFF2-40B4-BE49-F238E27FC236}">
                  <a16:creationId xmlns:a16="http://schemas.microsoft.com/office/drawing/2014/main" id="{2EB2E738-12F1-3812-60C3-71560D6932F3}"/>
                </a:ext>
              </a:extLst>
            </p:cNvPr>
            <p:cNvSpPr/>
            <p:nvPr/>
          </p:nvSpPr>
          <p:spPr>
            <a:xfrm>
              <a:off x="1125448" y="2187562"/>
              <a:ext cx="2540" cy="167005"/>
            </a:xfrm>
            <a:custGeom>
              <a:avLst/>
              <a:gdLst/>
              <a:ahLst/>
              <a:cxnLst/>
              <a:rect l="l" t="t" r="r" b="b"/>
              <a:pathLst>
                <a:path w="2540" h="167005">
                  <a:moveTo>
                    <a:pt x="2489" y="0"/>
                  </a:moveTo>
                  <a:lnTo>
                    <a:pt x="0" y="0"/>
                  </a:lnTo>
                  <a:lnTo>
                    <a:pt x="0" y="21549"/>
                  </a:lnTo>
                  <a:lnTo>
                    <a:pt x="2387" y="23977"/>
                  </a:lnTo>
                  <a:lnTo>
                    <a:pt x="2489" y="0"/>
                  </a:lnTo>
                  <a:close/>
                </a:path>
                <a:path w="2540" h="167005">
                  <a:moveTo>
                    <a:pt x="2489" y="78576"/>
                  </a:moveTo>
                  <a:lnTo>
                    <a:pt x="0" y="81766"/>
                  </a:lnTo>
                  <a:lnTo>
                    <a:pt x="0" y="166446"/>
                  </a:lnTo>
                  <a:lnTo>
                    <a:pt x="2489" y="164134"/>
                  </a:lnTo>
                  <a:lnTo>
                    <a:pt x="2489" y="78576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85">
              <a:extLst>
                <a:ext uri="{FF2B5EF4-FFF2-40B4-BE49-F238E27FC236}">
                  <a16:creationId xmlns:a16="http://schemas.microsoft.com/office/drawing/2014/main" id="{3BD09881-E6CB-746F-D679-47831C2B6B0E}"/>
                </a:ext>
              </a:extLst>
            </p:cNvPr>
            <p:cNvSpPr/>
            <p:nvPr/>
          </p:nvSpPr>
          <p:spPr>
            <a:xfrm>
              <a:off x="1127950" y="2187562"/>
              <a:ext cx="2540" cy="164465"/>
            </a:xfrm>
            <a:custGeom>
              <a:avLst/>
              <a:gdLst/>
              <a:ahLst/>
              <a:cxnLst/>
              <a:rect l="l" t="t" r="r" b="b"/>
              <a:pathLst>
                <a:path w="2540" h="164464">
                  <a:moveTo>
                    <a:pt x="2489" y="0"/>
                  </a:moveTo>
                  <a:lnTo>
                    <a:pt x="0" y="0"/>
                  </a:lnTo>
                  <a:lnTo>
                    <a:pt x="0" y="24005"/>
                  </a:lnTo>
                  <a:lnTo>
                    <a:pt x="2489" y="24612"/>
                  </a:lnTo>
                  <a:lnTo>
                    <a:pt x="2489" y="0"/>
                  </a:lnTo>
                  <a:close/>
                </a:path>
                <a:path w="2540" h="164464">
                  <a:moveTo>
                    <a:pt x="2489" y="78267"/>
                  </a:moveTo>
                  <a:lnTo>
                    <a:pt x="0" y="78575"/>
                  </a:lnTo>
                  <a:lnTo>
                    <a:pt x="0" y="164122"/>
                  </a:lnTo>
                  <a:lnTo>
                    <a:pt x="2489" y="161810"/>
                  </a:lnTo>
                  <a:lnTo>
                    <a:pt x="2489" y="78267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86">
              <a:extLst>
                <a:ext uri="{FF2B5EF4-FFF2-40B4-BE49-F238E27FC236}">
                  <a16:creationId xmlns:a16="http://schemas.microsoft.com/office/drawing/2014/main" id="{A731DBCE-47C6-0F0F-6965-47C2D6AE9454}"/>
                </a:ext>
              </a:extLst>
            </p:cNvPr>
            <p:cNvSpPr/>
            <p:nvPr/>
          </p:nvSpPr>
          <p:spPr>
            <a:xfrm>
              <a:off x="1130439" y="2187562"/>
              <a:ext cx="2540" cy="161925"/>
            </a:xfrm>
            <a:custGeom>
              <a:avLst/>
              <a:gdLst/>
              <a:ahLst/>
              <a:cxnLst/>
              <a:rect l="l" t="t" r="r" b="b"/>
              <a:pathLst>
                <a:path w="2540" h="161925">
                  <a:moveTo>
                    <a:pt x="2489" y="0"/>
                  </a:moveTo>
                  <a:lnTo>
                    <a:pt x="0" y="0"/>
                  </a:lnTo>
                  <a:lnTo>
                    <a:pt x="0" y="24612"/>
                  </a:lnTo>
                  <a:lnTo>
                    <a:pt x="2489" y="25219"/>
                  </a:lnTo>
                  <a:lnTo>
                    <a:pt x="2489" y="0"/>
                  </a:lnTo>
                  <a:close/>
                </a:path>
                <a:path w="2540" h="161925">
                  <a:moveTo>
                    <a:pt x="2489" y="77960"/>
                  </a:moveTo>
                  <a:lnTo>
                    <a:pt x="0" y="78267"/>
                  </a:lnTo>
                  <a:lnTo>
                    <a:pt x="0" y="161810"/>
                  </a:lnTo>
                  <a:lnTo>
                    <a:pt x="723" y="161137"/>
                  </a:lnTo>
                  <a:lnTo>
                    <a:pt x="2489" y="159178"/>
                  </a:lnTo>
                  <a:lnTo>
                    <a:pt x="2489" y="7796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87">
              <a:extLst>
                <a:ext uri="{FF2B5EF4-FFF2-40B4-BE49-F238E27FC236}">
                  <a16:creationId xmlns:a16="http://schemas.microsoft.com/office/drawing/2014/main" id="{324D7B4A-CAC8-7EC5-2EC5-2BAE2EEABF9C}"/>
                </a:ext>
              </a:extLst>
            </p:cNvPr>
            <p:cNvSpPr/>
            <p:nvPr/>
          </p:nvSpPr>
          <p:spPr>
            <a:xfrm>
              <a:off x="1132928" y="2187562"/>
              <a:ext cx="2540" cy="159385"/>
            </a:xfrm>
            <a:custGeom>
              <a:avLst/>
              <a:gdLst/>
              <a:ahLst/>
              <a:cxnLst/>
              <a:rect l="l" t="t" r="r" b="b"/>
              <a:pathLst>
                <a:path w="2540" h="159385">
                  <a:moveTo>
                    <a:pt x="2489" y="0"/>
                  </a:moveTo>
                  <a:lnTo>
                    <a:pt x="0" y="0"/>
                  </a:lnTo>
                  <a:lnTo>
                    <a:pt x="0" y="25219"/>
                  </a:lnTo>
                  <a:lnTo>
                    <a:pt x="2489" y="25826"/>
                  </a:lnTo>
                  <a:lnTo>
                    <a:pt x="2489" y="0"/>
                  </a:lnTo>
                  <a:close/>
                </a:path>
                <a:path w="2540" h="159385">
                  <a:moveTo>
                    <a:pt x="2489" y="77653"/>
                  </a:moveTo>
                  <a:lnTo>
                    <a:pt x="0" y="77960"/>
                  </a:lnTo>
                  <a:lnTo>
                    <a:pt x="0" y="159178"/>
                  </a:lnTo>
                  <a:lnTo>
                    <a:pt x="2489" y="156416"/>
                  </a:lnTo>
                  <a:lnTo>
                    <a:pt x="2489" y="77653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88">
              <a:extLst>
                <a:ext uri="{FF2B5EF4-FFF2-40B4-BE49-F238E27FC236}">
                  <a16:creationId xmlns:a16="http://schemas.microsoft.com/office/drawing/2014/main" id="{1D336E15-9963-3661-FB76-7A3079B1984F}"/>
                </a:ext>
              </a:extLst>
            </p:cNvPr>
            <p:cNvSpPr/>
            <p:nvPr/>
          </p:nvSpPr>
          <p:spPr>
            <a:xfrm>
              <a:off x="1135430" y="2187562"/>
              <a:ext cx="2540" cy="156845"/>
            </a:xfrm>
            <a:custGeom>
              <a:avLst/>
              <a:gdLst/>
              <a:ahLst/>
              <a:cxnLst/>
              <a:rect l="l" t="t" r="r" b="b"/>
              <a:pathLst>
                <a:path w="2540" h="156844">
                  <a:moveTo>
                    <a:pt x="2489" y="0"/>
                  </a:moveTo>
                  <a:lnTo>
                    <a:pt x="0" y="0"/>
                  </a:lnTo>
                  <a:lnTo>
                    <a:pt x="0" y="25829"/>
                  </a:lnTo>
                  <a:lnTo>
                    <a:pt x="2489" y="26437"/>
                  </a:lnTo>
                  <a:lnTo>
                    <a:pt x="2489" y="0"/>
                  </a:lnTo>
                  <a:close/>
                </a:path>
                <a:path w="2540" h="156844">
                  <a:moveTo>
                    <a:pt x="2489" y="77344"/>
                  </a:moveTo>
                  <a:lnTo>
                    <a:pt x="0" y="77651"/>
                  </a:lnTo>
                  <a:lnTo>
                    <a:pt x="0" y="156402"/>
                  </a:lnTo>
                  <a:lnTo>
                    <a:pt x="2489" y="153639"/>
                  </a:lnTo>
                  <a:lnTo>
                    <a:pt x="2489" y="77344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89">
              <a:extLst>
                <a:ext uri="{FF2B5EF4-FFF2-40B4-BE49-F238E27FC236}">
                  <a16:creationId xmlns:a16="http://schemas.microsoft.com/office/drawing/2014/main" id="{D26126ED-69E4-39CB-DB8E-B5FF814D5BAD}"/>
                </a:ext>
              </a:extLst>
            </p:cNvPr>
            <p:cNvSpPr/>
            <p:nvPr/>
          </p:nvSpPr>
          <p:spPr>
            <a:xfrm>
              <a:off x="1137920" y="2187562"/>
              <a:ext cx="2540" cy="153670"/>
            </a:xfrm>
            <a:custGeom>
              <a:avLst/>
              <a:gdLst/>
              <a:ahLst/>
              <a:cxnLst/>
              <a:rect l="l" t="t" r="r" b="b"/>
              <a:pathLst>
                <a:path w="2540" h="153669">
                  <a:moveTo>
                    <a:pt x="2489" y="0"/>
                  </a:moveTo>
                  <a:lnTo>
                    <a:pt x="0" y="0"/>
                  </a:lnTo>
                  <a:lnTo>
                    <a:pt x="0" y="26437"/>
                  </a:lnTo>
                  <a:lnTo>
                    <a:pt x="330" y="26517"/>
                  </a:lnTo>
                  <a:lnTo>
                    <a:pt x="2489" y="26517"/>
                  </a:lnTo>
                  <a:lnTo>
                    <a:pt x="2489" y="0"/>
                  </a:lnTo>
                  <a:close/>
                </a:path>
                <a:path w="2540" h="153669">
                  <a:moveTo>
                    <a:pt x="2489" y="77317"/>
                  </a:moveTo>
                  <a:lnTo>
                    <a:pt x="215" y="77317"/>
                  </a:lnTo>
                  <a:lnTo>
                    <a:pt x="0" y="77344"/>
                  </a:lnTo>
                  <a:lnTo>
                    <a:pt x="0" y="153639"/>
                  </a:lnTo>
                  <a:lnTo>
                    <a:pt x="1254" y="152247"/>
                  </a:lnTo>
                  <a:lnTo>
                    <a:pt x="2489" y="150328"/>
                  </a:lnTo>
                  <a:lnTo>
                    <a:pt x="2489" y="77317"/>
                  </a:lnTo>
                  <a:close/>
                </a:path>
                <a:path w="2540" h="153669">
                  <a:moveTo>
                    <a:pt x="2489" y="77302"/>
                  </a:move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90">
              <a:extLst>
                <a:ext uri="{FF2B5EF4-FFF2-40B4-BE49-F238E27FC236}">
                  <a16:creationId xmlns:a16="http://schemas.microsoft.com/office/drawing/2014/main" id="{6EB2895A-1F14-9F48-229D-C5A3459AEC7A}"/>
                </a:ext>
              </a:extLst>
            </p:cNvPr>
            <p:cNvSpPr/>
            <p:nvPr/>
          </p:nvSpPr>
          <p:spPr>
            <a:xfrm>
              <a:off x="1140409" y="2187562"/>
              <a:ext cx="2540" cy="150495"/>
            </a:xfrm>
            <a:custGeom>
              <a:avLst/>
              <a:gdLst/>
              <a:ahLst/>
              <a:cxnLst/>
              <a:rect l="l" t="t" r="r" b="b"/>
              <a:pathLst>
                <a:path w="2540" h="150494">
                  <a:moveTo>
                    <a:pt x="2489" y="0"/>
                  </a:moveTo>
                  <a:lnTo>
                    <a:pt x="0" y="0"/>
                  </a:lnTo>
                  <a:lnTo>
                    <a:pt x="0" y="26517"/>
                  </a:lnTo>
                  <a:lnTo>
                    <a:pt x="1181" y="26517"/>
                  </a:lnTo>
                  <a:lnTo>
                    <a:pt x="2489" y="27055"/>
                  </a:lnTo>
                  <a:lnTo>
                    <a:pt x="2489" y="0"/>
                  </a:lnTo>
                  <a:close/>
                </a:path>
                <a:path w="2540" h="150494">
                  <a:moveTo>
                    <a:pt x="2489" y="75943"/>
                  </a:moveTo>
                  <a:lnTo>
                    <a:pt x="2171" y="76047"/>
                  </a:lnTo>
                  <a:lnTo>
                    <a:pt x="0" y="77302"/>
                  </a:lnTo>
                  <a:lnTo>
                    <a:pt x="0" y="150328"/>
                  </a:lnTo>
                  <a:lnTo>
                    <a:pt x="2489" y="146459"/>
                  </a:lnTo>
                  <a:lnTo>
                    <a:pt x="2489" y="75943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91">
              <a:extLst>
                <a:ext uri="{FF2B5EF4-FFF2-40B4-BE49-F238E27FC236}">
                  <a16:creationId xmlns:a16="http://schemas.microsoft.com/office/drawing/2014/main" id="{803770EA-0129-D406-7F32-A55168A97105}"/>
                </a:ext>
              </a:extLst>
            </p:cNvPr>
            <p:cNvSpPr/>
            <p:nvPr/>
          </p:nvSpPr>
          <p:spPr>
            <a:xfrm>
              <a:off x="1142911" y="2187562"/>
              <a:ext cx="2540" cy="146685"/>
            </a:xfrm>
            <a:custGeom>
              <a:avLst/>
              <a:gdLst/>
              <a:ahLst/>
              <a:cxnLst/>
              <a:rect l="l" t="t" r="r" b="b"/>
              <a:pathLst>
                <a:path w="2540" h="146685">
                  <a:moveTo>
                    <a:pt x="2489" y="0"/>
                  </a:moveTo>
                  <a:lnTo>
                    <a:pt x="0" y="0"/>
                  </a:lnTo>
                  <a:lnTo>
                    <a:pt x="0" y="27061"/>
                  </a:lnTo>
                  <a:lnTo>
                    <a:pt x="1765" y="27787"/>
                  </a:lnTo>
                  <a:lnTo>
                    <a:pt x="2489" y="28163"/>
                  </a:lnTo>
                  <a:lnTo>
                    <a:pt x="2489" y="0"/>
                  </a:lnTo>
                  <a:close/>
                </a:path>
                <a:path w="2540" h="146685">
                  <a:moveTo>
                    <a:pt x="2489" y="75122"/>
                  </a:moveTo>
                  <a:lnTo>
                    <a:pt x="0" y="75939"/>
                  </a:lnTo>
                  <a:lnTo>
                    <a:pt x="0" y="146439"/>
                  </a:lnTo>
                  <a:lnTo>
                    <a:pt x="1982" y="143357"/>
                  </a:lnTo>
                  <a:lnTo>
                    <a:pt x="2489" y="141677"/>
                  </a:lnTo>
                  <a:lnTo>
                    <a:pt x="2489" y="75122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92">
              <a:extLst>
                <a:ext uri="{FF2B5EF4-FFF2-40B4-BE49-F238E27FC236}">
                  <a16:creationId xmlns:a16="http://schemas.microsoft.com/office/drawing/2014/main" id="{65465DE4-E23C-69D3-5228-36CA31ABC881}"/>
                </a:ext>
              </a:extLst>
            </p:cNvPr>
            <p:cNvSpPr/>
            <p:nvPr/>
          </p:nvSpPr>
          <p:spPr>
            <a:xfrm>
              <a:off x="1145400" y="2187562"/>
              <a:ext cx="2540" cy="142240"/>
            </a:xfrm>
            <a:custGeom>
              <a:avLst/>
              <a:gdLst/>
              <a:ahLst/>
              <a:cxnLst/>
              <a:rect l="l" t="t" r="r" b="b"/>
              <a:pathLst>
                <a:path w="2540" h="142239">
                  <a:moveTo>
                    <a:pt x="2489" y="0"/>
                  </a:moveTo>
                  <a:lnTo>
                    <a:pt x="0" y="0"/>
                  </a:lnTo>
                  <a:lnTo>
                    <a:pt x="0" y="28163"/>
                  </a:lnTo>
                  <a:lnTo>
                    <a:pt x="2489" y="29456"/>
                  </a:lnTo>
                  <a:lnTo>
                    <a:pt x="2489" y="0"/>
                  </a:lnTo>
                  <a:close/>
                </a:path>
                <a:path w="2540" h="142239">
                  <a:moveTo>
                    <a:pt x="2489" y="74305"/>
                  </a:moveTo>
                  <a:lnTo>
                    <a:pt x="0" y="75122"/>
                  </a:lnTo>
                  <a:lnTo>
                    <a:pt x="0" y="141677"/>
                  </a:lnTo>
                  <a:lnTo>
                    <a:pt x="2489" y="133418"/>
                  </a:lnTo>
                  <a:lnTo>
                    <a:pt x="2489" y="74305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93">
              <a:extLst>
                <a:ext uri="{FF2B5EF4-FFF2-40B4-BE49-F238E27FC236}">
                  <a16:creationId xmlns:a16="http://schemas.microsoft.com/office/drawing/2014/main" id="{B659835B-B63B-BB18-C48E-DAC235EF0AEA}"/>
                </a:ext>
              </a:extLst>
            </p:cNvPr>
            <p:cNvSpPr/>
            <p:nvPr/>
          </p:nvSpPr>
          <p:spPr>
            <a:xfrm>
              <a:off x="1147889" y="2187562"/>
              <a:ext cx="2540" cy="133985"/>
            </a:xfrm>
            <a:custGeom>
              <a:avLst/>
              <a:gdLst/>
              <a:ahLst/>
              <a:cxnLst/>
              <a:rect l="l" t="t" r="r" b="b"/>
              <a:pathLst>
                <a:path w="2540" h="133985">
                  <a:moveTo>
                    <a:pt x="1642" y="0"/>
                  </a:moveTo>
                  <a:lnTo>
                    <a:pt x="0" y="0"/>
                  </a:lnTo>
                  <a:lnTo>
                    <a:pt x="0" y="29456"/>
                  </a:lnTo>
                  <a:lnTo>
                    <a:pt x="2489" y="30749"/>
                  </a:lnTo>
                  <a:lnTo>
                    <a:pt x="2489" y="2634"/>
                  </a:lnTo>
                  <a:lnTo>
                    <a:pt x="1638" y="2387"/>
                  </a:lnTo>
                  <a:lnTo>
                    <a:pt x="1642" y="0"/>
                  </a:lnTo>
                  <a:close/>
                </a:path>
                <a:path w="2540" h="133985">
                  <a:moveTo>
                    <a:pt x="2489" y="73457"/>
                  </a:moveTo>
                  <a:lnTo>
                    <a:pt x="0" y="74305"/>
                  </a:lnTo>
                  <a:lnTo>
                    <a:pt x="0" y="133418"/>
                  </a:lnTo>
                  <a:lnTo>
                    <a:pt x="449" y="131927"/>
                  </a:lnTo>
                  <a:lnTo>
                    <a:pt x="1638" y="120497"/>
                  </a:lnTo>
                  <a:lnTo>
                    <a:pt x="1676" y="116687"/>
                  </a:lnTo>
                  <a:lnTo>
                    <a:pt x="2019" y="112877"/>
                  </a:lnTo>
                  <a:lnTo>
                    <a:pt x="977" y="103987"/>
                  </a:lnTo>
                  <a:lnTo>
                    <a:pt x="2489" y="102074"/>
                  </a:lnTo>
                  <a:lnTo>
                    <a:pt x="2489" y="73457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94">
              <a:extLst>
                <a:ext uri="{FF2B5EF4-FFF2-40B4-BE49-F238E27FC236}">
                  <a16:creationId xmlns:a16="http://schemas.microsoft.com/office/drawing/2014/main" id="{85EED102-E68E-212C-F4A0-0E01E7F8948D}"/>
                </a:ext>
              </a:extLst>
            </p:cNvPr>
            <p:cNvSpPr/>
            <p:nvPr/>
          </p:nvSpPr>
          <p:spPr>
            <a:xfrm>
              <a:off x="1150378" y="2190196"/>
              <a:ext cx="2540" cy="99695"/>
            </a:xfrm>
            <a:custGeom>
              <a:avLst/>
              <a:gdLst/>
              <a:ahLst/>
              <a:cxnLst/>
              <a:rect l="l" t="t" r="r" b="b"/>
              <a:pathLst>
                <a:path w="2540" h="99694">
                  <a:moveTo>
                    <a:pt x="2489" y="68745"/>
                  </a:moveTo>
                  <a:lnTo>
                    <a:pt x="0" y="70823"/>
                  </a:lnTo>
                  <a:lnTo>
                    <a:pt x="0" y="99440"/>
                  </a:lnTo>
                  <a:lnTo>
                    <a:pt x="495" y="98813"/>
                  </a:lnTo>
                  <a:lnTo>
                    <a:pt x="2489" y="97750"/>
                  </a:lnTo>
                  <a:lnTo>
                    <a:pt x="2489" y="68745"/>
                  </a:lnTo>
                  <a:close/>
                </a:path>
                <a:path w="2540" h="99694">
                  <a:moveTo>
                    <a:pt x="0" y="0"/>
                  </a:moveTo>
                  <a:lnTo>
                    <a:pt x="0" y="28115"/>
                  </a:lnTo>
                  <a:lnTo>
                    <a:pt x="1631" y="28963"/>
                  </a:lnTo>
                  <a:lnTo>
                    <a:pt x="2489" y="29744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95">
              <a:extLst>
                <a:ext uri="{FF2B5EF4-FFF2-40B4-BE49-F238E27FC236}">
                  <a16:creationId xmlns:a16="http://schemas.microsoft.com/office/drawing/2014/main" id="{7427F497-BC69-63BA-2089-9ED8A2ECA824}"/>
                </a:ext>
              </a:extLst>
            </p:cNvPr>
            <p:cNvSpPr/>
            <p:nvPr/>
          </p:nvSpPr>
          <p:spPr>
            <a:xfrm>
              <a:off x="1152880" y="2190921"/>
              <a:ext cx="2540" cy="97155"/>
            </a:xfrm>
            <a:custGeom>
              <a:avLst/>
              <a:gdLst/>
              <a:ahLst/>
              <a:cxnLst/>
              <a:rect l="l" t="t" r="r" b="b"/>
              <a:pathLst>
                <a:path w="2540" h="97155">
                  <a:moveTo>
                    <a:pt x="2489" y="65931"/>
                  </a:moveTo>
                  <a:lnTo>
                    <a:pt x="0" y="68009"/>
                  </a:lnTo>
                  <a:lnTo>
                    <a:pt x="0" y="97018"/>
                  </a:lnTo>
                  <a:lnTo>
                    <a:pt x="2489" y="95690"/>
                  </a:lnTo>
                  <a:lnTo>
                    <a:pt x="2489" y="65931"/>
                  </a:lnTo>
                  <a:close/>
                </a:path>
                <a:path w="2540" h="97155">
                  <a:moveTo>
                    <a:pt x="0" y="0"/>
                  </a:moveTo>
                  <a:lnTo>
                    <a:pt x="0" y="29030"/>
                  </a:lnTo>
                  <a:lnTo>
                    <a:pt x="2489" y="31297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96">
              <a:extLst>
                <a:ext uri="{FF2B5EF4-FFF2-40B4-BE49-F238E27FC236}">
                  <a16:creationId xmlns:a16="http://schemas.microsoft.com/office/drawing/2014/main" id="{266BDCDF-3EFE-C51D-EB14-32AEA2A543EB}"/>
                </a:ext>
              </a:extLst>
            </p:cNvPr>
            <p:cNvSpPr/>
            <p:nvPr/>
          </p:nvSpPr>
          <p:spPr>
            <a:xfrm>
              <a:off x="1155369" y="2191642"/>
              <a:ext cx="2540" cy="95250"/>
            </a:xfrm>
            <a:custGeom>
              <a:avLst/>
              <a:gdLst/>
              <a:ahLst/>
              <a:cxnLst/>
              <a:rect l="l" t="t" r="r" b="b"/>
              <a:pathLst>
                <a:path w="2540" h="95250">
                  <a:moveTo>
                    <a:pt x="2489" y="61610"/>
                  </a:moveTo>
                  <a:lnTo>
                    <a:pt x="1033" y="64347"/>
                  </a:lnTo>
                  <a:lnTo>
                    <a:pt x="0" y="65209"/>
                  </a:lnTo>
                  <a:lnTo>
                    <a:pt x="0" y="94969"/>
                  </a:lnTo>
                  <a:lnTo>
                    <a:pt x="266" y="94827"/>
                  </a:lnTo>
                  <a:lnTo>
                    <a:pt x="2489" y="93374"/>
                  </a:lnTo>
                  <a:lnTo>
                    <a:pt x="2489" y="61610"/>
                  </a:lnTo>
                  <a:close/>
                </a:path>
                <a:path w="2540" h="95250">
                  <a:moveTo>
                    <a:pt x="0" y="0"/>
                  </a:moveTo>
                  <a:lnTo>
                    <a:pt x="0" y="30576"/>
                  </a:lnTo>
                  <a:lnTo>
                    <a:pt x="2219" y="32597"/>
                  </a:lnTo>
                  <a:lnTo>
                    <a:pt x="2489" y="33188"/>
                  </a:lnTo>
                  <a:lnTo>
                    <a:pt x="2489" y="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97">
              <a:extLst>
                <a:ext uri="{FF2B5EF4-FFF2-40B4-BE49-F238E27FC236}">
                  <a16:creationId xmlns:a16="http://schemas.microsoft.com/office/drawing/2014/main" id="{EECC7964-5F94-45DB-FC08-85D8C587C6A5}"/>
                </a:ext>
              </a:extLst>
            </p:cNvPr>
            <p:cNvSpPr/>
            <p:nvPr/>
          </p:nvSpPr>
          <p:spPr>
            <a:xfrm>
              <a:off x="1157859" y="2192364"/>
              <a:ext cx="2540" cy="92710"/>
            </a:xfrm>
            <a:custGeom>
              <a:avLst/>
              <a:gdLst/>
              <a:ahLst/>
              <a:cxnLst/>
              <a:rect l="l" t="t" r="r" b="b"/>
              <a:pathLst>
                <a:path w="2540" h="92710">
                  <a:moveTo>
                    <a:pt x="2489" y="56209"/>
                  </a:moveTo>
                  <a:lnTo>
                    <a:pt x="0" y="60888"/>
                  </a:lnTo>
                  <a:lnTo>
                    <a:pt x="0" y="92652"/>
                  </a:lnTo>
                  <a:lnTo>
                    <a:pt x="2489" y="91025"/>
                  </a:lnTo>
                  <a:lnTo>
                    <a:pt x="2489" y="56209"/>
                  </a:lnTo>
                  <a:close/>
                </a:path>
                <a:path w="2540" h="92710">
                  <a:moveTo>
                    <a:pt x="0" y="0"/>
                  </a:moveTo>
                  <a:lnTo>
                    <a:pt x="0" y="32466"/>
                  </a:lnTo>
                  <a:lnTo>
                    <a:pt x="2489" y="37919"/>
                  </a:lnTo>
                  <a:lnTo>
                    <a:pt x="2489" y="1458"/>
                  </a:lnTo>
                  <a:lnTo>
                    <a:pt x="433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98">
              <a:extLst>
                <a:ext uri="{FF2B5EF4-FFF2-40B4-BE49-F238E27FC236}">
                  <a16:creationId xmlns:a16="http://schemas.microsoft.com/office/drawing/2014/main" id="{08C8A98C-C2CD-4B98-DD17-333EA5C6A16C}"/>
                </a:ext>
              </a:extLst>
            </p:cNvPr>
            <p:cNvSpPr/>
            <p:nvPr/>
          </p:nvSpPr>
          <p:spPr>
            <a:xfrm>
              <a:off x="1160348" y="2193822"/>
              <a:ext cx="2540" cy="90170"/>
            </a:xfrm>
            <a:custGeom>
              <a:avLst/>
              <a:gdLst/>
              <a:ahLst/>
              <a:cxnLst/>
              <a:rect l="l" t="t" r="r" b="b"/>
              <a:pathLst>
                <a:path w="2540" h="90169">
                  <a:moveTo>
                    <a:pt x="0" y="0"/>
                  </a:moveTo>
                  <a:lnTo>
                    <a:pt x="0" y="36461"/>
                  </a:lnTo>
                  <a:lnTo>
                    <a:pt x="719" y="38037"/>
                  </a:lnTo>
                  <a:lnTo>
                    <a:pt x="1752" y="46927"/>
                  </a:lnTo>
                  <a:lnTo>
                    <a:pt x="108" y="54547"/>
                  </a:lnTo>
                  <a:lnTo>
                    <a:pt x="0" y="89567"/>
                  </a:lnTo>
                  <a:lnTo>
                    <a:pt x="2159" y="88156"/>
                  </a:lnTo>
                  <a:lnTo>
                    <a:pt x="2159" y="1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99">
              <a:extLst>
                <a:ext uri="{FF2B5EF4-FFF2-40B4-BE49-F238E27FC236}">
                  <a16:creationId xmlns:a16="http://schemas.microsoft.com/office/drawing/2014/main" id="{F3602C7F-07F4-357D-F1AE-DE59F41FECAF}"/>
                </a:ext>
              </a:extLst>
            </p:cNvPr>
            <p:cNvSpPr/>
            <p:nvPr/>
          </p:nvSpPr>
          <p:spPr>
            <a:xfrm>
              <a:off x="814628" y="2460496"/>
              <a:ext cx="1905" cy="100330"/>
            </a:xfrm>
            <a:custGeom>
              <a:avLst/>
              <a:gdLst/>
              <a:ahLst/>
              <a:cxnLst/>
              <a:rect l="l" t="t" r="r" b="b"/>
              <a:pathLst>
                <a:path w="1905" h="100330">
                  <a:moveTo>
                    <a:pt x="1663" y="0"/>
                  </a:moveTo>
                  <a:lnTo>
                    <a:pt x="311" y="1233"/>
                  </a:lnTo>
                  <a:lnTo>
                    <a:pt x="0" y="1737"/>
                  </a:lnTo>
                  <a:lnTo>
                    <a:pt x="0" y="99849"/>
                  </a:lnTo>
                  <a:lnTo>
                    <a:pt x="1663" y="80861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300">
              <a:extLst>
                <a:ext uri="{FF2B5EF4-FFF2-40B4-BE49-F238E27FC236}">
                  <a16:creationId xmlns:a16="http://schemas.microsoft.com/office/drawing/2014/main" id="{9F6B4480-63BA-5CF9-0945-E755BA156E06}"/>
                </a:ext>
              </a:extLst>
            </p:cNvPr>
            <p:cNvSpPr/>
            <p:nvPr/>
          </p:nvSpPr>
          <p:spPr>
            <a:xfrm>
              <a:off x="816292" y="2458225"/>
              <a:ext cx="2540" cy="83185"/>
            </a:xfrm>
            <a:custGeom>
              <a:avLst/>
              <a:gdLst/>
              <a:ahLst/>
              <a:cxnLst/>
              <a:rect l="l" t="t" r="r" b="b"/>
              <a:pathLst>
                <a:path w="2540" h="83185">
                  <a:moveTo>
                    <a:pt x="2489" y="0"/>
                  </a:moveTo>
                  <a:lnTo>
                    <a:pt x="0" y="2270"/>
                  </a:lnTo>
                  <a:lnTo>
                    <a:pt x="0" y="83131"/>
                  </a:lnTo>
                  <a:lnTo>
                    <a:pt x="76" y="82244"/>
                  </a:lnTo>
                  <a:lnTo>
                    <a:pt x="2489" y="647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301">
              <a:extLst>
                <a:ext uri="{FF2B5EF4-FFF2-40B4-BE49-F238E27FC236}">
                  <a16:creationId xmlns:a16="http://schemas.microsoft.com/office/drawing/2014/main" id="{F30F9B96-AA19-EBCC-DC9E-2F543721BBE1}"/>
                </a:ext>
              </a:extLst>
            </p:cNvPr>
            <p:cNvSpPr/>
            <p:nvPr/>
          </p:nvSpPr>
          <p:spPr>
            <a:xfrm>
              <a:off x="818794" y="2455943"/>
              <a:ext cx="2540" cy="67310"/>
            </a:xfrm>
            <a:custGeom>
              <a:avLst/>
              <a:gdLst/>
              <a:ahLst/>
              <a:cxnLst/>
              <a:rect l="l" t="t" r="r" b="b"/>
              <a:pathLst>
                <a:path w="2540" h="67310">
                  <a:moveTo>
                    <a:pt x="2489" y="0"/>
                  </a:moveTo>
                  <a:lnTo>
                    <a:pt x="0" y="2270"/>
                  </a:lnTo>
                  <a:lnTo>
                    <a:pt x="0" y="66916"/>
                  </a:lnTo>
                  <a:lnTo>
                    <a:pt x="198" y="65476"/>
                  </a:lnTo>
                  <a:lnTo>
                    <a:pt x="2489" y="559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302">
              <a:extLst>
                <a:ext uri="{FF2B5EF4-FFF2-40B4-BE49-F238E27FC236}">
                  <a16:creationId xmlns:a16="http://schemas.microsoft.com/office/drawing/2014/main" id="{FB66EF52-4A5A-0FFE-8EA6-240EE1984116}"/>
                </a:ext>
              </a:extLst>
            </p:cNvPr>
            <p:cNvSpPr/>
            <p:nvPr/>
          </p:nvSpPr>
          <p:spPr>
            <a:xfrm>
              <a:off x="821283" y="2453673"/>
              <a:ext cx="2540" cy="58419"/>
            </a:xfrm>
            <a:custGeom>
              <a:avLst/>
              <a:gdLst/>
              <a:ahLst/>
              <a:cxnLst/>
              <a:rect l="l" t="t" r="r" b="b"/>
              <a:pathLst>
                <a:path w="2540" h="58419">
                  <a:moveTo>
                    <a:pt x="2489" y="0"/>
                  </a:moveTo>
                  <a:lnTo>
                    <a:pt x="0" y="2270"/>
                  </a:lnTo>
                  <a:lnTo>
                    <a:pt x="0" y="58236"/>
                  </a:lnTo>
                  <a:lnTo>
                    <a:pt x="2298" y="48696"/>
                  </a:lnTo>
                  <a:lnTo>
                    <a:pt x="2489" y="482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303">
              <a:extLst>
                <a:ext uri="{FF2B5EF4-FFF2-40B4-BE49-F238E27FC236}">
                  <a16:creationId xmlns:a16="http://schemas.microsoft.com/office/drawing/2014/main" id="{A6C218CD-8C42-ECEF-15BA-2240F6A9D109}"/>
                </a:ext>
              </a:extLst>
            </p:cNvPr>
            <p:cNvSpPr/>
            <p:nvPr/>
          </p:nvSpPr>
          <p:spPr>
            <a:xfrm>
              <a:off x="823772" y="2451402"/>
              <a:ext cx="2540" cy="50800"/>
            </a:xfrm>
            <a:custGeom>
              <a:avLst/>
              <a:gdLst/>
              <a:ahLst/>
              <a:cxnLst/>
              <a:rect l="l" t="t" r="r" b="b"/>
              <a:pathLst>
                <a:path w="2540" h="50800">
                  <a:moveTo>
                    <a:pt x="2489" y="0"/>
                  </a:moveTo>
                  <a:lnTo>
                    <a:pt x="0" y="2270"/>
                  </a:lnTo>
                  <a:lnTo>
                    <a:pt x="0" y="50490"/>
                  </a:lnTo>
                  <a:lnTo>
                    <a:pt x="2489" y="442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304">
              <a:extLst>
                <a:ext uri="{FF2B5EF4-FFF2-40B4-BE49-F238E27FC236}">
                  <a16:creationId xmlns:a16="http://schemas.microsoft.com/office/drawing/2014/main" id="{CADC151E-0DAE-C2EB-76FE-54EDC42E3EDD}"/>
                </a:ext>
              </a:extLst>
            </p:cNvPr>
            <p:cNvSpPr/>
            <p:nvPr/>
          </p:nvSpPr>
          <p:spPr>
            <a:xfrm>
              <a:off x="826274" y="2449120"/>
              <a:ext cx="2540" cy="46990"/>
            </a:xfrm>
            <a:custGeom>
              <a:avLst/>
              <a:gdLst/>
              <a:ahLst/>
              <a:cxnLst/>
              <a:rect l="l" t="t" r="r" b="b"/>
              <a:pathLst>
                <a:path w="2540" h="46989">
                  <a:moveTo>
                    <a:pt x="2489" y="0"/>
                  </a:moveTo>
                  <a:lnTo>
                    <a:pt x="0" y="2270"/>
                  </a:lnTo>
                  <a:lnTo>
                    <a:pt x="0" y="46528"/>
                  </a:lnTo>
                  <a:lnTo>
                    <a:pt x="2489" y="4031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305">
              <a:extLst>
                <a:ext uri="{FF2B5EF4-FFF2-40B4-BE49-F238E27FC236}">
                  <a16:creationId xmlns:a16="http://schemas.microsoft.com/office/drawing/2014/main" id="{321A0E45-BEAB-2276-91A9-9C602301BEDD}"/>
                </a:ext>
              </a:extLst>
            </p:cNvPr>
            <p:cNvSpPr/>
            <p:nvPr/>
          </p:nvSpPr>
          <p:spPr>
            <a:xfrm>
              <a:off x="828763" y="2446850"/>
              <a:ext cx="2540" cy="43180"/>
            </a:xfrm>
            <a:custGeom>
              <a:avLst/>
              <a:gdLst/>
              <a:ahLst/>
              <a:cxnLst/>
              <a:rect l="l" t="t" r="r" b="b"/>
              <a:pathLst>
                <a:path w="2540" h="43180">
                  <a:moveTo>
                    <a:pt x="2489" y="0"/>
                  </a:moveTo>
                  <a:lnTo>
                    <a:pt x="0" y="2270"/>
                  </a:lnTo>
                  <a:lnTo>
                    <a:pt x="0" y="42586"/>
                  </a:lnTo>
                  <a:lnTo>
                    <a:pt x="2489" y="3639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306">
              <a:extLst>
                <a:ext uri="{FF2B5EF4-FFF2-40B4-BE49-F238E27FC236}">
                  <a16:creationId xmlns:a16="http://schemas.microsoft.com/office/drawing/2014/main" id="{CE6DBF3B-183C-0F5A-C312-C42150E7C746}"/>
                </a:ext>
              </a:extLst>
            </p:cNvPr>
            <p:cNvSpPr/>
            <p:nvPr/>
          </p:nvSpPr>
          <p:spPr>
            <a:xfrm>
              <a:off x="831253" y="2445389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40" h="38100">
                  <a:moveTo>
                    <a:pt x="2489" y="0"/>
                  </a:moveTo>
                  <a:lnTo>
                    <a:pt x="394" y="1100"/>
                  </a:lnTo>
                  <a:lnTo>
                    <a:pt x="0" y="1460"/>
                  </a:lnTo>
                  <a:lnTo>
                    <a:pt x="0" y="37858"/>
                  </a:lnTo>
                  <a:lnTo>
                    <a:pt x="2489" y="331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307">
              <a:extLst>
                <a:ext uri="{FF2B5EF4-FFF2-40B4-BE49-F238E27FC236}">
                  <a16:creationId xmlns:a16="http://schemas.microsoft.com/office/drawing/2014/main" id="{50D5ECE4-7944-F064-9D1D-922BA7F24690}"/>
                </a:ext>
              </a:extLst>
            </p:cNvPr>
            <p:cNvSpPr/>
            <p:nvPr/>
          </p:nvSpPr>
          <p:spPr>
            <a:xfrm>
              <a:off x="833742" y="2444081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489" y="0"/>
                  </a:moveTo>
                  <a:lnTo>
                    <a:pt x="0" y="1307"/>
                  </a:lnTo>
                  <a:lnTo>
                    <a:pt x="0" y="34447"/>
                  </a:lnTo>
                  <a:lnTo>
                    <a:pt x="152" y="34158"/>
                  </a:lnTo>
                  <a:lnTo>
                    <a:pt x="2489" y="315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308">
              <a:extLst>
                <a:ext uri="{FF2B5EF4-FFF2-40B4-BE49-F238E27FC236}">
                  <a16:creationId xmlns:a16="http://schemas.microsoft.com/office/drawing/2014/main" id="{73D7A648-CB10-F758-E1CC-1C7824664D21}"/>
                </a:ext>
              </a:extLst>
            </p:cNvPr>
            <p:cNvSpPr/>
            <p:nvPr/>
          </p:nvSpPr>
          <p:spPr>
            <a:xfrm>
              <a:off x="836244" y="2442767"/>
              <a:ext cx="2540" cy="33020"/>
            </a:xfrm>
            <a:custGeom>
              <a:avLst/>
              <a:gdLst/>
              <a:ahLst/>
              <a:cxnLst/>
              <a:rect l="l" t="t" r="r" b="b"/>
              <a:pathLst>
                <a:path w="2540" h="33019">
                  <a:moveTo>
                    <a:pt x="2489" y="0"/>
                  </a:moveTo>
                  <a:lnTo>
                    <a:pt x="0" y="1307"/>
                  </a:lnTo>
                  <a:lnTo>
                    <a:pt x="0" y="32818"/>
                  </a:lnTo>
                  <a:lnTo>
                    <a:pt x="2146" y="30392"/>
                  </a:lnTo>
                  <a:lnTo>
                    <a:pt x="2489" y="302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309">
              <a:extLst>
                <a:ext uri="{FF2B5EF4-FFF2-40B4-BE49-F238E27FC236}">
                  <a16:creationId xmlns:a16="http://schemas.microsoft.com/office/drawing/2014/main" id="{36CDCA1C-FDF1-B24C-0E10-6B752D8A2AA3}"/>
                </a:ext>
              </a:extLst>
            </p:cNvPr>
            <p:cNvSpPr/>
            <p:nvPr/>
          </p:nvSpPr>
          <p:spPr>
            <a:xfrm>
              <a:off x="838733" y="2441459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489" y="0"/>
                  </a:moveTo>
                  <a:lnTo>
                    <a:pt x="0" y="1307"/>
                  </a:lnTo>
                  <a:lnTo>
                    <a:pt x="0" y="31517"/>
                  </a:lnTo>
                  <a:lnTo>
                    <a:pt x="2489" y="3019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310">
              <a:extLst>
                <a:ext uri="{FF2B5EF4-FFF2-40B4-BE49-F238E27FC236}">
                  <a16:creationId xmlns:a16="http://schemas.microsoft.com/office/drawing/2014/main" id="{ECB7DD68-41FF-218B-8415-62FFDDFCCBBF}"/>
                </a:ext>
              </a:extLst>
            </p:cNvPr>
            <p:cNvSpPr/>
            <p:nvPr/>
          </p:nvSpPr>
          <p:spPr>
            <a:xfrm>
              <a:off x="841222" y="2440151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489" y="0"/>
                  </a:moveTo>
                  <a:lnTo>
                    <a:pt x="0" y="1307"/>
                  </a:lnTo>
                  <a:lnTo>
                    <a:pt x="0" y="31498"/>
                  </a:lnTo>
                  <a:lnTo>
                    <a:pt x="1930" y="30468"/>
                  </a:lnTo>
                  <a:lnTo>
                    <a:pt x="2489" y="301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311">
              <a:extLst>
                <a:ext uri="{FF2B5EF4-FFF2-40B4-BE49-F238E27FC236}">
                  <a16:creationId xmlns:a16="http://schemas.microsoft.com/office/drawing/2014/main" id="{C4670826-C3D6-B3AD-4342-37042C2EFDE5}"/>
                </a:ext>
              </a:extLst>
            </p:cNvPr>
            <p:cNvSpPr/>
            <p:nvPr/>
          </p:nvSpPr>
          <p:spPr>
            <a:xfrm>
              <a:off x="843724" y="2438836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489" y="0"/>
                  </a:moveTo>
                  <a:lnTo>
                    <a:pt x="0" y="1307"/>
                  </a:lnTo>
                  <a:lnTo>
                    <a:pt x="0" y="31414"/>
                  </a:lnTo>
                  <a:lnTo>
                    <a:pt x="2489" y="298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312">
              <a:extLst>
                <a:ext uri="{FF2B5EF4-FFF2-40B4-BE49-F238E27FC236}">
                  <a16:creationId xmlns:a16="http://schemas.microsoft.com/office/drawing/2014/main" id="{4EF16562-44D1-CEEE-3E21-9CB61AD851FB}"/>
                </a:ext>
              </a:extLst>
            </p:cNvPr>
            <p:cNvSpPr/>
            <p:nvPr/>
          </p:nvSpPr>
          <p:spPr>
            <a:xfrm>
              <a:off x="846213" y="2437930"/>
              <a:ext cx="2540" cy="31115"/>
            </a:xfrm>
            <a:custGeom>
              <a:avLst/>
              <a:gdLst/>
              <a:ahLst/>
              <a:cxnLst/>
              <a:rect l="l" t="t" r="r" b="b"/>
              <a:pathLst>
                <a:path w="2540" h="31114">
                  <a:moveTo>
                    <a:pt x="2489" y="0"/>
                  </a:moveTo>
                  <a:lnTo>
                    <a:pt x="1725" y="0"/>
                  </a:lnTo>
                  <a:lnTo>
                    <a:pt x="0" y="906"/>
                  </a:lnTo>
                  <a:lnTo>
                    <a:pt x="0" y="30716"/>
                  </a:lnTo>
                  <a:lnTo>
                    <a:pt x="2489" y="291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313">
              <a:extLst>
                <a:ext uri="{FF2B5EF4-FFF2-40B4-BE49-F238E27FC236}">
                  <a16:creationId xmlns:a16="http://schemas.microsoft.com/office/drawing/2014/main" id="{4EF29C9C-5676-44C1-6D28-F92D578FC7EE}"/>
                </a:ext>
              </a:extLst>
            </p:cNvPr>
            <p:cNvSpPr/>
            <p:nvPr/>
          </p:nvSpPr>
          <p:spPr>
            <a:xfrm>
              <a:off x="848702" y="2437930"/>
              <a:ext cx="2540" cy="29209"/>
            </a:xfrm>
            <a:custGeom>
              <a:avLst/>
              <a:gdLst/>
              <a:ahLst/>
              <a:cxnLst/>
              <a:rect l="l" t="t" r="r" b="b"/>
              <a:pathLst>
                <a:path w="2540" h="29210">
                  <a:moveTo>
                    <a:pt x="2489" y="0"/>
                  </a:moveTo>
                  <a:lnTo>
                    <a:pt x="0" y="0"/>
                  </a:lnTo>
                  <a:lnTo>
                    <a:pt x="0" y="29110"/>
                  </a:lnTo>
                  <a:lnTo>
                    <a:pt x="2489" y="2750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314">
              <a:extLst>
                <a:ext uri="{FF2B5EF4-FFF2-40B4-BE49-F238E27FC236}">
                  <a16:creationId xmlns:a16="http://schemas.microsoft.com/office/drawing/2014/main" id="{0E9C594B-B16E-3DFE-1BC1-7427F575F337}"/>
                </a:ext>
              </a:extLst>
            </p:cNvPr>
            <p:cNvSpPr/>
            <p:nvPr/>
          </p:nvSpPr>
          <p:spPr>
            <a:xfrm>
              <a:off x="851204" y="2437930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489" y="0"/>
                  </a:moveTo>
                  <a:lnTo>
                    <a:pt x="0" y="0"/>
                  </a:lnTo>
                  <a:lnTo>
                    <a:pt x="0" y="27497"/>
                  </a:lnTo>
                  <a:lnTo>
                    <a:pt x="2489" y="2589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315">
              <a:extLst>
                <a:ext uri="{FF2B5EF4-FFF2-40B4-BE49-F238E27FC236}">
                  <a16:creationId xmlns:a16="http://schemas.microsoft.com/office/drawing/2014/main" id="{B459A583-399A-2BAB-D360-2BCDF86F2197}"/>
                </a:ext>
              </a:extLst>
            </p:cNvPr>
            <p:cNvSpPr/>
            <p:nvPr/>
          </p:nvSpPr>
          <p:spPr>
            <a:xfrm>
              <a:off x="853694" y="2437930"/>
              <a:ext cx="2540" cy="26034"/>
            </a:xfrm>
            <a:custGeom>
              <a:avLst/>
              <a:gdLst/>
              <a:ahLst/>
              <a:cxnLst/>
              <a:rect l="l" t="t" r="r" b="b"/>
              <a:pathLst>
                <a:path w="2540" h="26035">
                  <a:moveTo>
                    <a:pt x="2489" y="0"/>
                  </a:moveTo>
                  <a:lnTo>
                    <a:pt x="0" y="0"/>
                  </a:lnTo>
                  <a:lnTo>
                    <a:pt x="0" y="25892"/>
                  </a:lnTo>
                  <a:lnTo>
                    <a:pt x="2489" y="2428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316">
              <a:extLst>
                <a:ext uri="{FF2B5EF4-FFF2-40B4-BE49-F238E27FC236}">
                  <a16:creationId xmlns:a16="http://schemas.microsoft.com/office/drawing/2014/main" id="{C86B0240-AB8E-E4BF-5F4D-0BF78DA66E0B}"/>
                </a:ext>
              </a:extLst>
            </p:cNvPr>
            <p:cNvSpPr/>
            <p:nvPr/>
          </p:nvSpPr>
          <p:spPr>
            <a:xfrm>
              <a:off x="856183" y="2437930"/>
              <a:ext cx="2540" cy="24765"/>
            </a:xfrm>
            <a:custGeom>
              <a:avLst/>
              <a:gdLst/>
              <a:ahLst/>
              <a:cxnLst/>
              <a:rect l="l" t="t" r="r" b="b"/>
              <a:pathLst>
                <a:path w="2540" h="24764">
                  <a:moveTo>
                    <a:pt x="2489" y="0"/>
                  </a:moveTo>
                  <a:lnTo>
                    <a:pt x="0" y="0"/>
                  </a:lnTo>
                  <a:lnTo>
                    <a:pt x="0" y="24286"/>
                  </a:lnTo>
                  <a:lnTo>
                    <a:pt x="2489" y="226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317">
              <a:extLst>
                <a:ext uri="{FF2B5EF4-FFF2-40B4-BE49-F238E27FC236}">
                  <a16:creationId xmlns:a16="http://schemas.microsoft.com/office/drawing/2014/main" id="{3B8B5A20-7ABC-DA04-24D3-7577A6700638}"/>
                </a:ext>
              </a:extLst>
            </p:cNvPr>
            <p:cNvSpPr/>
            <p:nvPr/>
          </p:nvSpPr>
          <p:spPr>
            <a:xfrm>
              <a:off x="858685" y="2437930"/>
              <a:ext cx="2540" cy="22860"/>
            </a:xfrm>
            <a:custGeom>
              <a:avLst/>
              <a:gdLst/>
              <a:ahLst/>
              <a:cxnLst/>
              <a:rect l="l" t="t" r="r" b="b"/>
              <a:pathLst>
                <a:path w="2540" h="22860">
                  <a:moveTo>
                    <a:pt x="2489" y="0"/>
                  </a:moveTo>
                  <a:lnTo>
                    <a:pt x="0" y="0"/>
                  </a:lnTo>
                  <a:lnTo>
                    <a:pt x="0" y="22673"/>
                  </a:lnTo>
                  <a:lnTo>
                    <a:pt x="2192" y="21259"/>
                  </a:lnTo>
                  <a:lnTo>
                    <a:pt x="2489" y="211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318">
              <a:extLst>
                <a:ext uri="{FF2B5EF4-FFF2-40B4-BE49-F238E27FC236}">
                  <a16:creationId xmlns:a16="http://schemas.microsoft.com/office/drawing/2014/main" id="{F7A769B9-624E-2E26-FC19-936A86403C1C}"/>
                </a:ext>
              </a:extLst>
            </p:cNvPr>
            <p:cNvSpPr/>
            <p:nvPr/>
          </p:nvSpPr>
          <p:spPr>
            <a:xfrm>
              <a:off x="861174" y="2437930"/>
              <a:ext cx="2540" cy="21590"/>
            </a:xfrm>
            <a:custGeom>
              <a:avLst/>
              <a:gdLst/>
              <a:ahLst/>
              <a:cxnLst/>
              <a:rect l="l" t="t" r="r" b="b"/>
              <a:pathLst>
                <a:path w="2540" h="21589">
                  <a:moveTo>
                    <a:pt x="2489" y="0"/>
                  </a:moveTo>
                  <a:lnTo>
                    <a:pt x="0" y="0"/>
                  </a:lnTo>
                  <a:lnTo>
                    <a:pt x="0" y="21139"/>
                  </a:lnTo>
                  <a:lnTo>
                    <a:pt x="2489" y="201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319">
              <a:extLst>
                <a:ext uri="{FF2B5EF4-FFF2-40B4-BE49-F238E27FC236}">
                  <a16:creationId xmlns:a16="http://schemas.microsoft.com/office/drawing/2014/main" id="{BD7225B0-54B2-124B-799D-856E33F2DB8C}"/>
                </a:ext>
              </a:extLst>
            </p:cNvPr>
            <p:cNvSpPr/>
            <p:nvPr/>
          </p:nvSpPr>
          <p:spPr>
            <a:xfrm>
              <a:off x="863663" y="2437930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19">
                  <a:moveTo>
                    <a:pt x="2489" y="0"/>
                  </a:moveTo>
                  <a:lnTo>
                    <a:pt x="0" y="0"/>
                  </a:lnTo>
                  <a:lnTo>
                    <a:pt x="0" y="20133"/>
                  </a:lnTo>
                  <a:lnTo>
                    <a:pt x="2489" y="1912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320">
              <a:extLst>
                <a:ext uri="{FF2B5EF4-FFF2-40B4-BE49-F238E27FC236}">
                  <a16:creationId xmlns:a16="http://schemas.microsoft.com/office/drawing/2014/main" id="{48152CC0-A6E7-446C-2E86-09D0D0FD6198}"/>
                </a:ext>
              </a:extLst>
            </p:cNvPr>
            <p:cNvSpPr/>
            <p:nvPr/>
          </p:nvSpPr>
          <p:spPr>
            <a:xfrm>
              <a:off x="866152" y="2437930"/>
              <a:ext cx="2540" cy="19685"/>
            </a:xfrm>
            <a:custGeom>
              <a:avLst/>
              <a:gdLst/>
              <a:ahLst/>
              <a:cxnLst/>
              <a:rect l="l" t="t" r="r" b="b"/>
              <a:pathLst>
                <a:path w="2540" h="19685">
                  <a:moveTo>
                    <a:pt x="2489" y="0"/>
                  </a:moveTo>
                  <a:lnTo>
                    <a:pt x="0" y="0"/>
                  </a:lnTo>
                  <a:lnTo>
                    <a:pt x="0" y="19127"/>
                  </a:lnTo>
                  <a:lnTo>
                    <a:pt x="2489" y="181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321">
              <a:extLst>
                <a:ext uri="{FF2B5EF4-FFF2-40B4-BE49-F238E27FC236}">
                  <a16:creationId xmlns:a16="http://schemas.microsoft.com/office/drawing/2014/main" id="{4D77EC41-9991-DB6A-2D1B-7A67DF81265A}"/>
                </a:ext>
              </a:extLst>
            </p:cNvPr>
            <p:cNvSpPr/>
            <p:nvPr/>
          </p:nvSpPr>
          <p:spPr>
            <a:xfrm>
              <a:off x="868654" y="2437930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4">
                  <a:moveTo>
                    <a:pt x="2489" y="0"/>
                  </a:moveTo>
                  <a:lnTo>
                    <a:pt x="0" y="0"/>
                  </a:lnTo>
                  <a:lnTo>
                    <a:pt x="0" y="18115"/>
                  </a:lnTo>
                  <a:lnTo>
                    <a:pt x="2489" y="171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322">
              <a:extLst>
                <a:ext uri="{FF2B5EF4-FFF2-40B4-BE49-F238E27FC236}">
                  <a16:creationId xmlns:a16="http://schemas.microsoft.com/office/drawing/2014/main" id="{D58F8608-4476-01F0-D27D-88EBD1E7370C}"/>
                </a:ext>
              </a:extLst>
            </p:cNvPr>
            <p:cNvSpPr/>
            <p:nvPr/>
          </p:nvSpPr>
          <p:spPr>
            <a:xfrm>
              <a:off x="871143" y="2437930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40" h="17144">
                  <a:moveTo>
                    <a:pt x="2489" y="0"/>
                  </a:moveTo>
                  <a:lnTo>
                    <a:pt x="0" y="0"/>
                  </a:lnTo>
                  <a:lnTo>
                    <a:pt x="0" y="17109"/>
                  </a:lnTo>
                  <a:lnTo>
                    <a:pt x="2489" y="1610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323">
              <a:extLst>
                <a:ext uri="{FF2B5EF4-FFF2-40B4-BE49-F238E27FC236}">
                  <a16:creationId xmlns:a16="http://schemas.microsoft.com/office/drawing/2014/main" id="{0E72A015-6002-F68F-8A08-7C16D810E086}"/>
                </a:ext>
              </a:extLst>
            </p:cNvPr>
            <p:cNvSpPr/>
            <p:nvPr/>
          </p:nvSpPr>
          <p:spPr>
            <a:xfrm>
              <a:off x="873633" y="2437930"/>
              <a:ext cx="2540" cy="16510"/>
            </a:xfrm>
            <a:custGeom>
              <a:avLst/>
              <a:gdLst/>
              <a:ahLst/>
              <a:cxnLst/>
              <a:rect l="l" t="t" r="r" b="b"/>
              <a:pathLst>
                <a:path w="2540" h="16510">
                  <a:moveTo>
                    <a:pt x="2489" y="0"/>
                  </a:moveTo>
                  <a:lnTo>
                    <a:pt x="0" y="0"/>
                  </a:lnTo>
                  <a:lnTo>
                    <a:pt x="0" y="16102"/>
                  </a:lnTo>
                  <a:lnTo>
                    <a:pt x="2489" y="1509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324">
              <a:extLst>
                <a:ext uri="{FF2B5EF4-FFF2-40B4-BE49-F238E27FC236}">
                  <a16:creationId xmlns:a16="http://schemas.microsoft.com/office/drawing/2014/main" id="{4D39F0AC-5988-49BB-D3D7-5DD5E6345BA9}"/>
                </a:ext>
              </a:extLst>
            </p:cNvPr>
            <p:cNvSpPr/>
            <p:nvPr/>
          </p:nvSpPr>
          <p:spPr>
            <a:xfrm>
              <a:off x="876134" y="2437930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40" h="15239">
                  <a:moveTo>
                    <a:pt x="2489" y="0"/>
                  </a:moveTo>
                  <a:lnTo>
                    <a:pt x="0" y="0"/>
                  </a:lnTo>
                  <a:lnTo>
                    <a:pt x="0" y="15091"/>
                  </a:lnTo>
                  <a:lnTo>
                    <a:pt x="2489" y="1408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325">
              <a:extLst>
                <a:ext uri="{FF2B5EF4-FFF2-40B4-BE49-F238E27FC236}">
                  <a16:creationId xmlns:a16="http://schemas.microsoft.com/office/drawing/2014/main" id="{39DCFE2F-27AB-2F24-2160-EF61764DCCE1}"/>
                </a:ext>
              </a:extLst>
            </p:cNvPr>
            <p:cNvSpPr/>
            <p:nvPr/>
          </p:nvSpPr>
          <p:spPr>
            <a:xfrm>
              <a:off x="878624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14085"/>
                  </a:lnTo>
                  <a:lnTo>
                    <a:pt x="1101" y="13639"/>
                  </a:lnTo>
                  <a:lnTo>
                    <a:pt x="2489" y="13194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2489" y="103774"/>
                  </a:moveTo>
                  <a:lnTo>
                    <a:pt x="1095" y="106349"/>
                  </a:lnTo>
                  <a:lnTo>
                    <a:pt x="502" y="115239"/>
                  </a:lnTo>
                  <a:lnTo>
                    <a:pt x="196" y="122415"/>
                  </a:lnTo>
                  <a:lnTo>
                    <a:pt x="2489" y="122415"/>
                  </a:lnTo>
                  <a:lnTo>
                    <a:pt x="2489" y="103774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326">
              <a:extLst>
                <a:ext uri="{FF2B5EF4-FFF2-40B4-BE49-F238E27FC236}">
                  <a16:creationId xmlns:a16="http://schemas.microsoft.com/office/drawing/2014/main" id="{B1266E5E-5F98-7B6E-A733-050ACD87458D}"/>
                </a:ext>
              </a:extLst>
            </p:cNvPr>
            <p:cNvSpPr/>
            <p:nvPr/>
          </p:nvSpPr>
          <p:spPr>
            <a:xfrm>
              <a:off x="881113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13194"/>
                  </a:lnTo>
                  <a:lnTo>
                    <a:pt x="2489" y="12396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2489" y="99935"/>
                  </a:moveTo>
                  <a:lnTo>
                    <a:pt x="2042" y="99999"/>
                  </a:lnTo>
                  <a:lnTo>
                    <a:pt x="0" y="103774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9935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327">
              <a:extLst>
                <a:ext uri="{FF2B5EF4-FFF2-40B4-BE49-F238E27FC236}">
                  <a16:creationId xmlns:a16="http://schemas.microsoft.com/office/drawing/2014/main" id="{FF784CDA-5B1C-A482-65C3-574100F428AD}"/>
                </a:ext>
              </a:extLst>
            </p:cNvPr>
            <p:cNvSpPr/>
            <p:nvPr/>
          </p:nvSpPr>
          <p:spPr>
            <a:xfrm>
              <a:off x="883615" y="2437929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99580"/>
                  </a:moveTo>
                  <a:lnTo>
                    <a:pt x="0" y="99936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9580"/>
                  </a:lnTo>
                  <a:close/>
                </a:path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12395"/>
                  </a:lnTo>
                  <a:lnTo>
                    <a:pt x="2489" y="1159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328">
              <a:extLst>
                <a:ext uri="{FF2B5EF4-FFF2-40B4-BE49-F238E27FC236}">
                  <a16:creationId xmlns:a16="http://schemas.microsoft.com/office/drawing/2014/main" id="{84732EB2-77AB-C8CF-4460-CEF79FA89374}"/>
                </a:ext>
              </a:extLst>
            </p:cNvPr>
            <p:cNvSpPr/>
            <p:nvPr/>
          </p:nvSpPr>
          <p:spPr>
            <a:xfrm>
              <a:off x="886104" y="2437929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99225"/>
                  </a:moveTo>
                  <a:lnTo>
                    <a:pt x="0" y="99580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9225"/>
                  </a:lnTo>
                  <a:close/>
                </a:path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11595"/>
                  </a:lnTo>
                  <a:lnTo>
                    <a:pt x="2489" y="1080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329">
              <a:extLst>
                <a:ext uri="{FF2B5EF4-FFF2-40B4-BE49-F238E27FC236}">
                  <a16:creationId xmlns:a16="http://schemas.microsoft.com/office/drawing/2014/main" id="{22219CA1-4D01-4837-1BAD-A5747ACFD9CF}"/>
                </a:ext>
              </a:extLst>
            </p:cNvPr>
            <p:cNvSpPr/>
            <p:nvPr/>
          </p:nvSpPr>
          <p:spPr>
            <a:xfrm>
              <a:off x="888593" y="2437929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98869"/>
                  </a:moveTo>
                  <a:lnTo>
                    <a:pt x="0" y="99225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8869"/>
                  </a:lnTo>
                  <a:close/>
                </a:path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10807"/>
                  </a:lnTo>
                  <a:lnTo>
                    <a:pt x="2489" y="1000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330">
              <a:extLst>
                <a:ext uri="{FF2B5EF4-FFF2-40B4-BE49-F238E27FC236}">
                  <a16:creationId xmlns:a16="http://schemas.microsoft.com/office/drawing/2014/main" id="{66E0D716-F58C-2BE3-AF68-42C93EF90A69}"/>
                </a:ext>
              </a:extLst>
            </p:cNvPr>
            <p:cNvSpPr/>
            <p:nvPr/>
          </p:nvSpPr>
          <p:spPr>
            <a:xfrm>
              <a:off x="891095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9994"/>
                  </a:lnTo>
                  <a:lnTo>
                    <a:pt x="2489" y="9196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914" y="98729"/>
                  </a:moveTo>
                  <a:lnTo>
                    <a:pt x="0" y="98860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9187"/>
                  </a:lnTo>
                  <a:lnTo>
                    <a:pt x="914" y="98729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331">
              <a:extLst>
                <a:ext uri="{FF2B5EF4-FFF2-40B4-BE49-F238E27FC236}">
                  <a16:creationId xmlns:a16="http://schemas.microsoft.com/office/drawing/2014/main" id="{A25AABDD-8E31-FFFF-CB47-97EA5B31A2BF}"/>
                </a:ext>
              </a:extLst>
            </p:cNvPr>
            <p:cNvSpPr/>
            <p:nvPr/>
          </p:nvSpPr>
          <p:spPr>
            <a:xfrm>
              <a:off x="893584" y="2437929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99923"/>
                  </a:moveTo>
                  <a:lnTo>
                    <a:pt x="0" y="99199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99923"/>
                  </a:lnTo>
                  <a:close/>
                </a:path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9207"/>
                  </a:lnTo>
                  <a:lnTo>
                    <a:pt x="2489" y="840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332">
              <a:extLst>
                <a:ext uri="{FF2B5EF4-FFF2-40B4-BE49-F238E27FC236}">
                  <a16:creationId xmlns:a16="http://schemas.microsoft.com/office/drawing/2014/main" id="{A04601CF-8CDF-1C56-A9F2-EBFA4F66C20D}"/>
                </a:ext>
              </a:extLst>
            </p:cNvPr>
            <p:cNvSpPr/>
            <p:nvPr/>
          </p:nvSpPr>
          <p:spPr>
            <a:xfrm>
              <a:off x="896073" y="2437929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100647"/>
                  </a:moveTo>
                  <a:lnTo>
                    <a:pt x="0" y="99923"/>
                  </a:lnTo>
                  <a:lnTo>
                    <a:pt x="0" y="122415"/>
                  </a:lnTo>
                  <a:lnTo>
                    <a:pt x="2489" y="122415"/>
                  </a:lnTo>
                  <a:lnTo>
                    <a:pt x="2489" y="100647"/>
                  </a:lnTo>
                  <a:close/>
                </a:path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8407"/>
                  </a:lnTo>
                  <a:lnTo>
                    <a:pt x="2489" y="760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333">
              <a:extLst>
                <a:ext uri="{FF2B5EF4-FFF2-40B4-BE49-F238E27FC236}">
                  <a16:creationId xmlns:a16="http://schemas.microsoft.com/office/drawing/2014/main" id="{68033759-0194-EB1A-1B03-A3B63C4AD359}"/>
                </a:ext>
              </a:extLst>
            </p:cNvPr>
            <p:cNvSpPr/>
            <p:nvPr/>
          </p:nvSpPr>
          <p:spPr>
            <a:xfrm>
              <a:off x="898575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7596"/>
                  </a:lnTo>
                  <a:lnTo>
                    <a:pt x="2489" y="6817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0" y="100638"/>
                  </a:moveTo>
                  <a:lnTo>
                    <a:pt x="0" y="122415"/>
                  </a:lnTo>
                  <a:lnTo>
                    <a:pt x="2489" y="122415"/>
                  </a:lnTo>
                  <a:lnTo>
                    <a:pt x="2489" y="101737"/>
                  </a:lnTo>
                  <a:lnTo>
                    <a:pt x="2170" y="101269"/>
                  </a:lnTo>
                  <a:lnTo>
                    <a:pt x="0" y="100638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334">
              <a:extLst>
                <a:ext uri="{FF2B5EF4-FFF2-40B4-BE49-F238E27FC236}">
                  <a16:creationId xmlns:a16="http://schemas.microsoft.com/office/drawing/2014/main" id="{191015AB-3F93-FF07-CBA9-FCC95D560331}"/>
                </a:ext>
              </a:extLst>
            </p:cNvPr>
            <p:cNvSpPr/>
            <p:nvPr/>
          </p:nvSpPr>
          <p:spPr>
            <a:xfrm>
              <a:off x="901065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6817"/>
                  </a:lnTo>
                  <a:lnTo>
                    <a:pt x="2489" y="6049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0" y="101737"/>
                  </a:moveTo>
                  <a:lnTo>
                    <a:pt x="0" y="122415"/>
                  </a:lnTo>
                  <a:lnTo>
                    <a:pt x="2489" y="122415"/>
                  </a:lnTo>
                  <a:lnTo>
                    <a:pt x="2489" y="105382"/>
                  </a:lnTo>
                  <a:lnTo>
                    <a:pt x="0" y="101737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335">
              <a:extLst>
                <a:ext uri="{FF2B5EF4-FFF2-40B4-BE49-F238E27FC236}">
                  <a16:creationId xmlns:a16="http://schemas.microsoft.com/office/drawing/2014/main" id="{72B2127D-7168-EAE9-C768-46FB8EF1B412}"/>
                </a:ext>
              </a:extLst>
            </p:cNvPr>
            <p:cNvSpPr/>
            <p:nvPr/>
          </p:nvSpPr>
          <p:spPr>
            <a:xfrm>
              <a:off x="903554" y="2437930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2489" y="0"/>
                  </a:moveTo>
                  <a:lnTo>
                    <a:pt x="0" y="0"/>
                  </a:lnTo>
                  <a:lnTo>
                    <a:pt x="0" y="6049"/>
                  </a:lnTo>
                  <a:lnTo>
                    <a:pt x="2489" y="5282"/>
                  </a:lnTo>
                  <a:lnTo>
                    <a:pt x="2489" y="0"/>
                  </a:lnTo>
                  <a:close/>
                </a:path>
                <a:path w="2540" h="122555">
                  <a:moveTo>
                    <a:pt x="0" y="105382"/>
                  </a:moveTo>
                  <a:lnTo>
                    <a:pt x="0" y="122415"/>
                  </a:lnTo>
                  <a:lnTo>
                    <a:pt x="1753" y="122415"/>
                  </a:lnTo>
                  <a:lnTo>
                    <a:pt x="1357" y="115239"/>
                  </a:lnTo>
                  <a:lnTo>
                    <a:pt x="660" y="106349"/>
                  </a:lnTo>
                  <a:lnTo>
                    <a:pt x="0" y="105382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336">
              <a:extLst>
                <a:ext uri="{FF2B5EF4-FFF2-40B4-BE49-F238E27FC236}">
                  <a16:creationId xmlns:a16="http://schemas.microsoft.com/office/drawing/2014/main" id="{3FF823A9-FBD0-B3C6-14FC-9F9AF8E0EBD3}"/>
                </a:ext>
              </a:extLst>
            </p:cNvPr>
            <p:cNvSpPr/>
            <p:nvPr/>
          </p:nvSpPr>
          <p:spPr>
            <a:xfrm>
              <a:off x="906056" y="2437930"/>
              <a:ext cx="2540" cy="38735"/>
            </a:xfrm>
            <a:custGeom>
              <a:avLst/>
              <a:gdLst/>
              <a:ahLst/>
              <a:cxnLst/>
              <a:rect l="l" t="t" r="r" b="b"/>
              <a:pathLst>
                <a:path w="2540" h="38735">
                  <a:moveTo>
                    <a:pt x="2489" y="0"/>
                  </a:moveTo>
                  <a:lnTo>
                    <a:pt x="0" y="0"/>
                  </a:lnTo>
                  <a:lnTo>
                    <a:pt x="0" y="5278"/>
                  </a:lnTo>
                  <a:lnTo>
                    <a:pt x="2489" y="4510"/>
                  </a:lnTo>
                  <a:lnTo>
                    <a:pt x="2489" y="0"/>
                  </a:lnTo>
                  <a:close/>
                </a:path>
                <a:path w="2540" h="38735">
                  <a:moveTo>
                    <a:pt x="2489" y="26991"/>
                  </a:moveTo>
                  <a:lnTo>
                    <a:pt x="1741" y="32689"/>
                  </a:lnTo>
                  <a:lnTo>
                    <a:pt x="2489" y="38482"/>
                  </a:lnTo>
                  <a:lnTo>
                    <a:pt x="2489" y="26991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337">
              <a:extLst>
                <a:ext uri="{FF2B5EF4-FFF2-40B4-BE49-F238E27FC236}">
                  <a16:creationId xmlns:a16="http://schemas.microsoft.com/office/drawing/2014/main" id="{591DD2B8-28CE-3357-B9AE-D07F94B52194}"/>
                </a:ext>
              </a:extLst>
            </p:cNvPr>
            <p:cNvSpPr/>
            <p:nvPr/>
          </p:nvSpPr>
          <p:spPr>
            <a:xfrm>
              <a:off x="908545" y="2437930"/>
              <a:ext cx="2540" cy="46355"/>
            </a:xfrm>
            <a:custGeom>
              <a:avLst/>
              <a:gdLst/>
              <a:ahLst/>
              <a:cxnLst/>
              <a:rect l="l" t="t" r="r" b="b"/>
              <a:pathLst>
                <a:path w="2540" h="46355">
                  <a:moveTo>
                    <a:pt x="2489" y="0"/>
                  </a:moveTo>
                  <a:lnTo>
                    <a:pt x="0" y="0"/>
                  </a:lnTo>
                  <a:lnTo>
                    <a:pt x="0" y="4510"/>
                  </a:lnTo>
                  <a:lnTo>
                    <a:pt x="2489" y="3743"/>
                  </a:lnTo>
                  <a:lnTo>
                    <a:pt x="2489" y="0"/>
                  </a:lnTo>
                  <a:close/>
                </a:path>
                <a:path w="2540" h="46355">
                  <a:moveTo>
                    <a:pt x="2489" y="20450"/>
                  </a:moveTo>
                  <a:lnTo>
                    <a:pt x="252" y="25069"/>
                  </a:lnTo>
                  <a:lnTo>
                    <a:pt x="0" y="26991"/>
                  </a:lnTo>
                  <a:lnTo>
                    <a:pt x="0" y="38482"/>
                  </a:lnTo>
                  <a:lnTo>
                    <a:pt x="235" y="40309"/>
                  </a:lnTo>
                  <a:lnTo>
                    <a:pt x="2489" y="46280"/>
                  </a:lnTo>
                  <a:lnTo>
                    <a:pt x="2489" y="2045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338">
              <a:extLst>
                <a:ext uri="{FF2B5EF4-FFF2-40B4-BE49-F238E27FC236}">
                  <a16:creationId xmlns:a16="http://schemas.microsoft.com/office/drawing/2014/main" id="{8982A955-7C8A-5708-8C10-9A57DB62123C}"/>
                </a:ext>
              </a:extLst>
            </p:cNvPr>
            <p:cNvSpPr/>
            <p:nvPr/>
          </p:nvSpPr>
          <p:spPr>
            <a:xfrm>
              <a:off x="911034" y="2437930"/>
              <a:ext cx="2540" cy="52069"/>
            </a:xfrm>
            <a:custGeom>
              <a:avLst/>
              <a:gdLst/>
              <a:ahLst/>
              <a:cxnLst/>
              <a:rect l="l" t="t" r="r" b="b"/>
              <a:pathLst>
                <a:path w="2540" h="52069">
                  <a:moveTo>
                    <a:pt x="2489" y="0"/>
                  </a:moveTo>
                  <a:lnTo>
                    <a:pt x="0" y="0"/>
                  </a:lnTo>
                  <a:lnTo>
                    <a:pt x="0" y="3743"/>
                  </a:lnTo>
                  <a:lnTo>
                    <a:pt x="2489" y="2975"/>
                  </a:lnTo>
                  <a:lnTo>
                    <a:pt x="2489" y="0"/>
                  </a:lnTo>
                  <a:close/>
                </a:path>
                <a:path w="2540" h="52069">
                  <a:moveTo>
                    <a:pt x="2489" y="15690"/>
                  </a:moveTo>
                  <a:lnTo>
                    <a:pt x="838" y="18719"/>
                  </a:lnTo>
                  <a:lnTo>
                    <a:pt x="0" y="20450"/>
                  </a:lnTo>
                  <a:lnTo>
                    <a:pt x="0" y="46280"/>
                  </a:lnTo>
                  <a:lnTo>
                    <a:pt x="622" y="47929"/>
                  </a:lnTo>
                  <a:lnTo>
                    <a:pt x="2489" y="52019"/>
                  </a:lnTo>
                  <a:lnTo>
                    <a:pt x="2489" y="1569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339">
              <a:extLst>
                <a:ext uri="{FF2B5EF4-FFF2-40B4-BE49-F238E27FC236}">
                  <a16:creationId xmlns:a16="http://schemas.microsoft.com/office/drawing/2014/main" id="{45AEAE7D-3E57-EB29-47DE-249F7BE9440B}"/>
                </a:ext>
              </a:extLst>
            </p:cNvPr>
            <p:cNvSpPr/>
            <p:nvPr/>
          </p:nvSpPr>
          <p:spPr>
            <a:xfrm>
              <a:off x="913536" y="2437930"/>
              <a:ext cx="2540" cy="57785"/>
            </a:xfrm>
            <a:custGeom>
              <a:avLst/>
              <a:gdLst/>
              <a:ahLst/>
              <a:cxnLst/>
              <a:rect l="l" t="t" r="r" b="b"/>
              <a:pathLst>
                <a:path w="2540" h="57785">
                  <a:moveTo>
                    <a:pt x="2489" y="0"/>
                  </a:moveTo>
                  <a:lnTo>
                    <a:pt x="0" y="0"/>
                  </a:lnTo>
                  <a:lnTo>
                    <a:pt x="0" y="2971"/>
                  </a:lnTo>
                  <a:lnTo>
                    <a:pt x="2489" y="2204"/>
                  </a:lnTo>
                  <a:lnTo>
                    <a:pt x="2489" y="0"/>
                  </a:lnTo>
                  <a:close/>
                </a:path>
                <a:path w="2540" h="57785">
                  <a:moveTo>
                    <a:pt x="2489" y="9592"/>
                  </a:moveTo>
                  <a:lnTo>
                    <a:pt x="1104" y="13639"/>
                  </a:lnTo>
                  <a:lnTo>
                    <a:pt x="0" y="15667"/>
                  </a:lnTo>
                  <a:lnTo>
                    <a:pt x="0" y="52046"/>
                  </a:lnTo>
                  <a:lnTo>
                    <a:pt x="2489" y="57499"/>
                  </a:lnTo>
                  <a:lnTo>
                    <a:pt x="2489" y="9592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340">
              <a:extLst>
                <a:ext uri="{FF2B5EF4-FFF2-40B4-BE49-F238E27FC236}">
                  <a16:creationId xmlns:a16="http://schemas.microsoft.com/office/drawing/2014/main" id="{8CC5A45D-5922-5CF4-DFD6-73776D913C5B}"/>
                </a:ext>
              </a:extLst>
            </p:cNvPr>
            <p:cNvSpPr/>
            <p:nvPr/>
          </p:nvSpPr>
          <p:spPr>
            <a:xfrm>
              <a:off x="916025" y="2437930"/>
              <a:ext cx="2540" cy="63500"/>
            </a:xfrm>
            <a:custGeom>
              <a:avLst/>
              <a:gdLst/>
              <a:ahLst/>
              <a:cxnLst/>
              <a:rect l="l" t="t" r="r" b="b"/>
              <a:pathLst>
                <a:path w="2540" h="63500">
                  <a:moveTo>
                    <a:pt x="2489" y="0"/>
                  </a:moveTo>
                  <a:lnTo>
                    <a:pt x="0" y="0"/>
                  </a:lnTo>
                  <a:lnTo>
                    <a:pt x="0" y="2204"/>
                  </a:lnTo>
                  <a:lnTo>
                    <a:pt x="2489" y="1437"/>
                  </a:lnTo>
                  <a:lnTo>
                    <a:pt x="2489" y="0"/>
                  </a:lnTo>
                  <a:close/>
                </a:path>
                <a:path w="2540" h="63500">
                  <a:moveTo>
                    <a:pt x="2489" y="4029"/>
                  </a:moveTo>
                  <a:lnTo>
                    <a:pt x="787" y="7289"/>
                  </a:lnTo>
                  <a:lnTo>
                    <a:pt x="0" y="9592"/>
                  </a:lnTo>
                  <a:lnTo>
                    <a:pt x="0" y="57499"/>
                  </a:lnTo>
                  <a:lnTo>
                    <a:pt x="2489" y="62951"/>
                  </a:lnTo>
                  <a:lnTo>
                    <a:pt x="2489" y="4029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341">
              <a:extLst>
                <a:ext uri="{FF2B5EF4-FFF2-40B4-BE49-F238E27FC236}">
                  <a16:creationId xmlns:a16="http://schemas.microsoft.com/office/drawing/2014/main" id="{A8DEE249-30BB-C362-F156-30429D71D8E6}"/>
                </a:ext>
              </a:extLst>
            </p:cNvPr>
            <p:cNvSpPr/>
            <p:nvPr/>
          </p:nvSpPr>
          <p:spPr>
            <a:xfrm>
              <a:off x="918514" y="2437930"/>
              <a:ext cx="2540" cy="68580"/>
            </a:xfrm>
            <a:custGeom>
              <a:avLst/>
              <a:gdLst/>
              <a:ahLst/>
              <a:cxnLst/>
              <a:rect l="l" t="t" r="r" b="b"/>
              <a:pathLst>
                <a:path w="2540" h="68580">
                  <a:moveTo>
                    <a:pt x="2489" y="939"/>
                  </a:moveTo>
                  <a:lnTo>
                    <a:pt x="1612" y="939"/>
                  </a:lnTo>
                  <a:lnTo>
                    <a:pt x="0" y="4029"/>
                  </a:lnTo>
                  <a:lnTo>
                    <a:pt x="0" y="62951"/>
                  </a:lnTo>
                  <a:lnTo>
                    <a:pt x="1259" y="65709"/>
                  </a:lnTo>
                  <a:lnTo>
                    <a:pt x="2489" y="68246"/>
                  </a:lnTo>
                  <a:lnTo>
                    <a:pt x="2489" y="939"/>
                  </a:lnTo>
                  <a:close/>
                </a:path>
                <a:path w="2540" h="68580">
                  <a:moveTo>
                    <a:pt x="2489" y="0"/>
                  </a:moveTo>
                  <a:lnTo>
                    <a:pt x="0" y="0"/>
                  </a:lnTo>
                  <a:lnTo>
                    <a:pt x="0" y="1437"/>
                  </a:lnTo>
                  <a:lnTo>
                    <a:pt x="1612" y="939"/>
                  </a:lnTo>
                  <a:lnTo>
                    <a:pt x="2489" y="9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342">
              <a:extLst>
                <a:ext uri="{FF2B5EF4-FFF2-40B4-BE49-F238E27FC236}">
                  <a16:creationId xmlns:a16="http://schemas.microsoft.com/office/drawing/2014/main" id="{CE096476-7D60-FCF9-06E3-4C93C22A7454}"/>
                </a:ext>
              </a:extLst>
            </p:cNvPr>
            <p:cNvSpPr/>
            <p:nvPr/>
          </p:nvSpPr>
          <p:spPr>
            <a:xfrm>
              <a:off x="921004" y="2437930"/>
              <a:ext cx="2540" cy="73660"/>
            </a:xfrm>
            <a:custGeom>
              <a:avLst/>
              <a:gdLst/>
              <a:ahLst/>
              <a:cxnLst/>
              <a:rect l="l" t="t" r="r" b="b"/>
              <a:pathLst>
                <a:path w="2540" h="73660">
                  <a:moveTo>
                    <a:pt x="2489" y="0"/>
                  </a:moveTo>
                  <a:lnTo>
                    <a:pt x="0" y="0"/>
                  </a:lnTo>
                  <a:lnTo>
                    <a:pt x="0" y="68246"/>
                  </a:lnTo>
                  <a:lnTo>
                    <a:pt x="2489" y="733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343">
              <a:extLst>
                <a:ext uri="{FF2B5EF4-FFF2-40B4-BE49-F238E27FC236}">
                  <a16:creationId xmlns:a16="http://schemas.microsoft.com/office/drawing/2014/main" id="{B1249C75-465E-F22F-9C13-EE9AF613178B}"/>
                </a:ext>
              </a:extLst>
            </p:cNvPr>
            <p:cNvSpPr/>
            <p:nvPr/>
          </p:nvSpPr>
          <p:spPr>
            <a:xfrm>
              <a:off x="923505" y="2437930"/>
              <a:ext cx="2540" cy="78740"/>
            </a:xfrm>
            <a:custGeom>
              <a:avLst/>
              <a:gdLst/>
              <a:ahLst/>
              <a:cxnLst/>
              <a:rect l="l" t="t" r="r" b="b"/>
              <a:pathLst>
                <a:path w="2540" h="78739">
                  <a:moveTo>
                    <a:pt x="2489" y="0"/>
                  </a:moveTo>
                  <a:lnTo>
                    <a:pt x="0" y="0"/>
                  </a:lnTo>
                  <a:lnTo>
                    <a:pt x="0" y="73406"/>
                  </a:lnTo>
                  <a:lnTo>
                    <a:pt x="2489" y="785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344">
              <a:extLst>
                <a:ext uri="{FF2B5EF4-FFF2-40B4-BE49-F238E27FC236}">
                  <a16:creationId xmlns:a16="http://schemas.microsoft.com/office/drawing/2014/main" id="{01B54B52-21E9-31AE-1F14-4D2B2B7A66E9}"/>
                </a:ext>
              </a:extLst>
            </p:cNvPr>
            <p:cNvSpPr/>
            <p:nvPr/>
          </p:nvSpPr>
          <p:spPr>
            <a:xfrm>
              <a:off x="925995" y="2437930"/>
              <a:ext cx="2540" cy="83820"/>
            </a:xfrm>
            <a:custGeom>
              <a:avLst/>
              <a:gdLst/>
              <a:ahLst/>
              <a:cxnLst/>
              <a:rect l="l" t="t" r="r" b="b"/>
              <a:pathLst>
                <a:path w="2540" h="83819">
                  <a:moveTo>
                    <a:pt x="2489" y="0"/>
                  </a:moveTo>
                  <a:lnTo>
                    <a:pt x="0" y="0"/>
                  </a:lnTo>
                  <a:lnTo>
                    <a:pt x="0" y="78539"/>
                  </a:lnTo>
                  <a:lnTo>
                    <a:pt x="2489" y="8369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345">
              <a:extLst>
                <a:ext uri="{FF2B5EF4-FFF2-40B4-BE49-F238E27FC236}">
                  <a16:creationId xmlns:a16="http://schemas.microsoft.com/office/drawing/2014/main" id="{9C32C65C-B350-BE6E-AF5D-52984BF8937C}"/>
                </a:ext>
              </a:extLst>
            </p:cNvPr>
            <p:cNvSpPr/>
            <p:nvPr/>
          </p:nvSpPr>
          <p:spPr>
            <a:xfrm>
              <a:off x="928484" y="2437930"/>
              <a:ext cx="2540" cy="89535"/>
            </a:xfrm>
            <a:custGeom>
              <a:avLst/>
              <a:gdLst/>
              <a:ahLst/>
              <a:cxnLst/>
              <a:rect l="l" t="t" r="r" b="b"/>
              <a:pathLst>
                <a:path w="2540" h="89535">
                  <a:moveTo>
                    <a:pt x="2489" y="0"/>
                  </a:moveTo>
                  <a:lnTo>
                    <a:pt x="0" y="0"/>
                  </a:lnTo>
                  <a:lnTo>
                    <a:pt x="0" y="83699"/>
                  </a:lnTo>
                  <a:lnTo>
                    <a:pt x="2489" y="889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346">
              <a:extLst>
                <a:ext uri="{FF2B5EF4-FFF2-40B4-BE49-F238E27FC236}">
                  <a16:creationId xmlns:a16="http://schemas.microsoft.com/office/drawing/2014/main" id="{EE0F48FB-5524-8BAC-1FD5-4C8D46C92A8E}"/>
                </a:ext>
              </a:extLst>
            </p:cNvPr>
            <p:cNvSpPr/>
            <p:nvPr/>
          </p:nvSpPr>
          <p:spPr>
            <a:xfrm>
              <a:off x="930986" y="2437930"/>
              <a:ext cx="2540" cy="94615"/>
            </a:xfrm>
            <a:custGeom>
              <a:avLst/>
              <a:gdLst/>
              <a:ahLst/>
              <a:cxnLst/>
              <a:rect l="l" t="t" r="r" b="b"/>
              <a:pathLst>
                <a:path w="2540" h="94614">
                  <a:moveTo>
                    <a:pt x="2489" y="0"/>
                  </a:moveTo>
                  <a:lnTo>
                    <a:pt x="0" y="0"/>
                  </a:lnTo>
                  <a:lnTo>
                    <a:pt x="0" y="88953"/>
                  </a:lnTo>
                  <a:lnTo>
                    <a:pt x="2489" y="941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347">
              <a:extLst>
                <a:ext uri="{FF2B5EF4-FFF2-40B4-BE49-F238E27FC236}">
                  <a16:creationId xmlns:a16="http://schemas.microsoft.com/office/drawing/2014/main" id="{58F5018D-228C-8C69-B5E8-BDF017FCDEDD}"/>
                </a:ext>
              </a:extLst>
            </p:cNvPr>
            <p:cNvSpPr/>
            <p:nvPr/>
          </p:nvSpPr>
          <p:spPr>
            <a:xfrm>
              <a:off x="933475" y="2437930"/>
              <a:ext cx="2540" cy="99695"/>
            </a:xfrm>
            <a:custGeom>
              <a:avLst/>
              <a:gdLst/>
              <a:ahLst/>
              <a:cxnLst/>
              <a:rect l="l" t="t" r="r" b="b"/>
              <a:pathLst>
                <a:path w="2540" h="99694">
                  <a:moveTo>
                    <a:pt x="2489" y="0"/>
                  </a:moveTo>
                  <a:lnTo>
                    <a:pt x="0" y="0"/>
                  </a:lnTo>
                  <a:lnTo>
                    <a:pt x="0" y="94179"/>
                  </a:lnTo>
                  <a:lnTo>
                    <a:pt x="2489" y="99406"/>
                  </a:lnTo>
                  <a:lnTo>
                    <a:pt x="2489" y="38794"/>
                  </a:lnTo>
                  <a:lnTo>
                    <a:pt x="762" y="35229"/>
                  </a:lnTo>
                  <a:lnTo>
                    <a:pt x="698" y="31419"/>
                  </a:lnTo>
                  <a:lnTo>
                    <a:pt x="1460" y="30149"/>
                  </a:lnTo>
                  <a:lnTo>
                    <a:pt x="2489" y="2791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348">
              <a:extLst>
                <a:ext uri="{FF2B5EF4-FFF2-40B4-BE49-F238E27FC236}">
                  <a16:creationId xmlns:a16="http://schemas.microsoft.com/office/drawing/2014/main" id="{31F7FCB8-3FCC-FE0D-8FB6-C16C7849D4AC}"/>
                </a:ext>
              </a:extLst>
            </p:cNvPr>
            <p:cNvSpPr/>
            <p:nvPr/>
          </p:nvSpPr>
          <p:spPr>
            <a:xfrm>
              <a:off x="935964" y="2437930"/>
              <a:ext cx="2540" cy="104775"/>
            </a:xfrm>
            <a:custGeom>
              <a:avLst/>
              <a:gdLst/>
              <a:ahLst/>
              <a:cxnLst/>
              <a:rect l="l" t="t" r="r" b="b"/>
              <a:pathLst>
                <a:path w="2540" h="104775">
                  <a:moveTo>
                    <a:pt x="2489" y="0"/>
                  </a:moveTo>
                  <a:lnTo>
                    <a:pt x="0" y="0"/>
                  </a:lnTo>
                  <a:lnTo>
                    <a:pt x="0" y="27918"/>
                  </a:lnTo>
                  <a:lnTo>
                    <a:pt x="1899" y="23799"/>
                  </a:lnTo>
                  <a:lnTo>
                    <a:pt x="2489" y="22578"/>
                  </a:lnTo>
                  <a:lnTo>
                    <a:pt x="2489" y="0"/>
                  </a:lnTo>
                  <a:close/>
                </a:path>
                <a:path w="2540" h="104775">
                  <a:moveTo>
                    <a:pt x="0" y="38794"/>
                  </a:moveTo>
                  <a:lnTo>
                    <a:pt x="0" y="99406"/>
                  </a:lnTo>
                  <a:lnTo>
                    <a:pt x="2489" y="104633"/>
                  </a:lnTo>
                  <a:lnTo>
                    <a:pt x="2489" y="43932"/>
                  </a:lnTo>
                  <a:lnTo>
                    <a:pt x="0" y="38794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349">
              <a:extLst>
                <a:ext uri="{FF2B5EF4-FFF2-40B4-BE49-F238E27FC236}">
                  <a16:creationId xmlns:a16="http://schemas.microsoft.com/office/drawing/2014/main" id="{593B47CD-D59F-F27B-6E37-C23AED0A6D33}"/>
                </a:ext>
              </a:extLst>
            </p:cNvPr>
            <p:cNvSpPr/>
            <p:nvPr/>
          </p:nvSpPr>
          <p:spPr>
            <a:xfrm>
              <a:off x="938466" y="2437930"/>
              <a:ext cx="2540" cy="110489"/>
            </a:xfrm>
            <a:custGeom>
              <a:avLst/>
              <a:gdLst/>
              <a:ahLst/>
              <a:cxnLst/>
              <a:rect l="l" t="t" r="r" b="b"/>
              <a:pathLst>
                <a:path w="2540" h="110489">
                  <a:moveTo>
                    <a:pt x="2489" y="0"/>
                  </a:moveTo>
                  <a:lnTo>
                    <a:pt x="0" y="0"/>
                  </a:lnTo>
                  <a:lnTo>
                    <a:pt x="0" y="22552"/>
                  </a:lnTo>
                  <a:lnTo>
                    <a:pt x="2489" y="17395"/>
                  </a:lnTo>
                  <a:lnTo>
                    <a:pt x="2489" y="0"/>
                  </a:lnTo>
                  <a:close/>
                </a:path>
                <a:path w="2540" h="110489">
                  <a:moveTo>
                    <a:pt x="0" y="43958"/>
                  </a:moveTo>
                  <a:lnTo>
                    <a:pt x="0" y="104659"/>
                  </a:lnTo>
                  <a:lnTo>
                    <a:pt x="2489" y="109886"/>
                  </a:lnTo>
                  <a:lnTo>
                    <a:pt x="2489" y="49095"/>
                  </a:lnTo>
                  <a:lnTo>
                    <a:pt x="0" y="43958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350">
              <a:extLst>
                <a:ext uri="{FF2B5EF4-FFF2-40B4-BE49-F238E27FC236}">
                  <a16:creationId xmlns:a16="http://schemas.microsoft.com/office/drawing/2014/main" id="{689524CA-DBA2-AC69-485B-0E97E684AD84}"/>
                </a:ext>
              </a:extLst>
            </p:cNvPr>
            <p:cNvSpPr/>
            <p:nvPr/>
          </p:nvSpPr>
          <p:spPr>
            <a:xfrm>
              <a:off x="940955" y="2437930"/>
              <a:ext cx="2540" cy="115570"/>
            </a:xfrm>
            <a:custGeom>
              <a:avLst/>
              <a:gdLst/>
              <a:ahLst/>
              <a:cxnLst/>
              <a:rect l="l" t="t" r="r" b="b"/>
              <a:pathLst>
                <a:path w="2540" h="115569">
                  <a:moveTo>
                    <a:pt x="2489" y="0"/>
                  </a:moveTo>
                  <a:lnTo>
                    <a:pt x="0" y="0"/>
                  </a:lnTo>
                  <a:lnTo>
                    <a:pt x="0" y="17395"/>
                  </a:lnTo>
                  <a:lnTo>
                    <a:pt x="2489" y="12068"/>
                  </a:lnTo>
                  <a:lnTo>
                    <a:pt x="2489" y="0"/>
                  </a:lnTo>
                  <a:close/>
                </a:path>
                <a:path w="2540" h="115569">
                  <a:moveTo>
                    <a:pt x="0" y="49095"/>
                  </a:moveTo>
                  <a:lnTo>
                    <a:pt x="0" y="109886"/>
                  </a:lnTo>
                  <a:lnTo>
                    <a:pt x="2489" y="115113"/>
                  </a:lnTo>
                  <a:lnTo>
                    <a:pt x="2489" y="54233"/>
                  </a:lnTo>
                  <a:lnTo>
                    <a:pt x="0" y="49095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351">
              <a:extLst>
                <a:ext uri="{FF2B5EF4-FFF2-40B4-BE49-F238E27FC236}">
                  <a16:creationId xmlns:a16="http://schemas.microsoft.com/office/drawing/2014/main" id="{1A5B9998-A297-AB61-DC0A-4BFC32AE860B}"/>
                </a:ext>
              </a:extLst>
            </p:cNvPr>
            <p:cNvSpPr/>
            <p:nvPr/>
          </p:nvSpPr>
          <p:spPr>
            <a:xfrm>
              <a:off x="943444" y="2437930"/>
              <a:ext cx="2540" cy="121285"/>
            </a:xfrm>
            <a:custGeom>
              <a:avLst/>
              <a:gdLst/>
              <a:ahLst/>
              <a:cxnLst/>
              <a:rect l="l" t="t" r="r" b="b"/>
              <a:pathLst>
                <a:path w="2540" h="121285">
                  <a:moveTo>
                    <a:pt x="2489" y="0"/>
                  </a:moveTo>
                  <a:lnTo>
                    <a:pt x="0" y="0"/>
                  </a:lnTo>
                  <a:lnTo>
                    <a:pt x="0" y="12068"/>
                  </a:lnTo>
                  <a:lnTo>
                    <a:pt x="2489" y="6741"/>
                  </a:lnTo>
                  <a:lnTo>
                    <a:pt x="2489" y="0"/>
                  </a:lnTo>
                  <a:close/>
                </a:path>
                <a:path w="2540" h="121285">
                  <a:moveTo>
                    <a:pt x="0" y="54233"/>
                  </a:moveTo>
                  <a:lnTo>
                    <a:pt x="0" y="115113"/>
                  </a:lnTo>
                  <a:lnTo>
                    <a:pt x="1269" y="117779"/>
                  </a:lnTo>
                  <a:lnTo>
                    <a:pt x="2108" y="120319"/>
                  </a:lnTo>
                  <a:lnTo>
                    <a:pt x="2489" y="121157"/>
                  </a:lnTo>
                  <a:lnTo>
                    <a:pt x="2489" y="59568"/>
                  </a:lnTo>
                  <a:lnTo>
                    <a:pt x="1253" y="56819"/>
                  </a:lnTo>
                  <a:lnTo>
                    <a:pt x="0" y="54233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352">
              <a:extLst>
                <a:ext uri="{FF2B5EF4-FFF2-40B4-BE49-F238E27FC236}">
                  <a16:creationId xmlns:a16="http://schemas.microsoft.com/office/drawing/2014/main" id="{F28CDD83-ACE3-6937-BE2A-8200939F93D4}"/>
                </a:ext>
              </a:extLst>
            </p:cNvPr>
            <p:cNvSpPr/>
            <p:nvPr/>
          </p:nvSpPr>
          <p:spPr>
            <a:xfrm>
              <a:off x="945934" y="2437930"/>
              <a:ext cx="1270" cy="122555"/>
            </a:xfrm>
            <a:custGeom>
              <a:avLst/>
              <a:gdLst/>
              <a:ahLst/>
              <a:cxnLst/>
              <a:rect l="l" t="t" r="r" b="b"/>
              <a:pathLst>
                <a:path w="1269" h="122555">
                  <a:moveTo>
                    <a:pt x="774" y="0"/>
                  </a:moveTo>
                  <a:lnTo>
                    <a:pt x="0" y="0"/>
                  </a:lnTo>
                  <a:lnTo>
                    <a:pt x="0" y="6741"/>
                  </a:lnTo>
                  <a:lnTo>
                    <a:pt x="774" y="5083"/>
                  </a:lnTo>
                  <a:lnTo>
                    <a:pt x="774" y="0"/>
                  </a:lnTo>
                  <a:close/>
                </a:path>
                <a:path w="1269" h="122555">
                  <a:moveTo>
                    <a:pt x="0" y="59568"/>
                  </a:moveTo>
                  <a:lnTo>
                    <a:pt x="0" y="121157"/>
                  </a:lnTo>
                  <a:lnTo>
                    <a:pt x="572" y="122415"/>
                  </a:lnTo>
                  <a:lnTo>
                    <a:pt x="774" y="122415"/>
                  </a:lnTo>
                  <a:lnTo>
                    <a:pt x="774" y="61291"/>
                  </a:lnTo>
                  <a:lnTo>
                    <a:pt x="0" y="59568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353">
              <a:extLst>
                <a:ext uri="{FF2B5EF4-FFF2-40B4-BE49-F238E27FC236}">
                  <a16:creationId xmlns:a16="http://schemas.microsoft.com/office/drawing/2014/main" id="{B4A1E3F0-1E43-0312-D99F-16538178B4B5}"/>
                </a:ext>
              </a:extLst>
            </p:cNvPr>
            <p:cNvSpPr/>
            <p:nvPr/>
          </p:nvSpPr>
          <p:spPr>
            <a:xfrm>
              <a:off x="1094727" y="2438819"/>
              <a:ext cx="1270" cy="121920"/>
            </a:xfrm>
            <a:custGeom>
              <a:avLst/>
              <a:gdLst/>
              <a:ahLst/>
              <a:cxnLst/>
              <a:rect l="l" t="t" r="r" b="b"/>
              <a:pathLst>
                <a:path w="1269" h="121919">
                  <a:moveTo>
                    <a:pt x="800" y="59396"/>
                  </a:moveTo>
                  <a:lnTo>
                    <a:pt x="0" y="61104"/>
                  </a:lnTo>
                  <a:lnTo>
                    <a:pt x="0" y="121539"/>
                  </a:lnTo>
                  <a:lnTo>
                    <a:pt x="202" y="121539"/>
                  </a:lnTo>
                  <a:lnTo>
                    <a:pt x="800" y="120268"/>
                  </a:lnTo>
                  <a:lnTo>
                    <a:pt x="800" y="59396"/>
                  </a:lnTo>
                  <a:close/>
                </a:path>
                <a:path w="1269" h="121919">
                  <a:moveTo>
                    <a:pt x="800" y="0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800" y="596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354">
              <a:extLst>
                <a:ext uri="{FF2B5EF4-FFF2-40B4-BE49-F238E27FC236}">
                  <a16:creationId xmlns:a16="http://schemas.microsoft.com/office/drawing/2014/main" id="{72736C89-7A99-4CAE-31AE-AC8219374867}"/>
                </a:ext>
              </a:extLst>
            </p:cNvPr>
            <p:cNvSpPr/>
            <p:nvPr/>
          </p:nvSpPr>
          <p:spPr>
            <a:xfrm>
              <a:off x="1095540" y="2438819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53967"/>
                  </a:moveTo>
                  <a:lnTo>
                    <a:pt x="1016" y="57200"/>
                  </a:lnTo>
                  <a:lnTo>
                    <a:pt x="0" y="59369"/>
                  </a:lnTo>
                  <a:lnTo>
                    <a:pt x="0" y="120241"/>
                  </a:lnTo>
                  <a:lnTo>
                    <a:pt x="381" y="119430"/>
                  </a:lnTo>
                  <a:lnTo>
                    <a:pt x="1333" y="116890"/>
                  </a:lnTo>
                  <a:lnTo>
                    <a:pt x="2489" y="114242"/>
                  </a:lnTo>
                  <a:lnTo>
                    <a:pt x="2489" y="53967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5994"/>
                  </a:lnTo>
                  <a:lnTo>
                    <a:pt x="2489" y="1120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355">
              <a:extLst>
                <a:ext uri="{FF2B5EF4-FFF2-40B4-BE49-F238E27FC236}">
                  <a16:creationId xmlns:a16="http://schemas.microsoft.com/office/drawing/2014/main" id="{04D4DA17-7521-9D71-52EA-ADFA2AD0B7F1}"/>
                </a:ext>
              </a:extLst>
            </p:cNvPr>
            <p:cNvSpPr/>
            <p:nvPr/>
          </p:nvSpPr>
          <p:spPr>
            <a:xfrm>
              <a:off x="1098029" y="2438819"/>
              <a:ext cx="2540" cy="114300"/>
            </a:xfrm>
            <a:custGeom>
              <a:avLst/>
              <a:gdLst/>
              <a:ahLst/>
              <a:cxnLst/>
              <a:rect l="l" t="t" r="r" b="b"/>
              <a:pathLst>
                <a:path w="2540" h="114300">
                  <a:moveTo>
                    <a:pt x="2489" y="48503"/>
                  </a:moveTo>
                  <a:lnTo>
                    <a:pt x="0" y="53967"/>
                  </a:lnTo>
                  <a:lnTo>
                    <a:pt x="0" y="114242"/>
                  </a:lnTo>
                  <a:lnTo>
                    <a:pt x="2489" y="108917"/>
                  </a:lnTo>
                  <a:lnTo>
                    <a:pt x="2489" y="48503"/>
                  </a:lnTo>
                  <a:close/>
                </a:path>
                <a:path w="2540" h="114300">
                  <a:moveTo>
                    <a:pt x="2489" y="0"/>
                  </a:moveTo>
                  <a:lnTo>
                    <a:pt x="0" y="0"/>
                  </a:lnTo>
                  <a:lnTo>
                    <a:pt x="0" y="11206"/>
                  </a:lnTo>
                  <a:lnTo>
                    <a:pt x="2489" y="164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356">
              <a:extLst>
                <a:ext uri="{FF2B5EF4-FFF2-40B4-BE49-F238E27FC236}">
                  <a16:creationId xmlns:a16="http://schemas.microsoft.com/office/drawing/2014/main" id="{7A622E36-5458-3B86-045D-088B12896241}"/>
                </a:ext>
              </a:extLst>
            </p:cNvPr>
            <p:cNvSpPr/>
            <p:nvPr/>
          </p:nvSpPr>
          <p:spPr>
            <a:xfrm>
              <a:off x="1100518" y="2438819"/>
              <a:ext cx="2540" cy="109220"/>
            </a:xfrm>
            <a:custGeom>
              <a:avLst/>
              <a:gdLst/>
              <a:ahLst/>
              <a:cxnLst/>
              <a:rect l="l" t="t" r="r" b="b"/>
              <a:pathLst>
                <a:path w="2540" h="109219">
                  <a:moveTo>
                    <a:pt x="2489" y="43038"/>
                  </a:moveTo>
                  <a:lnTo>
                    <a:pt x="0" y="48503"/>
                  </a:lnTo>
                  <a:lnTo>
                    <a:pt x="0" y="108917"/>
                  </a:lnTo>
                  <a:lnTo>
                    <a:pt x="2489" y="103593"/>
                  </a:lnTo>
                  <a:lnTo>
                    <a:pt x="2489" y="43038"/>
                  </a:lnTo>
                  <a:close/>
                </a:path>
                <a:path w="2540" h="109219">
                  <a:moveTo>
                    <a:pt x="2489" y="0"/>
                  </a:moveTo>
                  <a:lnTo>
                    <a:pt x="0" y="0"/>
                  </a:lnTo>
                  <a:lnTo>
                    <a:pt x="0" y="16417"/>
                  </a:lnTo>
                  <a:lnTo>
                    <a:pt x="2489" y="2144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357">
              <a:extLst>
                <a:ext uri="{FF2B5EF4-FFF2-40B4-BE49-F238E27FC236}">
                  <a16:creationId xmlns:a16="http://schemas.microsoft.com/office/drawing/2014/main" id="{A576CD51-A101-4AF3-5E97-D466A251C9C1}"/>
                </a:ext>
              </a:extLst>
            </p:cNvPr>
            <p:cNvSpPr/>
            <p:nvPr/>
          </p:nvSpPr>
          <p:spPr>
            <a:xfrm>
              <a:off x="1103007" y="2438819"/>
              <a:ext cx="2540" cy="104139"/>
            </a:xfrm>
            <a:custGeom>
              <a:avLst/>
              <a:gdLst/>
              <a:ahLst/>
              <a:cxnLst/>
              <a:rect l="l" t="t" r="r" b="b"/>
              <a:pathLst>
                <a:path w="2540" h="104139">
                  <a:moveTo>
                    <a:pt x="2489" y="37574"/>
                  </a:moveTo>
                  <a:lnTo>
                    <a:pt x="0" y="43038"/>
                  </a:lnTo>
                  <a:lnTo>
                    <a:pt x="0" y="103593"/>
                  </a:lnTo>
                  <a:lnTo>
                    <a:pt x="2489" y="98268"/>
                  </a:lnTo>
                  <a:lnTo>
                    <a:pt x="2489" y="37574"/>
                  </a:lnTo>
                  <a:close/>
                </a:path>
                <a:path w="2540" h="104139">
                  <a:moveTo>
                    <a:pt x="2489" y="0"/>
                  </a:moveTo>
                  <a:lnTo>
                    <a:pt x="0" y="0"/>
                  </a:lnTo>
                  <a:lnTo>
                    <a:pt x="0" y="21443"/>
                  </a:lnTo>
                  <a:lnTo>
                    <a:pt x="727" y="22910"/>
                  </a:lnTo>
                  <a:lnTo>
                    <a:pt x="2489" y="2666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358">
              <a:extLst>
                <a:ext uri="{FF2B5EF4-FFF2-40B4-BE49-F238E27FC236}">
                  <a16:creationId xmlns:a16="http://schemas.microsoft.com/office/drawing/2014/main" id="{1F65F3BF-F1F0-5E40-2483-544E44A157D0}"/>
                </a:ext>
              </a:extLst>
            </p:cNvPr>
            <p:cNvSpPr/>
            <p:nvPr/>
          </p:nvSpPr>
          <p:spPr>
            <a:xfrm>
              <a:off x="1105509" y="2438819"/>
              <a:ext cx="2540" cy="98425"/>
            </a:xfrm>
            <a:custGeom>
              <a:avLst/>
              <a:gdLst/>
              <a:ahLst/>
              <a:cxnLst/>
              <a:rect l="l" t="t" r="r" b="b"/>
              <a:pathLst>
                <a:path w="2540" h="98425">
                  <a:moveTo>
                    <a:pt x="2489" y="0"/>
                  </a:moveTo>
                  <a:lnTo>
                    <a:pt x="0" y="0"/>
                  </a:lnTo>
                  <a:lnTo>
                    <a:pt x="0" y="26690"/>
                  </a:lnTo>
                  <a:lnTo>
                    <a:pt x="1206" y="29260"/>
                  </a:lnTo>
                  <a:lnTo>
                    <a:pt x="2019" y="31800"/>
                  </a:lnTo>
                  <a:lnTo>
                    <a:pt x="1460" y="34340"/>
                  </a:lnTo>
                  <a:lnTo>
                    <a:pt x="0" y="37546"/>
                  </a:lnTo>
                  <a:lnTo>
                    <a:pt x="0" y="98241"/>
                  </a:lnTo>
                  <a:lnTo>
                    <a:pt x="2489" y="929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359">
              <a:extLst>
                <a:ext uri="{FF2B5EF4-FFF2-40B4-BE49-F238E27FC236}">
                  <a16:creationId xmlns:a16="http://schemas.microsoft.com/office/drawing/2014/main" id="{59A476DE-F8A5-B1C8-61B0-5954A9C28695}"/>
                </a:ext>
              </a:extLst>
            </p:cNvPr>
            <p:cNvSpPr/>
            <p:nvPr/>
          </p:nvSpPr>
          <p:spPr>
            <a:xfrm>
              <a:off x="1107998" y="2438819"/>
              <a:ext cx="2540" cy="93345"/>
            </a:xfrm>
            <a:custGeom>
              <a:avLst/>
              <a:gdLst/>
              <a:ahLst/>
              <a:cxnLst/>
              <a:rect l="l" t="t" r="r" b="b"/>
              <a:pathLst>
                <a:path w="2540" h="93344">
                  <a:moveTo>
                    <a:pt x="2489" y="0"/>
                  </a:moveTo>
                  <a:lnTo>
                    <a:pt x="0" y="0"/>
                  </a:lnTo>
                  <a:lnTo>
                    <a:pt x="0" y="92917"/>
                  </a:lnTo>
                  <a:lnTo>
                    <a:pt x="2489" y="8759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360">
              <a:extLst>
                <a:ext uri="{FF2B5EF4-FFF2-40B4-BE49-F238E27FC236}">
                  <a16:creationId xmlns:a16="http://schemas.microsoft.com/office/drawing/2014/main" id="{01C33822-6486-15D1-AB18-3D89DEC7AC00}"/>
                </a:ext>
              </a:extLst>
            </p:cNvPr>
            <p:cNvSpPr/>
            <p:nvPr/>
          </p:nvSpPr>
          <p:spPr>
            <a:xfrm>
              <a:off x="1110488" y="2438819"/>
              <a:ext cx="2540" cy="87630"/>
            </a:xfrm>
            <a:custGeom>
              <a:avLst/>
              <a:gdLst/>
              <a:ahLst/>
              <a:cxnLst/>
              <a:rect l="l" t="t" r="r" b="b"/>
              <a:pathLst>
                <a:path w="2540" h="87630">
                  <a:moveTo>
                    <a:pt x="2489" y="0"/>
                  </a:moveTo>
                  <a:lnTo>
                    <a:pt x="0" y="0"/>
                  </a:lnTo>
                  <a:lnTo>
                    <a:pt x="0" y="87592"/>
                  </a:lnTo>
                  <a:lnTo>
                    <a:pt x="2489" y="8226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361">
              <a:extLst>
                <a:ext uri="{FF2B5EF4-FFF2-40B4-BE49-F238E27FC236}">
                  <a16:creationId xmlns:a16="http://schemas.microsoft.com/office/drawing/2014/main" id="{F2AB0A42-B26E-4E99-EB7B-B9F36F5399D7}"/>
                </a:ext>
              </a:extLst>
            </p:cNvPr>
            <p:cNvSpPr/>
            <p:nvPr/>
          </p:nvSpPr>
          <p:spPr>
            <a:xfrm>
              <a:off x="1112989" y="2438819"/>
              <a:ext cx="2540" cy="82550"/>
            </a:xfrm>
            <a:custGeom>
              <a:avLst/>
              <a:gdLst/>
              <a:ahLst/>
              <a:cxnLst/>
              <a:rect l="l" t="t" r="r" b="b"/>
              <a:pathLst>
                <a:path w="2540" h="82550">
                  <a:moveTo>
                    <a:pt x="2489" y="0"/>
                  </a:moveTo>
                  <a:lnTo>
                    <a:pt x="0" y="0"/>
                  </a:lnTo>
                  <a:lnTo>
                    <a:pt x="0" y="82240"/>
                  </a:lnTo>
                  <a:lnTo>
                    <a:pt x="2489" y="769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362">
              <a:extLst>
                <a:ext uri="{FF2B5EF4-FFF2-40B4-BE49-F238E27FC236}">
                  <a16:creationId xmlns:a16="http://schemas.microsoft.com/office/drawing/2014/main" id="{5917AA22-09D4-67F5-8936-42412D752537}"/>
                </a:ext>
              </a:extLst>
            </p:cNvPr>
            <p:cNvSpPr/>
            <p:nvPr/>
          </p:nvSpPr>
          <p:spPr>
            <a:xfrm>
              <a:off x="1115479" y="2438819"/>
              <a:ext cx="2540" cy="77470"/>
            </a:xfrm>
            <a:custGeom>
              <a:avLst/>
              <a:gdLst/>
              <a:ahLst/>
              <a:cxnLst/>
              <a:rect l="l" t="t" r="r" b="b"/>
              <a:pathLst>
                <a:path w="2540" h="77469">
                  <a:moveTo>
                    <a:pt x="2489" y="0"/>
                  </a:moveTo>
                  <a:lnTo>
                    <a:pt x="0" y="0"/>
                  </a:lnTo>
                  <a:lnTo>
                    <a:pt x="0" y="76967"/>
                  </a:lnTo>
                  <a:lnTo>
                    <a:pt x="2489" y="7170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363">
              <a:extLst>
                <a:ext uri="{FF2B5EF4-FFF2-40B4-BE49-F238E27FC236}">
                  <a16:creationId xmlns:a16="http://schemas.microsoft.com/office/drawing/2014/main" id="{7C71EF44-F490-B3C8-BAA9-8C3F8B76554F}"/>
                </a:ext>
              </a:extLst>
            </p:cNvPr>
            <p:cNvSpPr/>
            <p:nvPr/>
          </p:nvSpPr>
          <p:spPr>
            <a:xfrm>
              <a:off x="1117968" y="2438819"/>
              <a:ext cx="2540" cy="71755"/>
            </a:xfrm>
            <a:custGeom>
              <a:avLst/>
              <a:gdLst/>
              <a:ahLst/>
              <a:cxnLst/>
              <a:rect l="l" t="t" r="r" b="b"/>
              <a:pathLst>
                <a:path w="2540" h="71755">
                  <a:moveTo>
                    <a:pt x="2489" y="0"/>
                  </a:moveTo>
                  <a:lnTo>
                    <a:pt x="0" y="0"/>
                  </a:lnTo>
                  <a:lnTo>
                    <a:pt x="0" y="71704"/>
                  </a:lnTo>
                  <a:lnTo>
                    <a:pt x="2489" y="6644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364">
              <a:extLst>
                <a:ext uri="{FF2B5EF4-FFF2-40B4-BE49-F238E27FC236}">
                  <a16:creationId xmlns:a16="http://schemas.microsoft.com/office/drawing/2014/main" id="{4A626E44-183B-F722-0AC5-B80CB5A3B6C7}"/>
                </a:ext>
              </a:extLst>
            </p:cNvPr>
            <p:cNvSpPr/>
            <p:nvPr/>
          </p:nvSpPr>
          <p:spPr>
            <a:xfrm>
              <a:off x="1120470" y="2438819"/>
              <a:ext cx="2540" cy="66675"/>
            </a:xfrm>
            <a:custGeom>
              <a:avLst/>
              <a:gdLst/>
              <a:ahLst/>
              <a:cxnLst/>
              <a:rect l="l" t="t" r="r" b="b"/>
              <a:pathLst>
                <a:path w="2540" h="66675">
                  <a:moveTo>
                    <a:pt x="2489" y="0"/>
                  </a:moveTo>
                  <a:lnTo>
                    <a:pt x="0" y="0"/>
                  </a:lnTo>
                  <a:lnTo>
                    <a:pt x="0" y="66415"/>
                  </a:lnTo>
                  <a:lnTo>
                    <a:pt x="2489" y="61243"/>
                  </a:lnTo>
                  <a:lnTo>
                    <a:pt x="2379" y="2590"/>
                  </a:lnTo>
                  <a:lnTo>
                    <a:pt x="1257" y="50"/>
                  </a:lnTo>
                  <a:lnTo>
                    <a:pt x="2489" y="50"/>
                  </a:lnTo>
                  <a:close/>
                </a:path>
                <a:path w="2540" h="66675">
                  <a:moveTo>
                    <a:pt x="2489" y="50"/>
                  </a:moveTo>
                  <a:lnTo>
                    <a:pt x="1257" y="50"/>
                  </a:lnTo>
                  <a:lnTo>
                    <a:pt x="2489" y="706"/>
                  </a:lnTo>
                  <a:lnTo>
                    <a:pt x="2489" y="5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365">
              <a:extLst>
                <a:ext uri="{FF2B5EF4-FFF2-40B4-BE49-F238E27FC236}">
                  <a16:creationId xmlns:a16="http://schemas.microsoft.com/office/drawing/2014/main" id="{C9142BB4-D613-ECBA-3F78-70F897314755}"/>
                </a:ext>
              </a:extLst>
            </p:cNvPr>
            <p:cNvSpPr/>
            <p:nvPr/>
          </p:nvSpPr>
          <p:spPr>
            <a:xfrm>
              <a:off x="1122959" y="2438819"/>
              <a:ext cx="2540" cy="61594"/>
            </a:xfrm>
            <a:custGeom>
              <a:avLst/>
              <a:gdLst/>
              <a:ahLst/>
              <a:cxnLst/>
              <a:rect l="l" t="t" r="r" b="b"/>
              <a:pathLst>
                <a:path w="2540" h="61594">
                  <a:moveTo>
                    <a:pt x="0" y="2837"/>
                  </a:moveTo>
                  <a:lnTo>
                    <a:pt x="0" y="61243"/>
                  </a:lnTo>
                  <a:lnTo>
                    <a:pt x="2489" y="56112"/>
                  </a:lnTo>
                  <a:lnTo>
                    <a:pt x="2489" y="8686"/>
                  </a:lnTo>
                  <a:lnTo>
                    <a:pt x="1574" y="6400"/>
                  </a:lnTo>
                  <a:lnTo>
                    <a:pt x="0" y="2837"/>
                  </a:lnTo>
                  <a:close/>
                </a:path>
                <a:path w="2540" h="61594">
                  <a:moveTo>
                    <a:pt x="2489" y="0"/>
                  </a:moveTo>
                  <a:lnTo>
                    <a:pt x="0" y="0"/>
                  </a:lnTo>
                  <a:lnTo>
                    <a:pt x="0" y="706"/>
                  </a:lnTo>
                  <a:lnTo>
                    <a:pt x="1155" y="1320"/>
                  </a:lnTo>
                  <a:lnTo>
                    <a:pt x="2489" y="13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366">
              <a:extLst>
                <a:ext uri="{FF2B5EF4-FFF2-40B4-BE49-F238E27FC236}">
                  <a16:creationId xmlns:a16="http://schemas.microsoft.com/office/drawing/2014/main" id="{ACEB0061-3DFF-F2C7-53CA-32A44220E78A}"/>
                </a:ext>
              </a:extLst>
            </p:cNvPr>
            <p:cNvSpPr/>
            <p:nvPr/>
          </p:nvSpPr>
          <p:spPr>
            <a:xfrm>
              <a:off x="1125448" y="2438819"/>
              <a:ext cx="2540" cy="56515"/>
            </a:xfrm>
            <a:custGeom>
              <a:avLst/>
              <a:gdLst/>
              <a:ahLst/>
              <a:cxnLst/>
              <a:rect l="l" t="t" r="r" b="b"/>
              <a:pathLst>
                <a:path w="2540" h="56514">
                  <a:moveTo>
                    <a:pt x="0" y="8686"/>
                  </a:moveTo>
                  <a:lnTo>
                    <a:pt x="0" y="56112"/>
                  </a:lnTo>
                  <a:lnTo>
                    <a:pt x="2489" y="50981"/>
                  </a:lnTo>
                  <a:lnTo>
                    <a:pt x="2489" y="14068"/>
                  </a:lnTo>
                  <a:lnTo>
                    <a:pt x="1117" y="11480"/>
                  </a:lnTo>
                  <a:lnTo>
                    <a:pt x="0" y="8686"/>
                  </a:lnTo>
                  <a:close/>
                </a:path>
                <a:path w="2540" h="56514">
                  <a:moveTo>
                    <a:pt x="2489" y="0"/>
                  </a:moveTo>
                  <a:lnTo>
                    <a:pt x="0" y="0"/>
                  </a:lnTo>
                  <a:lnTo>
                    <a:pt x="0" y="1320"/>
                  </a:lnTo>
                  <a:lnTo>
                    <a:pt x="279" y="1320"/>
                  </a:lnTo>
                  <a:lnTo>
                    <a:pt x="2489" y="211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367">
              <a:extLst>
                <a:ext uri="{FF2B5EF4-FFF2-40B4-BE49-F238E27FC236}">
                  <a16:creationId xmlns:a16="http://schemas.microsoft.com/office/drawing/2014/main" id="{66882395-8698-FA7A-2F04-297A16F3AFD2}"/>
                </a:ext>
              </a:extLst>
            </p:cNvPr>
            <p:cNvSpPr/>
            <p:nvPr/>
          </p:nvSpPr>
          <p:spPr>
            <a:xfrm>
              <a:off x="1127950" y="2438819"/>
              <a:ext cx="2540" cy="51435"/>
            </a:xfrm>
            <a:custGeom>
              <a:avLst/>
              <a:gdLst/>
              <a:ahLst/>
              <a:cxnLst/>
              <a:rect l="l" t="t" r="r" b="b"/>
              <a:pathLst>
                <a:path w="2540" h="51435">
                  <a:moveTo>
                    <a:pt x="0" y="14092"/>
                  </a:moveTo>
                  <a:lnTo>
                    <a:pt x="0" y="50955"/>
                  </a:lnTo>
                  <a:lnTo>
                    <a:pt x="1282" y="48310"/>
                  </a:lnTo>
                  <a:lnTo>
                    <a:pt x="2489" y="45436"/>
                  </a:lnTo>
                  <a:lnTo>
                    <a:pt x="2489" y="19245"/>
                  </a:lnTo>
                  <a:lnTo>
                    <a:pt x="1308" y="16560"/>
                  </a:lnTo>
                  <a:lnTo>
                    <a:pt x="0" y="14092"/>
                  </a:lnTo>
                  <a:close/>
                </a:path>
                <a:path w="2540" h="51435">
                  <a:moveTo>
                    <a:pt x="2489" y="0"/>
                  </a:moveTo>
                  <a:lnTo>
                    <a:pt x="0" y="0"/>
                  </a:lnTo>
                  <a:lnTo>
                    <a:pt x="0" y="2123"/>
                  </a:lnTo>
                  <a:lnTo>
                    <a:pt x="2489" y="30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368">
              <a:extLst>
                <a:ext uri="{FF2B5EF4-FFF2-40B4-BE49-F238E27FC236}">
                  <a16:creationId xmlns:a16="http://schemas.microsoft.com/office/drawing/2014/main" id="{5714A6D0-4569-0CB8-7FB8-9F18EFA59D7D}"/>
                </a:ext>
              </a:extLst>
            </p:cNvPr>
            <p:cNvSpPr/>
            <p:nvPr/>
          </p:nvSpPr>
          <p:spPr>
            <a:xfrm>
              <a:off x="1130439" y="2438819"/>
              <a:ext cx="2540" cy="45720"/>
            </a:xfrm>
            <a:custGeom>
              <a:avLst/>
              <a:gdLst/>
              <a:ahLst/>
              <a:cxnLst/>
              <a:rect l="l" t="t" r="r" b="b"/>
              <a:pathLst>
                <a:path w="2540" h="45719">
                  <a:moveTo>
                    <a:pt x="0" y="19245"/>
                  </a:moveTo>
                  <a:lnTo>
                    <a:pt x="0" y="45436"/>
                  </a:lnTo>
                  <a:lnTo>
                    <a:pt x="1992" y="40690"/>
                  </a:lnTo>
                  <a:lnTo>
                    <a:pt x="2489" y="37485"/>
                  </a:lnTo>
                  <a:lnTo>
                    <a:pt x="2489" y="27004"/>
                  </a:lnTo>
                  <a:lnTo>
                    <a:pt x="2170" y="24180"/>
                  </a:lnTo>
                  <a:lnTo>
                    <a:pt x="0" y="19245"/>
                  </a:lnTo>
                  <a:close/>
                </a:path>
                <a:path w="2540" h="45719">
                  <a:moveTo>
                    <a:pt x="2489" y="0"/>
                  </a:moveTo>
                  <a:lnTo>
                    <a:pt x="0" y="0"/>
                  </a:lnTo>
                  <a:lnTo>
                    <a:pt x="0" y="3021"/>
                  </a:lnTo>
                  <a:lnTo>
                    <a:pt x="2489" y="39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369">
              <a:extLst>
                <a:ext uri="{FF2B5EF4-FFF2-40B4-BE49-F238E27FC236}">
                  <a16:creationId xmlns:a16="http://schemas.microsoft.com/office/drawing/2014/main" id="{BFF89B23-60B2-9BCE-DE82-F26E504304AB}"/>
                </a:ext>
              </a:extLst>
            </p:cNvPr>
            <p:cNvSpPr/>
            <p:nvPr/>
          </p:nvSpPr>
          <p:spPr>
            <a:xfrm>
              <a:off x="1132928" y="2438819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40" h="38100">
                  <a:moveTo>
                    <a:pt x="0" y="27004"/>
                  </a:moveTo>
                  <a:lnTo>
                    <a:pt x="0" y="37485"/>
                  </a:lnTo>
                  <a:lnTo>
                    <a:pt x="684" y="33070"/>
                  </a:lnTo>
                  <a:lnTo>
                    <a:pt x="0" y="27004"/>
                  </a:lnTo>
                  <a:close/>
                </a:path>
                <a:path w="2540" h="38100">
                  <a:moveTo>
                    <a:pt x="2489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2489" y="4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370">
              <a:extLst>
                <a:ext uri="{FF2B5EF4-FFF2-40B4-BE49-F238E27FC236}">
                  <a16:creationId xmlns:a16="http://schemas.microsoft.com/office/drawing/2014/main" id="{7F965F66-B91F-0260-2B92-2B2AAB6A5DF8}"/>
                </a:ext>
              </a:extLst>
            </p:cNvPr>
            <p:cNvSpPr/>
            <p:nvPr/>
          </p:nvSpPr>
          <p:spPr>
            <a:xfrm>
              <a:off x="1135430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101114"/>
                  </a:moveTo>
                  <a:lnTo>
                    <a:pt x="1955" y="101650"/>
                  </a:lnTo>
                  <a:lnTo>
                    <a:pt x="876" y="113080"/>
                  </a:lnTo>
                  <a:lnTo>
                    <a:pt x="1114" y="116890"/>
                  </a:lnTo>
                  <a:lnTo>
                    <a:pt x="1187" y="121539"/>
                  </a:lnTo>
                  <a:lnTo>
                    <a:pt x="2489" y="121539"/>
                  </a:lnTo>
                  <a:lnTo>
                    <a:pt x="2489" y="101114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4823"/>
                  </a:lnTo>
                  <a:lnTo>
                    <a:pt x="2489" y="57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371">
              <a:extLst>
                <a:ext uri="{FF2B5EF4-FFF2-40B4-BE49-F238E27FC236}">
                  <a16:creationId xmlns:a16="http://schemas.microsoft.com/office/drawing/2014/main" id="{57B4050C-5E3A-8831-AE9B-5CBB22D15172}"/>
                </a:ext>
              </a:extLst>
            </p:cNvPr>
            <p:cNvSpPr/>
            <p:nvPr/>
          </p:nvSpPr>
          <p:spPr>
            <a:xfrm>
              <a:off x="1137920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8613"/>
                  </a:moveTo>
                  <a:lnTo>
                    <a:pt x="0" y="101114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8613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5722"/>
                  </a:lnTo>
                  <a:lnTo>
                    <a:pt x="2489" y="66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372">
              <a:extLst>
                <a:ext uri="{FF2B5EF4-FFF2-40B4-BE49-F238E27FC236}">
                  <a16:creationId xmlns:a16="http://schemas.microsoft.com/office/drawing/2014/main" id="{08848AB3-752A-F616-5413-80DA5EB23174}"/>
                </a:ext>
              </a:extLst>
            </p:cNvPr>
            <p:cNvSpPr/>
            <p:nvPr/>
          </p:nvSpPr>
          <p:spPr>
            <a:xfrm>
              <a:off x="1140409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2031" y="96570"/>
                  </a:lnTo>
                  <a:lnTo>
                    <a:pt x="0" y="98613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6621"/>
                  </a:lnTo>
                  <a:lnTo>
                    <a:pt x="2489" y="75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373">
              <a:extLst>
                <a:ext uri="{FF2B5EF4-FFF2-40B4-BE49-F238E27FC236}">
                  <a16:creationId xmlns:a16="http://schemas.microsoft.com/office/drawing/2014/main" id="{7534DE28-85CC-C344-D7DE-BF85B44ADB68}"/>
                </a:ext>
              </a:extLst>
            </p:cNvPr>
            <p:cNvSpPr/>
            <p:nvPr/>
          </p:nvSpPr>
          <p:spPr>
            <a:xfrm>
              <a:off x="1142911" y="2438818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7531"/>
                  </a:lnTo>
                  <a:lnTo>
                    <a:pt x="2489" y="843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374">
              <a:extLst>
                <a:ext uri="{FF2B5EF4-FFF2-40B4-BE49-F238E27FC236}">
                  <a16:creationId xmlns:a16="http://schemas.microsoft.com/office/drawing/2014/main" id="{17D207E4-62DC-8FD6-3A05-4FCE9B8A8851}"/>
                </a:ext>
              </a:extLst>
            </p:cNvPr>
            <p:cNvSpPr/>
            <p:nvPr/>
          </p:nvSpPr>
          <p:spPr>
            <a:xfrm>
              <a:off x="1145400" y="2438818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8432"/>
                  </a:lnTo>
                  <a:lnTo>
                    <a:pt x="2489" y="93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375">
              <a:extLst>
                <a:ext uri="{FF2B5EF4-FFF2-40B4-BE49-F238E27FC236}">
                  <a16:creationId xmlns:a16="http://schemas.microsoft.com/office/drawing/2014/main" id="{5C3FD7CA-9F5D-EA9A-4DCB-8C898774965E}"/>
                </a:ext>
              </a:extLst>
            </p:cNvPr>
            <p:cNvSpPr/>
            <p:nvPr/>
          </p:nvSpPr>
          <p:spPr>
            <a:xfrm>
              <a:off x="1147889" y="2438818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9321"/>
                  </a:lnTo>
                  <a:lnTo>
                    <a:pt x="2489" y="1022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376">
              <a:extLst>
                <a:ext uri="{FF2B5EF4-FFF2-40B4-BE49-F238E27FC236}">
                  <a16:creationId xmlns:a16="http://schemas.microsoft.com/office/drawing/2014/main" id="{CAA996A7-CECC-3A8F-7B4F-A78F952364F7}"/>
                </a:ext>
              </a:extLst>
            </p:cNvPr>
            <p:cNvSpPr/>
            <p:nvPr/>
          </p:nvSpPr>
          <p:spPr>
            <a:xfrm>
              <a:off x="1150378" y="2438818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10223"/>
                  </a:lnTo>
                  <a:lnTo>
                    <a:pt x="2489" y="111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377">
              <a:extLst>
                <a:ext uri="{FF2B5EF4-FFF2-40B4-BE49-F238E27FC236}">
                  <a16:creationId xmlns:a16="http://schemas.microsoft.com/office/drawing/2014/main" id="{0927CA20-C61E-8A4E-951D-C43919D18713}"/>
                </a:ext>
              </a:extLst>
            </p:cNvPr>
            <p:cNvSpPr/>
            <p:nvPr/>
          </p:nvSpPr>
          <p:spPr>
            <a:xfrm>
              <a:off x="1152880" y="2438818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2489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11125"/>
                  </a:lnTo>
                  <a:lnTo>
                    <a:pt x="2489" y="120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378">
              <a:extLst>
                <a:ext uri="{FF2B5EF4-FFF2-40B4-BE49-F238E27FC236}">
                  <a16:creationId xmlns:a16="http://schemas.microsoft.com/office/drawing/2014/main" id="{B13F23C6-14D0-D5E8-4402-EF487CB8B0B4}"/>
                </a:ext>
              </a:extLst>
            </p:cNvPr>
            <p:cNvSpPr/>
            <p:nvPr/>
          </p:nvSpPr>
          <p:spPr>
            <a:xfrm>
              <a:off x="1155369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1244" y="96570"/>
                  </a:moveTo>
                  <a:lnTo>
                    <a:pt x="0" y="96570"/>
                  </a:lnTo>
                  <a:lnTo>
                    <a:pt x="0" y="121539"/>
                  </a:lnTo>
                  <a:lnTo>
                    <a:pt x="2489" y="121539"/>
                  </a:lnTo>
                  <a:lnTo>
                    <a:pt x="2489" y="97824"/>
                  </a:lnTo>
                  <a:lnTo>
                    <a:pt x="1244" y="96570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12022"/>
                  </a:lnTo>
                  <a:lnTo>
                    <a:pt x="2017" y="12750"/>
                  </a:lnTo>
                  <a:lnTo>
                    <a:pt x="2489" y="1294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379">
              <a:extLst>
                <a:ext uri="{FF2B5EF4-FFF2-40B4-BE49-F238E27FC236}">
                  <a16:creationId xmlns:a16="http://schemas.microsoft.com/office/drawing/2014/main" id="{8F612700-C81C-D2D2-84C7-0C5CA5612FEB}"/>
                </a:ext>
              </a:extLst>
            </p:cNvPr>
            <p:cNvSpPr/>
            <p:nvPr/>
          </p:nvSpPr>
          <p:spPr>
            <a:xfrm>
              <a:off x="1157859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0" y="97824"/>
                  </a:moveTo>
                  <a:lnTo>
                    <a:pt x="0" y="121539"/>
                  </a:lnTo>
                  <a:lnTo>
                    <a:pt x="2489" y="121539"/>
                  </a:lnTo>
                  <a:lnTo>
                    <a:pt x="2489" y="100332"/>
                  </a:lnTo>
                  <a:lnTo>
                    <a:pt x="0" y="97824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12949"/>
                  </a:lnTo>
                  <a:lnTo>
                    <a:pt x="2489" y="1399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380">
              <a:extLst>
                <a:ext uri="{FF2B5EF4-FFF2-40B4-BE49-F238E27FC236}">
                  <a16:creationId xmlns:a16="http://schemas.microsoft.com/office/drawing/2014/main" id="{EA94C606-24D4-F97A-5EDE-4A0678C45F15}"/>
                </a:ext>
              </a:extLst>
            </p:cNvPr>
            <p:cNvSpPr/>
            <p:nvPr/>
          </p:nvSpPr>
          <p:spPr>
            <a:xfrm>
              <a:off x="1160360" y="2438819"/>
              <a:ext cx="2540" cy="121920"/>
            </a:xfrm>
            <a:custGeom>
              <a:avLst/>
              <a:gdLst/>
              <a:ahLst/>
              <a:cxnLst/>
              <a:rect l="l" t="t" r="r" b="b"/>
              <a:pathLst>
                <a:path w="2540" h="121919">
                  <a:moveTo>
                    <a:pt x="0" y="100345"/>
                  </a:moveTo>
                  <a:lnTo>
                    <a:pt x="0" y="121539"/>
                  </a:lnTo>
                  <a:lnTo>
                    <a:pt x="1886" y="121539"/>
                  </a:lnTo>
                  <a:lnTo>
                    <a:pt x="2026" y="113080"/>
                  </a:lnTo>
                  <a:lnTo>
                    <a:pt x="1295" y="101650"/>
                  </a:lnTo>
                  <a:lnTo>
                    <a:pt x="0" y="100345"/>
                  </a:lnTo>
                  <a:close/>
                </a:path>
                <a:path w="2540" h="121919">
                  <a:moveTo>
                    <a:pt x="2489" y="0"/>
                  </a:moveTo>
                  <a:lnTo>
                    <a:pt x="0" y="0"/>
                  </a:lnTo>
                  <a:lnTo>
                    <a:pt x="0" y="14002"/>
                  </a:lnTo>
                  <a:lnTo>
                    <a:pt x="2489" y="1505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381">
              <a:extLst>
                <a:ext uri="{FF2B5EF4-FFF2-40B4-BE49-F238E27FC236}">
                  <a16:creationId xmlns:a16="http://schemas.microsoft.com/office/drawing/2014/main" id="{AEC667C7-2E8C-D2D7-64C4-137ED40CBF82}"/>
                </a:ext>
              </a:extLst>
            </p:cNvPr>
            <p:cNvSpPr/>
            <p:nvPr/>
          </p:nvSpPr>
          <p:spPr>
            <a:xfrm>
              <a:off x="1162850" y="2438819"/>
              <a:ext cx="2540" cy="16510"/>
            </a:xfrm>
            <a:custGeom>
              <a:avLst/>
              <a:gdLst/>
              <a:ahLst/>
              <a:cxnLst/>
              <a:rect l="l" t="t" r="r" b="b"/>
              <a:pathLst>
                <a:path w="2540" h="16510">
                  <a:moveTo>
                    <a:pt x="2489" y="0"/>
                  </a:moveTo>
                  <a:lnTo>
                    <a:pt x="0" y="0"/>
                  </a:lnTo>
                  <a:lnTo>
                    <a:pt x="0" y="15051"/>
                  </a:lnTo>
                  <a:lnTo>
                    <a:pt x="2489" y="1609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382">
              <a:extLst>
                <a:ext uri="{FF2B5EF4-FFF2-40B4-BE49-F238E27FC236}">
                  <a16:creationId xmlns:a16="http://schemas.microsoft.com/office/drawing/2014/main" id="{91FF87EE-B76D-DADF-AD09-3C58AC63D224}"/>
                </a:ext>
              </a:extLst>
            </p:cNvPr>
            <p:cNvSpPr/>
            <p:nvPr/>
          </p:nvSpPr>
          <p:spPr>
            <a:xfrm>
              <a:off x="1165339" y="2438819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40" h="17144">
                  <a:moveTo>
                    <a:pt x="2489" y="0"/>
                  </a:moveTo>
                  <a:lnTo>
                    <a:pt x="0" y="0"/>
                  </a:lnTo>
                  <a:lnTo>
                    <a:pt x="0" y="16099"/>
                  </a:lnTo>
                  <a:lnTo>
                    <a:pt x="2489" y="1714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383">
              <a:extLst>
                <a:ext uri="{FF2B5EF4-FFF2-40B4-BE49-F238E27FC236}">
                  <a16:creationId xmlns:a16="http://schemas.microsoft.com/office/drawing/2014/main" id="{FCAB79A5-C3C0-FB62-0E0F-5451787A65CB}"/>
                </a:ext>
              </a:extLst>
            </p:cNvPr>
            <p:cNvSpPr/>
            <p:nvPr/>
          </p:nvSpPr>
          <p:spPr>
            <a:xfrm>
              <a:off x="1167841" y="2438819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4">
                  <a:moveTo>
                    <a:pt x="2489" y="0"/>
                  </a:moveTo>
                  <a:lnTo>
                    <a:pt x="0" y="0"/>
                  </a:lnTo>
                  <a:lnTo>
                    <a:pt x="0" y="17152"/>
                  </a:lnTo>
                  <a:lnTo>
                    <a:pt x="2489" y="182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384">
              <a:extLst>
                <a:ext uri="{FF2B5EF4-FFF2-40B4-BE49-F238E27FC236}">
                  <a16:creationId xmlns:a16="http://schemas.microsoft.com/office/drawing/2014/main" id="{1EB7632F-BE35-CE7C-2F30-E29E6EF0A6AC}"/>
                </a:ext>
              </a:extLst>
            </p:cNvPr>
            <p:cNvSpPr/>
            <p:nvPr/>
          </p:nvSpPr>
          <p:spPr>
            <a:xfrm>
              <a:off x="1170330" y="2438819"/>
              <a:ext cx="2540" cy="19685"/>
            </a:xfrm>
            <a:custGeom>
              <a:avLst/>
              <a:gdLst/>
              <a:ahLst/>
              <a:cxnLst/>
              <a:rect l="l" t="t" r="r" b="b"/>
              <a:pathLst>
                <a:path w="2540" h="19685">
                  <a:moveTo>
                    <a:pt x="2489" y="0"/>
                  </a:moveTo>
                  <a:lnTo>
                    <a:pt x="0" y="0"/>
                  </a:lnTo>
                  <a:lnTo>
                    <a:pt x="0" y="18201"/>
                  </a:lnTo>
                  <a:lnTo>
                    <a:pt x="2136" y="19100"/>
                  </a:lnTo>
                  <a:lnTo>
                    <a:pt x="2489" y="192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385">
              <a:extLst>
                <a:ext uri="{FF2B5EF4-FFF2-40B4-BE49-F238E27FC236}">
                  <a16:creationId xmlns:a16="http://schemas.microsoft.com/office/drawing/2014/main" id="{A9156766-2DBD-55DB-7BE3-84D41D566579}"/>
                </a:ext>
              </a:extLst>
            </p:cNvPr>
            <p:cNvSpPr/>
            <p:nvPr/>
          </p:nvSpPr>
          <p:spPr>
            <a:xfrm>
              <a:off x="1172819" y="2438819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19">
                  <a:moveTo>
                    <a:pt x="2489" y="0"/>
                  </a:moveTo>
                  <a:lnTo>
                    <a:pt x="0" y="0"/>
                  </a:lnTo>
                  <a:lnTo>
                    <a:pt x="0" y="19220"/>
                  </a:lnTo>
                  <a:lnTo>
                    <a:pt x="2489" y="2006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386">
              <a:extLst>
                <a:ext uri="{FF2B5EF4-FFF2-40B4-BE49-F238E27FC236}">
                  <a16:creationId xmlns:a16="http://schemas.microsoft.com/office/drawing/2014/main" id="{320A8CDB-16AA-ED2F-5255-E01E264C8AD2}"/>
                </a:ext>
              </a:extLst>
            </p:cNvPr>
            <p:cNvSpPr/>
            <p:nvPr/>
          </p:nvSpPr>
          <p:spPr>
            <a:xfrm>
              <a:off x="1175321" y="2438819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5">
                  <a:moveTo>
                    <a:pt x="2489" y="0"/>
                  </a:moveTo>
                  <a:lnTo>
                    <a:pt x="0" y="0"/>
                  </a:lnTo>
                  <a:lnTo>
                    <a:pt x="0" y="20069"/>
                  </a:lnTo>
                  <a:lnTo>
                    <a:pt x="2489" y="209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387">
              <a:extLst>
                <a:ext uri="{FF2B5EF4-FFF2-40B4-BE49-F238E27FC236}">
                  <a16:creationId xmlns:a16="http://schemas.microsoft.com/office/drawing/2014/main" id="{0D54D103-CE93-F875-271D-03333D094EA2}"/>
                </a:ext>
              </a:extLst>
            </p:cNvPr>
            <p:cNvSpPr/>
            <p:nvPr/>
          </p:nvSpPr>
          <p:spPr>
            <a:xfrm>
              <a:off x="1177810" y="2438819"/>
              <a:ext cx="2540" cy="22225"/>
            </a:xfrm>
            <a:custGeom>
              <a:avLst/>
              <a:gdLst/>
              <a:ahLst/>
              <a:cxnLst/>
              <a:rect l="l" t="t" r="r" b="b"/>
              <a:pathLst>
                <a:path w="2540" h="22225">
                  <a:moveTo>
                    <a:pt x="2489" y="0"/>
                  </a:moveTo>
                  <a:lnTo>
                    <a:pt x="0" y="0"/>
                  </a:lnTo>
                  <a:lnTo>
                    <a:pt x="0" y="20914"/>
                  </a:lnTo>
                  <a:lnTo>
                    <a:pt x="2489" y="2175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388">
              <a:extLst>
                <a:ext uri="{FF2B5EF4-FFF2-40B4-BE49-F238E27FC236}">
                  <a16:creationId xmlns:a16="http://schemas.microsoft.com/office/drawing/2014/main" id="{49FCBD37-5FCD-0265-DCC8-7885A5681FF6}"/>
                </a:ext>
              </a:extLst>
            </p:cNvPr>
            <p:cNvSpPr/>
            <p:nvPr/>
          </p:nvSpPr>
          <p:spPr>
            <a:xfrm>
              <a:off x="1180299" y="2438819"/>
              <a:ext cx="2540" cy="22860"/>
            </a:xfrm>
            <a:custGeom>
              <a:avLst/>
              <a:gdLst/>
              <a:ahLst/>
              <a:cxnLst/>
              <a:rect l="l" t="t" r="r" b="b"/>
              <a:pathLst>
                <a:path w="2540" h="22860">
                  <a:moveTo>
                    <a:pt x="2489" y="0"/>
                  </a:moveTo>
                  <a:lnTo>
                    <a:pt x="0" y="0"/>
                  </a:lnTo>
                  <a:lnTo>
                    <a:pt x="0" y="21758"/>
                  </a:lnTo>
                  <a:lnTo>
                    <a:pt x="2489" y="226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389">
              <a:extLst>
                <a:ext uri="{FF2B5EF4-FFF2-40B4-BE49-F238E27FC236}">
                  <a16:creationId xmlns:a16="http://schemas.microsoft.com/office/drawing/2014/main" id="{085F7430-882B-D49A-59B7-78550D2A074B}"/>
                </a:ext>
              </a:extLst>
            </p:cNvPr>
            <p:cNvSpPr/>
            <p:nvPr/>
          </p:nvSpPr>
          <p:spPr>
            <a:xfrm>
              <a:off x="1182801" y="2438819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4">
                  <a:moveTo>
                    <a:pt x="2489" y="0"/>
                  </a:moveTo>
                  <a:lnTo>
                    <a:pt x="0" y="0"/>
                  </a:lnTo>
                  <a:lnTo>
                    <a:pt x="0" y="22607"/>
                  </a:lnTo>
                  <a:lnTo>
                    <a:pt x="2489" y="2345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390">
              <a:extLst>
                <a:ext uri="{FF2B5EF4-FFF2-40B4-BE49-F238E27FC236}">
                  <a16:creationId xmlns:a16="http://schemas.microsoft.com/office/drawing/2014/main" id="{D1DC5BCC-566F-6596-B8E8-1C55748769C6}"/>
                </a:ext>
              </a:extLst>
            </p:cNvPr>
            <p:cNvSpPr/>
            <p:nvPr/>
          </p:nvSpPr>
          <p:spPr>
            <a:xfrm>
              <a:off x="1185291" y="2438819"/>
              <a:ext cx="2540" cy="24765"/>
            </a:xfrm>
            <a:custGeom>
              <a:avLst/>
              <a:gdLst/>
              <a:ahLst/>
              <a:cxnLst/>
              <a:rect l="l" t="t" r="r" b="b"/>
              <a:pathLst>
                <a:path w="2540" h="24764">
                  <a:moveTo>
                    <a:pt x="2489" y="0"/>
                  </a:moveTo>
                  <a:lnTo>
                    <a:pt x="0" y="0"/>
                  </a:lnTo>
                  <a:lnTo>
                    <a:pt x="0" y="23452"/>
                  </a:lnTo>
                  <a:lnTo>
                    <a:pt x="2146" y="24180"/>
                  </a:lnTo>
                  <a:lnTo>
                    <a:pt x="2489" y="2439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391">
              <a:extLst>
                <a:ext uri="{FF2B5EF4-FFF2-40B4-BE49-F238E27FC236}">
                  <a16:creationId xmlns:a16="http://schemas.microsoft.com/office/drawing/2014/main" id="{5E15C1E4-D408-B141-EB6F-6B309B6F69FF}"/>
                </a:ext>
              </a:extLst>
            </p:cNvPr>
            <p:cNvSpPr/>
            <p:nvPr/>
          </p:nvSpPr>
          <p:spPr>
            <a:xfrm>
              <a:off x="1187780" y="2438819"/>
              <a:ext cx="2540" cy="26034"/>
            </a:xfrm>
            <a:custGeom>
              <a:avLst/>
              <a:gdLst/>
              <a:ahLst/>
              <a:cxnLst/>
              <a:rect l="l" t="t" r="r" b="b"/>
              <a:pathLst>
                <a:path w="2540" h="26035">
                  <a:moveTo>
                    <a:pt x="2489" y="0"/>
                  </a:moveTo>
                  <a:lnTo>
                    <a:pt x="0" y="0"/>
                  </a:lnTo>
                  <a:lnTo>
                    <a:pt x="0" y="24391"/>
                  </a:lnTo>
                  <a:lnTo>
                    <a:pt x="2489" y="259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392">
              <a:extLst>
                <a:ext uri="{FF2B5EF4-FFF2-40B4-BE49-F238E27FC236}">
                  <a16:creationId xmlns:a16="http://schemas.microsoft.com/office/drawing/2014/main" id="{0EF802AD-392A-EFF0-FF38-D49EB9B51285}"/>
                </a:ext>
              </a:extLst>
            </p:cNvPr>
            <p:cNvSpPr/>
            <p:nvPr/>
          </p:nvSpPr>
          <p:spPr>
            <a:xfrm>
              <a:off x="1190282" y="2438819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489" y="0"/>
                  </a:moveTo>
                  <a:lnTo>
                    <a:pt x="0" y="0"/>
                  </a:lnTo>
                  <a:lnTo>
                    <a:pt x="0" y="25932"/>
                  </a:lnTo>
                  <a:lnTo>
                    <a:pt x="2489" y="2746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393">
              <a:extLst>
                <a:ext uri="{FF2B5EF4-FFF2-40B4-BE49-F238E27FC236}">
                  <a16:creationId xmlns:a16="http://schemas.microsoft.com/office/drawing/2014/main" id="{E8A93346-9A09-571F-653B-9B382594A2E5}"/>
                </a:ext>
              </a:extLst>
            </p:cNvPr>
            <p:cNvSpPr/>
            <p:nvPr/>
          </p:nvSpPr>
          <p:spPr>
            <a:xfrm>
              <a:off x="1192771" y="2438819"/>
              <a:ext cx="2540" cy="29209"/>
            </a:xfrm>
            <a:custGeom>
              <a:avLst/>
              <a:gdLst/>
              <a:ahLst/>
              <a:cxnLst/>
              <a:rect l="l" t="t" r="r" b="b"/>
              <a:pathLst>
                <a:path w="2540" h="29210">
                  <a:moveTo>
                    <a:pt x="2489" y="0"/>
                  </a:moveTo>
                  <a:lnTo>
                    <a:pt x="0" y="0"/>
                  </a:lnTo>
                  <a:lnTo>
                    <a:pt x="0" y="27464"/>
                  </a:lnTo>
                  <a:lnTo>
                    <a:pt x="2489" y="2899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394">
              <a:extLst>
                <a:ext uri="{FF2B5EF4-FFF2-40B4-BE49-F238E27FC236}">
                  <a16:creationId xmlns:a16="http://schemas.microsoft.com/office/drawing/2014/main" id="{46408C13-64F7-D105-2B54-66C133F8923D}"/>
                </a:ext>
              </a:extLst>
            </p:cNvPr>
            <p:cNvSpPr/>
            <p:nvPr/>
          </p:nvSpPr>
          <p:spPr>
            <a:xfrm>
              <a:off x="1195260" y="2438819"/>
              <a:ext cx="2540" cy="31115"/>
            </a:xfrm>
            <a:custGeom>
              <a:avLst/>
              <a:gdLst/>
              <a:ahLst/>
              <a:cxnLst/>
              <a:rect l="l" t="t" r="r" b="b"/>
              <a:pathLst>
                <a:path w="2540" h="31114">
                  <a:moveTo>
                    <a:pt x="429" y="0"/>
                  </a:moveTo>
                  <a:lnTo>
                    <a:pt x="0" y="0"/>
                  </a:lnTo>
                  <a:lnTo>
                    <a:pt x="0" y="28997"/>
                  </a:lnTo>
                  <a:lnTo>
                    <a:pt x="2489" y="30529"/>
                  </a:lnTo>
                  <a:lnTo>
                    <a:pt x="2489" y="117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395">
              <a:extLst>
                <a:ext uri="{FF2B5EF4-FFF2-40B4-BE49-F238E27FC236}">
                  <a16:creationId xmlns:a16="http://schemas.microsoft.com/office/drawing/2014/main" id="{4EF7FC2D-080D-F5E7-465F-EFDC223E095B}"/>
                </a:ext>
              </a:extLst>
            </p:cNvPr>
            <p:cNvSpPr/>
            <p:nvPr/>
          </p:nvSpPr>
          <p:spPr>
            <a:xfrm>
              <a:off x="1197762" y="2440004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0" y="0"/>
                  </a:moveTo>
                  <a:lnTo>
                    <a:pt x="0" y="29356"/>
                  </a:lnTo>
                  <a:lnTo>
                    <a:pt x="2489" y="31672"/>
                  </a:lnTo>
                  <a:lnTo>
                    <a:pt x="2489" y="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396">
              <a:extLst>
                <a:ext uri="{FF2B5EF4-FFF2-40B4-BE49-F238E27FC236}">
                  <a16:creationId xmlns:a16="http://schemas.microsoft.com/office/drawing/2014/main" id="{BEA43054-3C66-B930-1016-B835827F8AFC}"/>
                </a:ext>
              </a:extLst>
            </p:cNvPr>
            <p:cNvSpPr/>
            <p:nvPr/>
          </p:nvSpPr>
          <p:spPr>
            <a:xfrm>
              <a:off x="1200251" y="2441435"/>
              <a:ext cx="5080" cy="34925"/>
            </a:xfrm>
            <a:custGeom>
              <a:avLst/>
              <a:gdLst/>
              <a:ahLst/>
              <a:cxnLst/>
              <a:rect l="l" t="t" r="r" b="b"/>
              <a:pathLst>
                <a:path w="5080" h="34925">
                  <a:moveTo>
                    <a:pt x="4978" y="2844"/>
                  </a:moveTo>
                  <a:lnTo>
                    <a:pt x="2489" y="1422"/>
                  </a:lnTo>
                  <a:lnTo>
                    <a:pt x="0" y="0"/>
                  </a:lnTo>
                  <a:lnTo>
                    <a:pt x="0" y="30251"/>
                  </a:lnTo>
                  <a:lnTo>
                    <a:pt x="2489" y="32562"/>
                  </a:lnTo>
                  <a:lnTo>
                    <a:pt x="4978" y="34886"/>
                  </a:lnTo>
                  <a:lnTo>
                    <a:pt x="4978" y="284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397">
              <a:extLst>
                <a:ext uri="{FF2B5EF4-FFF2-40B4-BE49-F238E27FC236}">
                  <a16:creationId xmlns:a16="http://schemas.microsoft.com/office/drawing/2014/main" id="{8B045B8E-6912-D12D-F469-6BB6E0FBD432}"/>
                </a:ext>
              </a:extLst>
            </p:cNvPr>
            <p:cNvSpPr/>
            <p:nvPr/>
          </p:nvSpPr>
          <p:spPr>
            <a:xfrm>
              <a:off x="1205230" y="2444279"/>
              <a:ext cx="5080" cy="40005"/>
            </a:xfrm>
            <a:custGeom>
              <a:avLst/>
              <a:gdLst/>
              <a:ahLst/>
              <a:cxnLst/>
              <a:rect l="l" t="t" r="r" b="b"/>
              <a:pathLst>
                <a:path w="5080" h="40005">
                  <a:moveTo>
                    <a:pt x="2489" y="1422"/>
                  </a:moveTo>
                  <a:lnTo>
                    <a:pt x="0" y="0"/>
                  </a:lnTo>
                  <a:lnTo>
                    <a:pt x="0" y="32042"/>
                  </a:lnTo>
                  <a:lnTo>
                    <a:pt x="698" y="32689"/>
                  </a:lnTo>
                  <a:lnTo>
                    <a:pt x="2489" y="35598"/>
                  </a:lnTo>
                  <a:lnTo>
                    <a:pt x="2489" y="1422"/>
                  </a:lnTo>
                  <a:close/>
                </a:path>
                <a:path w="5080" h="40005">
                  <a:moveTo>
                    <a:pt x="4991" y="2857"/>
                  </a:moveTo>
                  <a:lnTo>
                    <a:pt x="2501" y="1435"/>
                  </a:lnTo>
                  <a:lnTo>
                    <a:pt x="2501" y="35623"/>
                  </a:lnTo>
                  <a:lnTo>
                    <a:pt x="4991" y="39687"/>
                  </a:lnTo>
                  <a:lnTo>
                    <a:pt x="4991" y="2857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398">
              <a:extLst>
                <a:ext uri="{FF2B5EF4-FFF2-40B4-BE49-F238E27FC236}">
                  <a16:creationId xmlns:a16="http://schemas.microsoft.com/office/drawing/2014/main" id="{8D690557-A740-52D2-0DB3-06E2671B84EA}"/>
                </a:ext>
              </a:extLst>
            </p:cNvPr>
            <p:cNvSpPr/>
            <p:nvPr/>
          </p:nvSpPr>
          <p:spPr>
            <a:xfrm>
              <a:off x="1210221" y="2447137"/>
              <a:ext cx="7620" cy="55244"/>
            </a:xfrm>
            <a:custGeom>
              <a:avLst/>
              <a:gdLst/>
              <a:ahLst/>
              <a:cxnLst/>
              <a:rect l="l" t="t" r="r" b="b"/>
              <a:pathLst>
                <a:path w="7619" h="55244">
                  <a:moveTo>
                    <a:pt x="4978" y="4127"/>
                  </a:moveTo>
                  <a:lnTo>
                    <a:pt x="2489" y="1879"/>
                  </a:lnTo>
                  <a:lnTo>
                    <a:pt x="1104" y="622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1930" y="39992"/>
                  </a:lnTo>
                  <a:lnTo>
                    <a:pt x="2489" y="41249"/>
                  </a:lnTo>
                  <a:lnTo>
                    <a:pt x="4978" y="46977"/>
                  </a:lnTo>
                  <a:lnTo>
                    <a:pt x="4978" y="4127"/>
                  </a:lnTo>
                  <a:close/>
                </a:path>
                <a:path w="7619" h="55244">
                  <a:moveTo>
                    <a:pt x="7480" y="6400"/>
                  </a:moveTo>
                  <a:lnTo>
                    <a:pt x="4991" y="4140"/>
                  </a:lnTo>
                  <a:lnTo>
                    <a:pt x="4991" y="47002"/>
                  </a:lnTo>
                  <a:lnTo>
                    <a:pt x="6362" y="50152"/>
                  </a:lnTo>
                  <a:lnTo>
                    <a:pt x="7480" y="54800"/>
                  </a:lnTo>
                  <a:lnTo>
                    <a:pt x="7480" y="640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399">
              <a:extLst>
                <a:ext uri="{FF2B5EF4-FFF2-40B4-BE49-F238E27FC236}">
                  <a16:creationId xmlns:a16="http://schemas.microsoft.com/office/drawing/2014/main" id="{AB81C906-C2A4-CACB-BE4C-B1FA154A8930}"/>
                </a:ext>
              </a:extLst>
            </p:cNvPr>
            <p:cNvSpPr/>
            <p:nvPr/>
          </p:nvSpPr>
          <p:spPr>
            <a:xfrm>
              <a:off x="1217701" y="2453538"/>
              <a:ext cx="5080" cy="71755"/>
            </a:xfrm>
            <a:custGeom>
              <a:avLst/>
              <a:gdLst/>
              <a:ahLst/>
              <a:cxnLst/>
              <a:rect l="l" t="t" r="r" b="b"/>
              <a:pathLst>
                <a:path w="5080" h="71755">
                  <a:moveTo>
                    <a:pt x="4978" y="4508"/>
                  </a:moveTo>
                  <a:lnTo>
                    <a:pt x="2489" y="2247"/>
                  </a:lnTo>
                  <a:lnTo>
                    <a:pt x="0" y="0"/>
                  </a:lnTo>
                  <a:lnTo>
                    <a:pt x="0" y="48399"/>
                  </a:lnTo>
                  <a:lnTo>
                    <a:pt x="2489" y="58737"/>
                  </a:lnTo>
                  <a:lnTo>
                    <a:pt x="2844" y="60261"/>
                  </a:lnTo>
                  <a:lnTo>
                    <a:pt x="4978" y="71577"/>
                  </a:lnTo>
                  <a:lnTo>
                    <a:pt x="4978" y="4508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400">
              <a:extLst>
                <a:ext uri="{FF2B5EF4-FFF2-40B4-BE49-F238E27FC236}">
                  <a16:creationId xmlns:a16="http://schemas.microsoft.com/office/drawing/2014/main" id="{A1A802B1-869D-F07B-D8CA-BB55A27E2451}"/>
                </a:ext>
              </a:extLst>
            </p:cNvPr>
            <p:cNvSpPr/>
            <p:nvPr/>
          </p:nvSpPr>
          <p:spPr>
            <a:xfrm>
              <a:off x="1222692" y="2458046"/>
              <a:ext cx="4445" cy="102870"/>
            </a:xfrm>
            <a:custGeom>
              <a:avLst/>
              <a:gdLst/>
              <a:ahLst/>
              <a:cxnLst/>
              <a:rect l="l" t="t" r="r" b="b"/>
              <a:pathLst>
                <a:path w="4444" h="102869">
                  <a:moveTo>
                    <a:pt x="4038" y="3657"/>
                  </a:moveTo>
                  <a:lnTo>
                    <a:pt x="2489" y="2260"/>
                  </a:lnTo>
                  <a:lnTo>
                    <a:pt x="0" y="0"/>
                  </a:lnTo>
                  <a:lnTo>
                    <a:pt x="0" y="67132"/>
                  </a:lnTo>
                  <a:lnTo>
                    <a:pt x="723" y="70993"/>
                  </a:lnTo>
                  <a:lnTo>
                    <a:pt x="2489" y="84607"/>
                  </a:lnTo>
                  <a:lnTo>
                    <a:pt x="2692" y="86233"/>
                  </a:lnTo>
                  <a:lnTo>
                    <a:pt x="3987" y="102323"/>
                  </a:lnTo>
                  <a:lnTo>
                    <a:pt x="4038" y="3657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401">
              <a:extLst>
                <a:ext uri="{FF2B5EF4-FFF2-40B4-BE49-F238E27FC236}">
                  <a16:creationId xmlns:a16="http://schemas.microsoft.com/office/drawing/2014/main" id="{9B67FEE7-2AEB-5D72-D2F3-187427825884}"/>
                </a:ext>
              </a:extLst>
            </p:cNvPr>
            <p:cNvSpPr/>
            <p:nvPr/>
          </p:nvSpPr>
          <p:spPr>
            <a:xfrm>
              <a:off x="969162" y="2019782"/>
              <a:ext cx="1905" cy="103505"/>
            </a:xfrm>
            <a:custGeom>
              <a:avLst/>
              <a:gdLst/>
              <a:ahLst/>
              <a:cxnLst/>
              <a:rect l="l" t="t" r="r" b="b"/>
              <a:pathLst>
                <a:path w="1905" h="103505">
                  <a:moveTo>
                    <a:pt x="1714" y="0"/>
                  </a:moveTo>
                  <a:lnTo>
                    <a:pt x="0" y="0"/>
                  </a:lnTo>
                  <a:lnTo>
                    <a:pt x="0" y="103225"/>
                  </a:lnTo>
                  <a:lnTo>
                    <a:pt x="1714" y="103225"/>
                  </a:lnTo>
                  <a:lnTo>
                    <a:pt x="1714" y="60277"/>
                  </a:lnTo>
                  <a:lnTo>
                    <a:pt x="63" y="52057"/>
                  </a:lnTo>
                  <a:lnTo>
                    <a:pt x="1714" y="4361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402">
              <a:extLst>
                <a:ext uri="{FF2B5EF4-FFF2-40B4-BE49-F238E27FC236}">
                  <a16:creationId xmlns:a16="http://schemas.microsoft.com/office/drawing/2014/main" id="{B1A2392D-E784-0BE1-C7F4-02579E8FCCAF}"/>
                </a:ext>
              </a:extLst>
            </p:cNvPr>
            <p:cNvSpPr/>
            <p:nvPr/>
          </p:nvSpPr>
          <p:spPr>
            <a:xfrm>
              <a:off x="97087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60277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30" y="72377"/>
                  </a:lnTo>
                  <a:lnTo>
                    <a:pt x="0" y="60277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43615"/>
                  </a:lnTo>
                  <a:lnTo>
                    <a:pt x="2322" y="31737"/>
                  </a:lnTo>
                  <a:lnTo>
                    <a:pt x="2489" y="3150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403">
              <a:extLst>
                <a:ext uri="{FF2B5EF4-FFF2-40B4-BE49-F238E27FC236}">
                  <a16:creationId xmlns:a16="http://schemas.microsoft.com/office/drawing/2014/main" id="{66298225-27B3-9BAF-3422-DBC2D4491779}"/>
                </a:ext>
              </a:extLst>
            </p:cNvPr>
            <p:cNvSpPr/>
            <p:nvPr/>
          </p:nvSpPr>
          <p:spPr>
            <a:xfrm>
              <a:off x="97336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72465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76191"/>
                  </a:lnTo>
                  <a:lnTo>
                    <a:pt x="0" y="72465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1505"/>
                  </a:lnTo>
                  <a:lnTo>
                    <a:pt x="2489" y="2804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404">
              <a:extLst>
                <a:ext uri="{FF2B5EF4-FFF2-40B4-BE49-F238E27FC236}">
                  <a16:creationId xmlns:a16="http://schemas.microsoft.com/office/drawing/2014/main" id="{B8A3EF45-9C87-A62F-CE3D-14F5A3FE38EF}"/>
                </a:ext>
              </a:extLst>
            </p:cNvPr>
            <p:cNvSpPr/>
            <p:nvPr/>
          </p:nvSpPr>
          <p:spPr>
            <a:xfrm>
              <a:off x="975855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76191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79916"/>
                  </a:lnTo>
                  <a:lnTo>
                    <a:pt x="0" y="76191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8040"/>
                  </a:lnTo>
                  <a:lnTo>
                    <a:pt x="2489" y="245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405">
              <a:extLst>
                <a:ext uri="{FF2B5EF4-FFF2-40B4-BE49-F238E27FC236}">
                  <a16:creationId xmlns:a16="http://schemas.microsoft.com/office/drawing/2014/main" id="{EBB0BF74-D71B-BAFC-3177-CD9292DF44E9}"/>
                </a:ext>
              </a:extLst>
            </p:cNvPr>
            <p:cNvSpPr/>
            <p:nvPr/>
          </p:nvSpPr>
          <p:spPr>
            <a:xfrm>
              <a:off x="97835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79935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83660"/>
                  </a:lnTo>
                  <a:lnTo>
                    <a:pt x="0" y="79935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4558"/>
                  </a:lnTo>
                  <a:lnTo>
                    <a:pt x="2489" y="2109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406">
              <a:extLst>
                <a:ext uri="{FF2B5EF4-FFF2-40B4-BE49-F238E27FC236}">
                  <a16:creationId xmlns:a16="http://schemas.microsoft.com/office/drawing/2014/main" id="{5518F70F-6932-CFB3-27E0-E071968172C7}"/>
                </a:ext>
              </a:extLst>
            </p:cNvPr>
            <p:cNvSpPr/>
            <p:nvPr/>
          </p:nvSpPr>
          <p:spPr>
            <a:xfrm>
              <a:off x="98084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83660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87385"/>
                  </a:lnTo>
                  <a:lnTo>
                    <a:pt x="0" y="83660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1093"/>
                  </a:lnTo>
                  <a:lnTo>
                    <a:pt x="2489" y="1762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407">
              <a:extLst>
                <a:ext uri="{FF2B5EF4-FFF2-40B4-BE49-F238E27FC236}">
                  <a16:creationId xmlns:a16="http://schemas.microsoft.com/office/drawing/2014/main" id="{2EF2E2BE-8180-41BE-382B-23C43CC340B4}"/>
                </a:ext>
              </a:extLst>
            </p:cNvPr>
            <p:cNvSpPr/>
            <p:nvPr/>
          </p:nvSpPr>
          <p:spPr>
            <a:xfrm>
              <a:off x="983335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87385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89812"/>
                  </a:lnTo>
                  <a:lnTo>
                    <a:pt x="1003" y="88887"/>
                  </a:lnTo>
                  <a:lnTo>
                    <a:pt x="0" y="87385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7628"/>
                  </a:lnTo>
                  <a:lnTo>
                    <a:pt x="812" y="16497"/>
                  </a:lnTo>
                  <a:lnTo>
                    <a:pt x="2489" y="153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408">
              <a:extLst>
                <a:ext uri="{FF2B5EF4-FFF2-40B4-BE49-F238E27FC236}">
                  <a16:creationId xmlns:a16="http://schemas.microsoft.com/office/drawing/2014/main" id="{7F83C430-44E2-D36C-802C-43C0E36B24BE}"/>
                </a:ext>
              </a:extLst>
            </p:cNvPr>
            <p:cNvSpPr/>
            <p:nvPr/>
          </p:nvSpPr>
          <p:spPr>
            <a:xfrm>
              <a:off x="98583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89820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1371"/>
                  </a:lnTo>
                  <a:lnTo>
                    <a:pt x="0" y="89820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5312"/>
                  </a:lnTo>
                  <a:lnTo>
                    <a:pt x="2489" y="1356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409">
              <a:extLst>
                <a:ext uri="{FF2B5EF4-FFF2-40B4-BE49-F238E27FC236}">
                  <a16:creationId xmlns:a16="http://schemas.microsoft.com/office/drawing/2014/main" id="{7D25CB78-A65D-2372-DEDE-C381F1D2310E}"/>
                </a:ext>
              </a:extLst>
            </p:cNvPr>
            <p:cNvSpPr/>
            <p:nvPr/>
          </p:nvSpPr>
          <p:spPr>
            <a:xfrm>
              <a:off x="98832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91371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2922"/>
                  </a:lnTo>
                  <a:lnTo>
                    <a:pt x="0" y="91371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3565"/>
                  </a:lnTo>
                  <a:lnTo>
                    <a:pt x="2489" y="11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410">
              <a:extLst>
                <a:ext uri="{FF2B5EF4-FFF2-40B4-BE49-F238E27FC236}">
                  <a16:creationId xmlns:a16="http://schemas.microsoft.com/office/drawing/2014/main" id="{3C6E51EA-AB01-2F0C-1526-75DF9442B67C}"/>
                </a:ext>
              </a:extLst>
            </p:cNvPr>
            <p:cNvSpPr/>
            <p:nvPr/>
          </p:nvSpPr>
          <p:spPr>
            <a:xfrm>
              <a:off x="990815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92922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4473"/>
                  </a:lnTo>
                  <a:lnTo>
                    <a:pt x="0" y="92922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1819"/>
                  </a:lnTo>
                  <a:lnTo>
                    <a:pt x="2489" y="1007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411">
              <a:extLst>
                <a:ext uri="{FF2B5EF4-FFF2-40B4-BE49-F238E27FC236}">
                  <a16:creationId xmlns:a16="http://schemas.microsoft.com/office/drawing/2014/main" id="{B5D58DFD-6587-04FB-2E79-5D0307F778C6}"/>
                </a:ext>
              </a:extLst>
            </p:cNvPr>
            <p:cNvSpPr/>
            <p:nvPr/>
          </p:nvSpPr>
          <p:spPr>
            <a:xfrm>
              <a:off x="99331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94480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6031"/>
                  </a:lnTo>
                  <a:lnTo>
                    <a:pt x="0" y="94480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0064"/>
                  </a:lnTo>
                  <a:lnTo>
                    <a:pt x="2489" y="831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412">
              <a:extLst>
                <a:ext uri="{FF2B5EF4-FFF2-40B4-BE49-F238E27FC236}">
                  <a16:creationId xmlns:a16="http://schemas.microsoft.com/office/drawing/2014/main" id="{6F952192-EB45-75C7-8478-B8353D0DDB23}"/>
                </a:ext>
              </a:extLst>
            </p:cNvPr>
            <p:cNvSpPr/>
            <p:nvPr/>
          </p:nvSpPr>
          <p:spPr>
            <a:xfrm>
              <a:off x="99580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96031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7582"/>
                  </a:lnTo>
                  <a:lnTo>
                    <a:pt x="0" y="96031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8318"/>
                  </a:lnTo>
                  <a:lnTo>
                    <a:pt x="2489" y="657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413">
              <a:extLst>
                <a:ext uri="{FF2B5EF4-FFF2-40B4-BE49-F238E27FC236}">
                  <a16:creationId xmlns:a16="http://schemas.microsoft.com/office/drawing/2014/main" id="{125422B6-42E9-7719-5B33-75CD78EBC43A}"/>
                </a:ext>
              </a:extLst>
            </p:cNvPr>
            <p:cNvSpPr/>
            <p:nvPr/>
          </p:nvSpPr>
          <p:spPr>
            <a:xfrm>
              <a:off x="99829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97582"/>
                  </a:moveTo>
                  <a:lnTo>
                    <a:pt x="0" y="103225"/>
                  </a:lnTo>
                  <a:lnTo>
                    <a:pt x="2489" y="103225"/>
                  </a:lnTo>
                  <a:lnTo>
                    <a:pt x="2489" y="99082"/>
                  </a:lnTo>
                  <a:lnTo>
                    <a:pt x="2351" y="99047"/>
                  </a:lnTo>
                  <a:lnTo>
                    <a:pt x="0" y="97582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6571"/>
                  </a:lnTo>
                  <a:lnTo>
                    <a:pt x="2144" y="5067"/>
                  </a:lnTo>
                  <a:lnTo>
                    <a:pt x="2489" y="50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414">
              <a:extLst>
                <a:ext uri="{FF2B5EF4-FFF2-40B4-BE49-F238E27FC236}">
                  <a16:creationId xmlns:a16="http://schemas.microsoft.com/office/drawing/2014/main" id="{6270CB63-4430-83A0-56D2-4D076406906A}"/>
                </a:ext>
              </a:extLst>
            </p:cNvPr>
            <p:cNvSpPr/>
            <p:nvPr/>
          </p:nvSpPr>
          <p:spPr>
            <a:xfrm>
              <a:off x="100079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99733"/>
                  </a:moveTo>
                  <a:lnTo>
                    <a:pt x="0" y="99098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9733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2489" y="45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415">
              <a:extLst>
                <a:ext uri="{FF2B5EF4-FFF2-40B4-BE49-F238E27FC236}">
                  <a16:creationId xmlns:a16="http://schemas.microsoft.com/office/drawing/2014/main" id="{6E54CA8C-6AD8-BA59-5C78-99FF348DFE15}"/>
                </a:ext>
              </a:extLst>
            </p:cNvPr>
            <p:cNvSpPr/>
            <p:nvPr/>
          </p:nvSpPr>
          <p:spPr>
            <a:xfrm>
              <a:off x="100328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0368"/>
                  </a:moveTo>
                  <a:lnTo>
                    <a:pt x="0" y="99733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0368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4533"/>
                  </a:lnTo>
                  <a:lnTo>
                    <a:pt x="2489" y="405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416">
              <a:extLst>
                <a:ext uri="{FF2B5EF4-FFF2-40B4-BE49-F238E27FC236}">
                  <a16:creationId xmlns:a16="http://schemas.microsoft.com/office/drawing/2014/main" id="{6EDB1274-2FA9-DD60-179F-0A62379F193E}"/>
                </a:ext>
              </a:extLst>
            </p:cNvPr>
            <p:cNvSpPr/>
            <p:nvPr/>
          </p:nvSpPr>
          <p:spPr>
            <a:xfrm>
              <a:off x="100577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1003"/>
                  </a:moveTo>
                  <a:lnTo>
                    <a:pt x="0" y="100368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1003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2489" y="35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417">
              <a:extLst>
                <a:ext uri="{FF2B5EF4-FFF2-40B4-BE49-F238E27FC236}">
                  <a16:creationId xmlns:a16="http://schemas.microsoft.com/office/drawing/2014/main" id="{59902D65-D022-CB4D-5D5B-760A71953ABE}"/>
                </a:ext>
              </a:extLst>
            </p:cNvPr>
            <p:cNvSpPr/>
            <p:nvPr/>
          </p:nvSpPr>
          <p:spPr>
            <a:xfrm>
              <a:off x="1008265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1638"/>
                  </a:moveTo>
                  <a:lnTo>
                    <a:pt x="0" y="101003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1638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2489" y="31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418">
              <a:extLst>
                <a:ext uri="{FF2B5EF4-FFF2-40B4-BE49-F238E27FC236}">
                  <a16:creationId xmlns:a16="http://schemas.microsoft.com/office/drawing/2014/main" id="{7A3A86D2-3360-D1C9-CB7F-E4C3811E1A71}"/>
                </a:ext>
              </a:extLst>
            </p:cNvPr>
            <p:cNvSpPr/>
            <p:nvPr/>
          </p:nvSpPr>
          <p:spPr>
            <a:xfrm>
              <a:off x="101076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2273"/>
                  </a:moveTo>
                  <a:lnTo>
                    <a:pt x="0" y="101638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2273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111"/>
                  </a:lnTo>
                  <a:lnTo>
                    <a:pt x="2489" y="262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419">
              <a:extLst>
                <a:ext uri="{FF2B5EF4-FFF2-40B4-BE49-F238E27FC236}">
                  <a16:creationId xmlns:a16="http://schemas.microsoft.com/office/drawing/2014/main" id="{83358347-CB70-634A-BDA4-FDD62193B337}"/>
                </a:ext>
              </a:extLst>
            </p:cNvPr>
            <p:cNvSpPr/>
            <p:nvPr/>
          </p:nvSpPr>
          <p:spPr>
            <a:xfrm>
              <a:off x="101325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2908"/>
                  </a:moveTo>
                  <a:lnTo>
                    <a:pt x="0" y="102273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2908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628"/>
                  </a:lnTo>
                  <a:lnTo>
                    <a:pt x="2489" y="215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420">
              <a:extLst>
                <a:ext uri="{FF2B5EF4-FFF2-40B4-BE49-F238E27FC236}">
                  <a16:creationId xmlns:a16="http://schemas.microsoft.com/office/drawing/2014/main" id="{BCD94D0E-5206-E02B-5FCE-B2D720CC84CA}"/>
                </a:ext>
              </a:extLst>
            </p:cNvPr>
            <p:cNvSpPr/>
            <p:nvPr/>
          </p:nvSpPr>
          <p:spPr>
            <a:xfrm>
              <a:off x="101575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0" y="102902"/>
                  </a:moveTo>
                  <a:lnTo>
                    <a:pt x="0" y="103225"/>
                  </a:lnTo>
                  <a:lnTo>
                    <a:pt x="1266" y="103225"/>
                  </a:lnTo>
                  <a:lnTo>
                    <a:pt x="0" y="102902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149"/>
                  </a:lnTo>
                  <a:lnTo>
                    <a:pt x="2489" y="167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421">
              <a:extLst>
                <a:ext uri="{FF2B5EF4-FFF2-40B4-BE49-F238E27FC236}">
                  <a16:creationId xmlns:a16="http://schemas.microsoft.com/office/drawing/2014/main" id="{6C5D6AC5-3B18-D8AF-EA1A-2ECEF1816C17}"/>
                </a:ext>
              </a:extLst>
            </p:cNvPr>
            <p:cNvSpPr/>
            <p:nvPr/>
          </p:nvSpPr>
          <p:spPr>
            <a:xfrm>
              <a:off x="1018247" y="20197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0"/>
                  </a:moveTo>
                  <a:lnTo>
                    <a:pt x="0" y="0"/>
                  </a:lnTo>
                  <a:lnTo>
                    <a:pt x="0" y="1675"/>
                  </a:lnTo>
                  <a:lnTo>
                    <a:pt x="2197" y="1257"/>
                  </a:lnTo>
                  <a:lnTo>
                    <a:pt x="2489" y="1257"/>
                  </a:lnTo>
                  <a:lnTo>
                    <a:pt x="2489" y="0"/>
                  </a:lnTo>
                  <a:close/>
                </a:path>
                <a:path w="2540" h="1905">
                  <a:moveTo>
                    <a:pt x="2489" y="1257"/>
                  </a:moveTo>
                  <a:lnTo>
                    <a:pt x="2197" y="1257"/>
                  </a:lnTo>
                  <a:lnTo>
                    <a:pt x="2489" y="1312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422">
              <a:extLst>
                <a:ext uri="{FF2B5EF4-FFF2-40B4-BE49-F238E27FC236}">
                  <a16:creationId xmlns:a16="http://schemas.microsoft.com/office/drawing/2014/main" id="{7E74998D-68BD-43D2-CC08-E8D4742A3C64}"/>
                </a:ext>
              </a:extLst>
            </p:cNvPr>
            <p:cNvSpPr/>
            <p:nvPr/>
          </p:nvSpPr>
          <p:spPr>
            <a:xfrm>
              <a:off x="1020737" y="20197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0"/>
                  </a:moveTo>
                  <a:lnTo>
                    <a:pt x="0" y="0"/>
                  </a:lnTo>
                  <a:lnTo>
                    <a:pt x="0" y="1312"/>
                  </a:lnTo>
                  <a:lnTo>
                    <a:pt x="2489" y="178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423">
              <a:extLst>
                <a:ext uri="{FF2B5EF4-FFF2-40B4-BE49-F238E27FC236}">
                  <a16:creationId xmlns:a16="http://schemas.microsoft.com/office/drawing/2014/main" id="{88218C8D-A8E4-E333-8986-AC139C72264A}"/>
                </a:ext>
              </a:extLst>
            </p:cNvPr>
            <p:cNvSpPr/>
            <p:nvPr/>
          </p:nvSpPr>
          <p:spPr>
            <a:xfrm>
              <a:off x="102322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786"/>
                  </a:lnTo>
                  <a:lnTo>
                    <a:pt x="2489" y="2260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102861"/>
                  </a:moveTo>
                  <a:lnTo>
                    <a:pt x="1053" y="103225"/>
                  </a:lnTo>
                  <a:lnTo>
                    <a:pt x="2489" y="103225"/>
                  </a:lnTo>
                  <a:lnTo>
                    <a:pt x="2489" y="102861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424">
              <a:extLst>
                <a:ext uri="{FF2B5EF4-FFF2-40B4-BE49-F238E27FC236}">
                  <a16:creationId xmlns:a16="http://schemas.microsoft.com/office/drawing/2014/main" id="{B0FEF1A7-11DF-D817-253F-3CBDDEB7E808}"/>
                </a:ext>
              </a:extLst>
            </p:cNvPr>
            <p:cNvSpPr/>
            <p:nvPr/>
          </p:nvSpPr>
          <p:spPr>
            <a:xfrm>
              <a:off x="102572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2235"/>
                  </a:moveTo>
                  <a:lnTo>
                    <a:pt x="0" y="102870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2235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273"/>
                  </a:lnTo>
                  <a:lnTo>
                    <a:pt x="2489" y="274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425">
              <a:extLst>
                <a:ext uri="{FF2B5EF4-FFF2-40B4-BE49-F238E27FC236}">
                  <a16:creationId xmlns:a16="http://schemas.microsoft.com/office/drawing/2014/main" id="{10715681-3B4B-BB36-1DF4-5911991F6C93}"/>
                </a:ext>
              </a:extLst>
            </p:cNvPr>
            <p:cNvSpPr/>
            <p:nvPr/>
          </p:nvSpPr>
          <p:spPr>
            <a:xfrm>
              <a:off x="102821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1600"/>
                  </a:moveTo>
                  <a:lnTo>
                    <a:pt x="0" y="102235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1600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743"/>
                  </a:lnTo>
                  <a:lnTo>
                    <a:pt x="2489" y="321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426">
              <a:extLst>
                <a:ext uri="{FF2B5EF4-FFF2-40B4-BE49-F238E27FC236}">
                  <a16:creationId xmlns:a16="http://schemas.microsoft.com/office/drawing/2014/main" id="{E205A0CB-965C-EC31-2752-AD4ECD258EF7}"/>
                </a:ext>
              </a:extLst>
            </p:cNvPr>
            <p:cNvSpPr/>
            <p:nvPr/>
          </p:nvSpPr>
          <p:spPr>
            <a:xfrm>
              <a:off x="103070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0965"/>
                  </a:moveTo>
                  <a:lnTo>
                    <a:pt x="0" y="101600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0965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213"/>
                  </a:lnTo>
                  <a:lnTo>
                    <a:pt x="2489" y="369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427">
              <a:extLst>
                <a:ext uri="{FF2B5EF4-FFF2-40B4-BE49-F238E27FC236}">
                  <a16:creationId xmlns:a16="http://schemas.microsoft.com/office/drawing/2014/main" id="{CCAA622E-EE73-3B3C-195E-D6E23303408A}"/>
                </a:ext>
              </a:extLst>
            </p:cNvPr>
            <p:cNvSpPr/>
            <p:nvPr/>
          </p:nvSpPr>
          <p:spPr>
            <a:xfrm>
              <a:off x="103320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100342"/>
                  </a:moveTo>
                  <a:lnTo>
                    <a:pt x="0" y="100965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100342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695"/>
                  </a:lnTo>
                  <a:lnTo>
                    <a:pt x="2489" y="416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428">
              <a:extLst>
                <a:ext uri="{FF2B5EF4-FFF2-40B4-BE49-F238E27FC236}">
                  <a16:creationId xmlns:a16="http://schemas.microsoft.com/office/drawing/2014/main" id="{B5CF6D9F-2A87-8612-7E5C-4EC62E8F3BB5}"/>
                </a:ext>
              </a:extLst>
            </p:cNvPr>
            <p:cNvSpPr/>
            <p:nvPr/>
          </p:nvSpPr>
          <p:spPr>
            <a:xfrm>
              <a:off x="103569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99707"/>
                  </a:moveTo>
                  <a:lnTo>
                    <a:pt x="0" y="100342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9707"/>
                  </a:lnTo>
                  <a:close/>
                </a:path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4165"/>
                  </a:lnTo>
                  <a:lnTo>
                    <a:pt x="2489" y="46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429">
              <a:extLst>
                <a:ext uri="{FF2B5EF4-FFF2-40B4-BE49-F238E27FC236}">
                  <a16:creationId xmlns:a16="http://schemas.microsoft.com/office/drawing/2014/main" id="{294FDA0F-8829-E722-5034-8BA738621772}"/>
                </a:ext>
              </a:extLst>
            </p:cNvPr>
            <p:cNvSpPr/>
            <p:nvPr/>
          </p:nvSpPr>
          <p:spPr>
            <a:xfrm>
              <a:off x="103818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4635"/>
                  </a:lnTo>
                  <a:lnTo>
                    <a:pt x="2266" y="5067"/>
                  </a:lnTo>
                  <a:lnTo>
                    <a:pt x="2489" y="5204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9067"/>
                  </a:moveTo>
                  <a:lnTo>
                    <a:pt x="0" y="99698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9067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430">
              <a:extLst>
                <a:ext uri="{FF2B5EF4-FFF2-40B4-BE49-F238E27FC236}">
                  <a16:creationId xmlns:a16="http://schemas.microsoft.com/office/drawing/2014/main" id="{5BF8CDCC-6849-2EA0-43F6-08CF944D5C2E}"/>
                </a:ext>
              </a:extLst>
            </p:cNvPr>
            <p:cNvSpPr/>
            <p:nvPr/>
          </p:nvSpPr>
          <p:spPr>
            <a:xfrm>
              <a:off x="104068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5212"/>
                  </a:lnTo>
                  <a:lnTo>
                    <a:pt x="2489" y="6753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7553"/>
                  </a:moveTo>
                  <a:lnTo>
                    <a:pt x="66" y="99047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7553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431">
              <a:extLst>
                <a:ext uri="{FF2B5EF4-FFF2-40B4-BE49-F238E27FC236}">
                  <a16:creationId xmlns:a16="http://schemas.microsoft.com/office/drawing/2014/main" id="{9C7FA67D-C46D-1C04-C922-A5A7D6894DFE}"/>
                </a:ext>
              </a:extLst>
            </p:cNvPr>
            <p:cNvSpPr/>
            <p:nvPr/>
          </p:nvSpPr>
          <p:spPr>
            <a:xfrm>
              <a:off x="104317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6753"/>
                  </a:lnTo>
                  <a:lnTo>
                    <a:pt x="2489" y="8293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6019"/>
                  </a:moveTo>
                  <a:lnTo>
                    <a:pt x="0" y="97553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6019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432">
              <a:extLst>
                <a:ext uri="{FF2B5EF4-FFF2-40B4-BE49-F238E27FC236}">
                  <a16:creationId xmlns:a16="http://schemas.microsoft.com/office/drawing/2014/main" id="{DA81EF91-D4A5-F6CC-54D8-0A7B06C81BE0}"/>
                </a:ext>
              </a:extLst>
            </p:cNvPr>
            <p:cNvSpPr/>
            <p:nvPr/>
          </p:nvSpPr>
          <p:spPr>
            <a:xfrm>
              <a:off x="104566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8293"/>
                  </a:lnTo>
                  <a:lnTo>
                    <a:pt x="2489" y="9833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4484"/>
                  </a:moveTo>
                  <a:lnTo>
                    <a:pt x="0" y="96019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4484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433">
              <a:extLst>
                <a:ext uri="{FF2B5EF4-FFF2-40B4-BE49-F238E27FC236}">
                  <a16:creationId xmlns:a16="http://schemas.microsoft.com/office/drawing/2014/main" id="{669A593B-37B3-2486-6BA0-FF3C8144429D}"/>
                </a:ext>
              </a:extLst>
            </p:cNvPr>
            <p:cNvSpPr/>
            <p:nvPr/>
          </p:nvSpPr>
          <p:spPr>
            <a:xfrm>
              <a:off x="1048169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9841"/>
                  </a:lnTo>
                  <a:lnTo>
                    <a:pt x="2489" y="11382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2942"/>
                  </a:moveTo>
                  <a:lnTo>
                    <a:pt x="0" y="94476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2942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434">
              <a:extLst>
                <a:ext uri="{FF2B5EF4-FFF2-40B4-BE49-F238E27FC236}">
                  <a16:creationId xmlns:a16="http://schemas.microsoft.com/office/drawing/2014/main" id="{F9871890-BC10-560E-445F-66B7C1565BA0}"/>
                </a:ext>
              </a:extLst>
            </p:cNvPr>
            <p:cNvSpPr/>
            <p:nvPr/>
          </p:nvSpPr>
          <p:spPr>
            <a:xfrm>
              <a:off x="105065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1382"/>
                  </a:lnTo>
                  <a:lnTo>
                    <a:pt x="2489" y="12922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91407"/>
                  </a:moveTo>
                  <a:lnTo>
                    <a:pt x="0" y="92942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91407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435">
              <a:extLst>
                <a:ext uri="{FF2B5EF4-FFF2-40B4-BE49-F238E27FC236}">
                  <a16:creationId xmlns:a16="http://schemas.microsoft.com/office/drawing/2014/main" id="{498E41CF-7324-0123-7DCF-B8BF9640D6EF}"/>
                </a:ext>
              </a:extLst>
            </p:cNvPr>
            <p:cNvSpPr/>
            <p:nvPr/>
          </p:nvSpPr>
          <p:spPr>
            <a:xfrm>
              <a:off x="105314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2922"/>
                  </a:lnTo>
                  <a:lnTo>
                    <a:pt x="2489" y="14462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89872"/>
                  </a:moveTo>
                  <a:lnTo>
                    <a:pt x="0" y="91407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89872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436">
              <a:extLst>
                <a:ext uri="{FF2B5EF4-FFF2-40B4-BE49-F238E27FC236}">
                  <a16:creationId xmlns:a16="http://schemas.microsoft.com/office/drawing/2014/main" id="{F8768B01-4611-A019-4E80-754792208BA2}"/>
                </a:ext>
              </a:extLst>
            </p:cNvPr>
            <p:cNvSpPr/>
            <p:nvPr/>
          </p:nvSpPr>
          <p:spPr>
            <a:xfrm>
              <a:off x="1055649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4470"/>
                  </a:lnTo>
                  <a:lnTo>
                    <a:pt x="1222" y="15227"/>
                  </a:lnTo>
                  <a:lnTo>
                    <a:pt x="2489" y="17100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87545"/>
                  </a:moveTo>
                  <a:lnTo>
                    <a:pt x="1585" y="88887"/>
                  </a:lnTo>
                  <a:lnTo>
                    <a:pt x="0" y="89865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87545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437">
              <a:extLst>
                <a:ext uri="{FF2B5EF4-FFF2-40B4-BE49-F238E27FC236}">
                  <a16:creationId xmlns:a16="http://schemas.microsoft.com/office/drawing/2014/main" id="{D9BD8C5C-0299-B3C7-C782-8932F1023A36}"/>
                </a:ext>
              </a:extLst>
            </p:cNvPr>
            <p:cNvSpPr/>
            <p:nvPr/>
          </p:nvSpPr>
          <p:spPr>
            <a:xfrm>
              <a:off x="105813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17100"/>
                  </a:lnTo>
                  <a:lnTo>
                    <a:pt x="2489" y="20781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83848"/>
                  </a:moveTo>
                  <a:lnTo>
                    <a:pt x="0" y="87545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83848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438">
              <a:extLst>
                <a:ext uri="{FF2B5EF4-FFF2-40B4-BE49-F238E27FC236}">
                  <a16:creationId xmlns:a16="http://schemas.microsoft.com/office/drawing/2014/main" id="{14F79201-04D7-0C3A-A100-253BFE668CCF}"/>
                </a:ext>
              </a:extLst>
            </p:cNvPr>
            <p:cNvSpPr/>
            <p:nvPr/>
          </p:nvSpPr>
          <p:spPr>
            <a:xfrm>
              <a:off x="106062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0781"/>
                  </a:lnTo>
                  <a:lnTo>
                    <a:pt x="2489" y="24462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80150"/>
                  </a:moveTo>
                  <a:lnTo>
                    <a:pt x="0" y="83848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8015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439">
              <a:extLst>
                <a:ext uri="{FF2B5EF4-FFF2-40B4-BE49-F238E27FC236}">
                  <a16:creationId xmlns:a16="http://schemas.microsoft.com/office/drawing/2014/main" id="{4031A43C-690E-D94C-1EC2-3B34E5D8550A}"/>
                </a:ext>
              </a:extLst>
            </p:cNvPr>
            <p:cNvSpPr/>
            <p:nvPr/>
          </p:nvSpPr>
          <p:spPr>
            <a:xfrm>
              <a:off x="1063116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4462"/>
                  </a:lnTo>
                  <a:lnTo>
                    <a:pt x="2489" y="28143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76452"/>
                  </a:moveTo>
                  <a:lnTo>
                    <a:pt x="0" y="80150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76452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440">
              <a:extLst>
                <a:ext uri="{FF2B5EF4-FFF2-40B4-BE49-F238E27FC236}">
                  <a16:creationId xmlns:a16="http://schemas.microsoft.com/office/drawing/2014/main" id="{B51A3EE1-4C75-D88B-49BB-53B59D2CEA1B}"/>
                </a:ext>
              </a:extLst>
            </p:cNvPr>
            <p:cNvSpPr/>
            <p:nvPr/>
          </p:nvSpPr>
          <p:spPr>
            <a:xfrm>
              <a:off x="106561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28162"/>
                  </a:lnTo>
                  <a:lnTo>
                    <a:pt x="2417" y="31737"/>
                  </a:lnTo>
                  <a:lnTo>
                    <a:pt x="2489" y="32078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72736"/>
                  </a:moveTo>
                  <a:lnTo>
                    <a:pt x="0" y="76434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72736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441">
              <a:extLst>
                <a:ext uri="{FF2B5EF4-FFF2-40B4-BE49-F238E27FC236}">
                  <a16:creationId xmlns:a16="http://schemas.microsoft.com/office/drawing/2014/main" id="{ACCBF94C-E732-8160-FF1B-8B69C419C0BA}"/>
                </a:ext>
              </a:extLst>
            </p:cNvPr>
            <p:cNvSpPr/>
            <p:nvPr/>
          </p:nvSpPr>
          <p:spPr>
            <a:xfrm>
              <a:off x="1068108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489" y="0"/>
                  </a:moveTo>
                  <a:lnTo>
                    <a:pt x="0" y="0"/>
                  </a:lnTo>
                  <a:lnTo>
                    <a:pt x="0" y="32078"/>
                  </a:lnTo>
                  <a:lnTo>
                    <a:pt x="2489" y="43980"/>
                  </a:lnTo>
                  <a:lnTo>
                    <a:pt x="2489" y="0"/>
                  </a:lnTo>
                  <a:close/>
                </a:path>
                <a:path w="2540" h="103505">
                  <a:moveTo>
                    <a:pt x="2489" y="60776"/>
                  </a:moveTo>
                  <a:lnTo>
                    <a:pt x="241" y="72377"/>
                  </a:lnTo>
                  <a:lnTo>
                    <a:pt x="0" y="72736"/>
                  </a:lnTo>
                  <a:lnTo>
                    <a:pt x="0" y="103225"/>
                  </a:lnTo>
                  <a:lnTo>
                    <a:pt x="2489" y="103225"/>
                  </a:lnTo>
                  <a:lnTo>
                    <a:pt x="2489" y="60776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442">
              <a:extLst>
                <a:ext uri="{FF2B5EF4-FFF2-40B4-BE49-F238E27FC236}">
                  <a16:creationId xmlns:a16="http://schemas.microsoft.com/office/drawing/2014/main" id="{D3511967-8A24-FC87-8FE7-01DE5436B95F}"/>
                </a:ext>
              </a:extLst>
            </p:cNvPr>
            <p:cNvSpPr/>
            <p:nvPr/>
          </p:nvSpPr>
          <p:spPr>
            <a:xfrm>
              <a:off x="1070597" y="2019782"/>
              <a:ext cx="2540" cy="103505"/>
            </a:xfrm>
            <a:custGeom>
              <a:avLst/>
              <a:gdLst/>
              <a:ahLst/>
              <a:cxnLst/>
              <a:rect l="l" t="t" r="r" b="b"/>
              <a:pathLst>
                <a:path w="2540" h="103505">
                  <a:moveTo>
                    <a:pt x="2019" y="0"/>
                  </a:moveTo>
                  <a:lnTo>
                    <a:pt x="0" y="0"/>
                  </a:lnTo>
                  <a:lnTo>
                    <a:pt x="0" y="43980"/>
                  </a:lnTo>
                  <a:lnTo>
                    <a:pt x="1689" y="52057"/>
                  </a:lnTo>
                  <a:lnTo>
                    <a:pt x="0" y="60776"/>
                  </a:lnTo>
                  <a:lnTo>
                    <a:pt x="0" y="103225"/>
                  </a:lnTo>
                  <a:lnTo>
                    <a:pt x="2019" y="10322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443">
              <a:extLst>
                <a:ext uri="{FF2B5EF4-FFF2-40B4-BE49-F238E27FC236}">
                  <a16:creationId xmlns:a16="http://schemas.microsoft.com/office/drawing/2014/main" id="{AA278F17-C8C9-1D3C-8650-28546898BA4A}"/>
                </a:ext>
              </a:extLst>
            </p:cNvPr>
            <p:cNvSpPr/>
            <p:nvPr/>
          </p:nvSpPr>
          <p:spPr>
            <a:xfrm>
              <a:off x="917956" y="213523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558" y="0"/>
                  </a:moveTo>
                  <a:lnTo>
                    <a:pt x="0" y="0"/>
                  </a:lnTo>
                  <a:lnTo>
                    <a:pt x="0" y="1371"/>
                  </a:lnTo>
                  <a:lnTo>
                    <a:pt x="558" y="137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444">
              <a:extLst>
                <a:ext uri="{FF2B5EF4-FFF2-40B4-BE49-F238E27FC236}">
                  <a16:creationId xmlns:a16="http://schemas.microsoft.com/office/drawing/2014/main" id="{4D1286AD-8FB6-5B89-54F3-F74D2C644A60}"/>
                </a:ext>
              </a:extLst>
            </p:cNvPr>
            <p:cNvSpPr/>
            <p:nvPr/>
          </p:nvSpPr>
          <p:spPr>
            <a:xfrm>
              <a:off x="918514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445">
              <a:extLst>
                <a:ext uri="{FF2B5EF4-FFF2-40B4-BE49-F238E27FC236}">
                  <a16:creationId xmlns:a16="http://schemas.microsoft.com/office/drawing/2014/main" id="{2D19DD3A-0C7B-FBF5-8A58-3644B0640817}"/>
                </a:ext>
              </a:extLst>
            </p:cNvPr>
            <p:cNvSpPr/>
            <p:nvPr/>
          </p:nvSpPr>
          <p:spPr>
            <a:xfrm>
              <a:off x="921004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446">
              <a:extLst>
                <a:ext uri="{FF2B5EF4-FFF2-40B4-BE49-F238E27FC236}">
                  <a16:creationId xmlns:a16="http://schemas.microsoft.com/office/drawing/2014/main" id="{A491293A-FF94-D104-3EEA-55FA6ABB16CA}"/>
                </a:ext>
              </a:extLst>
            </p:cNvPr>
            <p:cNvSpPr/>
            <p:nvPr/>
          </p:nvSpPr>
          <p:spPr>
            <a:xfrm>
              <a:off x="92350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447">
              <a:extLst>
                <a:ext uri="{FF2B5EF4-FFF2-40B4-BE49-F238E27FC236}">
                  <a16:creationId xmlns:a16="http://schemas.microsoft.com/office/drawing/2014/main" id="{7FA034EB-6806-B9CD-E0FC-5F29A7691E20}"/>
                </a:ext>
              </a:extLst>
            </p:cNvPr>
            <p:cNvSpPr/>
            <p:nvPr/>
          </p:nvSpPr>
          <p:spPr>
            <a:xfrm>
              <a:off x="92599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448">
              <a:extLst>
                <a:ext uri="{FF2B5EF4-FFF2-40B4-BE49-F238E27FC236}">
                  <a16:creationId xmlns:a16="http://schemas.microsoft.com/office/drawing/2014/main" id="{57C72BC5-9640-C452-03D5-08AE7EA5E595}"/>
                </a:ext>
              </a:extLst>
            </p:cNvPr>
            <p:cNvSpPr/>
            <p:nvPr/>
          </p:nvSpPr>
          <p:spPr>
            <a:xfrm>
              <a:off x="928484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449">
              <a:extLst>
                <a:ext uri="{FF2B5EF4-FFF2-40B4-BE49-F238E27FC236}">
                  <a16:creationId xmlns:a16="http://schemas.microsoft.com/office/drawing/2014/main" id="{014BA827-EA67-D673-6B68-E996C44D2227}"/>
                </a:ext>
              </a:extLst>
            </p:cNvPr>
            <p:cNvSpPr/>
            <p:nvPr/>
          </p:nvSpPr>
          <p:spPr>
            <a:xfrm>
              <a:off x="93098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450">
              <a:extLst>
                <a:ext uri="{FF2B5EF4-FFF2-40B4-BE49-F238E27FC236}">
                  <a16:creationId xmlns:a16="http://schemas.microsoft.com/office/drawing/2014/main" id="{6D3914C1-94E1-AB22-3B36-89E780464567}"/>
                </a:ext>
              </a:extLst>
            </p:cNvPr>
            <p:cNvSpPr/>
            <p:nvPr/>
          </p:nvSpPr>
          <p:spPr>
            <a:xfrm>
              <a:off x="93347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451">
              <a:extLst>
                <a:ext uri="{FF2B5EF4-FFF2-40B4-BE49-F238E27FC236}">
                  <a16:creationId xmlns:a16="http://schemas.microsoft.com/office/drawing/2014/main" id="{5BCEAA34-074A-61B2-EA84-448E44CB0A96}"/>
                </a:ext>
              </a:extLst>
            </p:cNvPr>
            <p:cNvSpPr/>
            <p:nvPr/>
          </p:nvSpPr>
          <p:spPr>
            <a:xfrm>
              <a:off x="935964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452">
              <a:extLst>
                <a:ext uri="{FF2B5EF4-FFF2-40B4-BE49-F238E27FC236}">
                  <a16:creationId xmlns:a16="http://schemas.microsoft.com/office/drawing/2014/main" id="{32EDDD14-9510-7C1B-9C66-6960D857B55B}"/>
                </a:ext>
              </a:extLst>
            </p:cNvPr>
            <p:cNvSpPr/>
            <p:nvPr/>
          </p:nvSpPr>
          <p:spPr>
            <a:xfrm>
              <a:off x="93846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453">
              <a:extLst>
                <a:ext uri="{FF2B5EF4-FFF2-40B4-BE49-F238E27FC236}">
                  <a16:creationId xmlns:a16="http://schemas.microsoft.com/office/drawing/2014/main" id="{7FFEAACF-ECFE-481F-039B-F76F15809E6E}"/>
                </a:ext>
              </a:extLst>
            </p:cNvPr>
            <p:cNvSpPr/>
            <p:nvPr/>
          </p:nvSpPr>
          <p:spPr>
            <a:xfrm>
              <a:off x="94095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454">
              <a:extLst>
                <a:ext uri="{FF2B5EF4-FFF2-40B4-BE49-F238E27FC236}">
                  <a16:creationId xmlns:a16="http://schemas.microsoft.com/office/drawing/2014/main" id="{78F9833D-A1D2-9591-B9C0-7A64C07FC34B}"/>
                </a:ext>
              </a:extLst>
            </p:cNvPr>
            <p:cNvSpPr/>
            <p:nvPr/>
          </p:nvSpPr>
          <p:spPr>
            <a:xfrm>
              <a:off x="943444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455">
              <a:extLst>
                <a:ext uri="{FF2B5EF4-FFF2-40B4-BE49-F238E27FC236}">
                  <a16:creationId xmlns:a16="http://schemas.microsoft.com/office/drawing/2014/main" id="{4CB40D47-575A-D8DA-6580-2D4B77EAE955}"/>
                </a:ext>
              </a:extLst>
            </p:cNvPr>
            <p:cNvSpPr/>
            <p:nvPr/>
          </p:nvSpPr>
          <p:spPr>
            <a:xfrm>
              <a:off x="94594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456">
              <a:extLst>
                <a:ext uri="{FF2B5EF4-FFF2-40B4-BE49-F238E27FC236}">
                  <a16:creationId xmlns:a16="http://schemas.microsoft.com/office/drawing/2014/main" id="{FAF7CD5C-ECFE-8748-9895-CECBE98109A5}"/>
                </a:ext>
              </a:extLst>
            </p:cNvPr>
            <p:cNvSpPr/>
            <p:nvPr/>
          </p:nvSpPr>
          <p:spPr>
            <a:xfrm>
              <a:off x="94843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457">
              <a:extLst>
                <a:ext uri="{FF2B5EF4-FFF2-40B4-BE49-F238E27FC236}">
                  <a16:creationId xmlns:a16="http://schemas.microsoft.com/office/drawing/2014/main" id="{1835E48D-FB3A-4EC8-7A3D-D6B9C2DB4D15}"/>
                </a:ext>
              </a:extLst>
            </p:cNvPr>
            <p:cNvSpPr/>
            <p:nvPr/>
          </p:nvSpPr>
          <p:spPr>
            <a:xfrm>
              <a:off x="95092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458">
              <a:extLst>
                <a:ext uri="{FF2B5EF4-FFF2-40B4-BE49-F238E27FC236}">
                  <a16:creationId xmlns:a16="http://schemas.microsoft.com/office/drawing/2014/main" id="{9FB6F3D1-C5DD-AA71-E6BB-65E3DA007B2A}"/>
                </a:ext>
              </a:extLst>
            </p:cNvPr>
            <p:cNvSpPr/>
            <p:nvPr/>
          </p:nvSpPr>
          <p:spPr>
            <a:xfrm>
              <a:off x="95342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459">
              <a:extLst>
                <a:ext uri="{FF2B5EF4-FFF2-40B4-BE49-F238E27FC236}">
                  <a16:creationId xmlns:a16="http://schemas.microsoft.com/office/drawing/2014/main" id="{14CD5838-965C-1B3E-98A0-904AE8EB714E}"/>
                </a:ext>
              </a:extLst>
            </p:cNvPr>
            <p:cNvSpPr/>
            <p:nvPr/>
          </p:nvSpPr>
          <p:spPr>
            <a:xfrm>
              <a:off x="95591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460">
              <a:extLst>
                <a:ext uri="{FF2B5EF4-FFF2-40B4-BE49-F238E27FC236}">
                  <a16:creationId xmlns:a16="http://schemas.microsoft.com/office/drawing/2014/main" id="{CF1795B5-FF68-AF8F-B55F-7D3FEFF8D333}"/>
                </a:ext>
              </a:extLst>
            </p:cNvPr>
            <p:cNvSpPr/>
            <p:nvPr/>
          </p:nvSpPr>
          <p:spPr>
            <a:xfrm>
              <a:off x="95840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461">
              <a:extLst>
                <a:ext uri="{FF2B5EF4-FFF2-40B4-BE49-F238E27FC236}">
                  <a16:creationId xmlns:a16="http://schemas.microsoft.com/office/drawing/2014/main" id="{F45A731C-746B-C01F-5289-5494C2C0B18C}"/>
                </a:ext>
              </a:extLst>
            </p:cNvPr>
            <p:cNvSpPr/>
            <p:nvPr/>
          </p:nvSpPr>
          <p:spPr>
            <a:xfrm>
              <a:off x="96090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462">
              <a:extLst>
                <a:ext uri="{FF2B5EF4-FFF2-40B4-BE49-F238E27FC236}">
                  <a16:creationId xmlns:a16="http://schemas.microsoft.com/office/drawing/2014/main" id="{818818B9-5475-0A07-C1A1-FD6AACCAD6F8}"/>
                </a:ext>
              </a:extLst>
            </p:cNvPr>
            <p:cNvSpPr/>
            <p:nvPr/>
          </p:nvSpPr>
          <p:spPr>
            <a:xfrm>
              <a:off x="963396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0"/>
                  </a:moveTo>
                  <a:lnTo>
                    <a:pt x="0" y="0"/>
                  </a:lnTo>
                  <a:lnTo>
                    <a:pt x="0" y="1371"/>
                  </a:lnTo>
                  <a:lnTo>
                    <a:pt x="2489" y="137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463">
              <a:extLst>
                <a:ext uri="{FF2B5EF4-FFF2-40B4-BE49-F238E27FC236}">
                  <a16:creationId xmlns:a16="http://schemas.microsoft.com/office/drawing/2014/main" id="{EE28E42D-589C-84C5-261F-ED9F35C5E4AA}"/>
                </a:ext>
              </a:extLst>
            </p:cNvPr>
            <p:cNvSpPr/>
            <p:nvPr/>
          </p:nvSpPr>
          <p:spPr>
            <a:xfrm>
              <a:off x="965885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0"/>
                  </a:moveTo>
                  <a:lnTo>
                    <a:pt x="0" y="0"/>
                  </a:lnTo>
                  <a:lnTo>
                    <a:pt x="0" y="1375"/>
                  </a:lnTo>
                  <a:lnTo>
                    <a:pt x="2489" y="175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464">
              <a:extLst>
                <a:ext uri="{FF2B5EF4-FFF2-40B4-BE49-F238E27FC236}">
                  <a16:creationId xmlns:a16="http://schemas.microsoft.com/office/drawing/2014/main" id="{68E0C537-0BC8-07C2-6128-B1CA0F118339}"/>
                </a:ext>
              </a:extLst>
            </p:cNvPr>
            <p:cNvSpPr/>
            <p:nvPr/>
          </p:nvSpPr>
          <p:spPr>
            <a:xfrm>
              <a:off x="968387" y="21352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489" y="0"/>
                  </a:moveTo>
                  <a:lnTo>
                    <a:pt x="0" y="0"/>
                  </a:lnTo>
                  <a:lnTo>
                    <a:pt x="0" y="1761"/>
                  </a:lnTo>
                  <a:lnTo>
                    <a:pt x="2489" y="21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465">
              <a:extLst>
                <a:ext uri="{FF2B5EF4-FFF2-40B4-BE49-F238E27FC236}">
                  <a16:creationId xmlns:a16="http://schemas.microsoft.com/office/drawing/2014/main" id="{DF6AAAC1-0F5B-7A84-269F-87CF43AD2939}"/>
                </a:ext>
              </a:extLst>
            </p:cNvPr>
            <p:cNvSpPr/>
            <p:nvPr/>
          </p:nvSpPr>
          <p:spPr>
            <a:xfrm>
              <a:off x="970876" y="21352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489" y="0"/>
                  </a:moveTo>
                  <a:lnTo>
                    <a:pt x="0" y="0"/>
                  </a:lnTo>
                  <a:lnTo>
                    <a:pt x="0" y="2144"/>
                  </a:lnTo>
                  <a:lnTo>
                    <a:pt x="2489" y="252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466">
              <a:extLst>
                <a:ext uri="{FF2B5EF4-FFF2-40B4-BE49-F238E27FC236}">
                  <a16:creationId xmlns:a16="http://schemas.microsoft.com/office/drawing/2014/main" id="{278CAA18-323B-40DF-B8AB-BEB68CDDCCC8}"/>
                </a:ext>
              </a:extLst>
            </p:cNvPr>
            <p:cNvSpPr/>
            <p:nvPr/>
          </p:nvSpPr>
          <p:spPr>
            <a:xfrm>
              <a:off x="973366" y="21352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489" y="0"/>
                  </a:moveTo>
                  <a:lnTo>
                    <a:pt x="0" y="0"/>
                  </a:lnTo>
                  <a:lnTo>
                    <a:pt x="0" y="2527"/>
                  </a:lnTo>
                  <a:lnTo>
                    <a:pt x="2489" y="29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467">
              <a:extLst>
                <a:ext uri="{FF2B5EF4-FFF2-40B4-BE49-F238E27FC236}">
                  <a16:creationId xmlns:a16="http://schemas.microsoft.com/office/drawing/2014/main" id="{EBDEB6BD-0631-D81C-4DAE-CE0D78FE2A28}"/>
                </a:ext>
              </a:extLst>
            </p:cNvPr>
            <p:cNvSpPr/>
            <p:nvPr/>
          </p:nvSpPr>
          <p:spPr>
            <a:xfrm>
              <a:off x="975855" y="213523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489" y="0"/>
                  </a:moveTo>
                  <a:lnTo>
                    <a:pt x="0" y="0"/>
                  </a:lnTo>
                  <a:lnTo>
                    <a:pt x="0" y="2910"/>
                  </a:lnTo>
                  <a:lnTo>
                    <a:pt x="2489" y="329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468">
              <a:extLst>
                <a:ext uri="{FF2B5EF4-FFF2-40B4-BE49-F238E27FC236}">
                  <a16:creationId xmlns:a16="http://schemas.microsoft.com/office/drawing/2014/main" id="{82FCA1DA-6CCF-9B6C-DDA8-8A8CB40031B9}"/>
                </a:ext>
              </a:extLst>
            </p:cNvPr>
            <p:cNvSpPr/>
            <p:nvPr/>
          </p:nvSpPr>
          <p:spPr>
            <a:xfrm>
              <a:off x="978357" y="213523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489" y="0"/>
                  </a:moveTo>
                  <a:lnTo>
                    <a:pt x="0" y="0"/>
                  </a:lnTo>
                  <a:lnTo>
                    <a:pt x="0" y="3296"/>
                  </a:lnTo>
                  <a:lnTo>
                    <a:pt x="2489" y="36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469">
              <a:extLst>
                <a:ext uri="{FF2B5EF4-FFF2-40B4-BE49-F238E27FC236}">
                  <a16:creationId xmlns:a16="http://schemas.microsoft.com/office/drawing/2014/main" id="{4C1360F4-F294-5834-F411-62CF9DAB1352}"/>
                </a:ext>
              </a:extLst>
            </p:cNvPr>
            <p:cNvSpPr/>
            <p:nvPr/>
          </p:nvSpPr>
          <p:spPr>
            <a:xfrm>
              <a:off x="980846" y="213523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489" y="0"/>
                  </a:moveTo>
                  <a:lnTo>
                    <a:pt x="0" y="0"/>
                  </a:lnTo>
                  <a:lnTo>
                    <a:pt x="0" y="3679"/>
                  </a:lnTo>
                  <a:lnTo>
                    <a:pt x="1507" y="3911"/>
                  </a:lnTo>
                  <a:lnTo>
                    <a:pt x="2489" y="43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470">
              <a:extLst>
                <a:ext uri="{FF2B5EF4-FFF2-40B4-BE49-F238E27FC236}">
                  <a16:creationId xmlns:a16="http://schemas.microsoft.com/office/drawing/2014/main" id="{20999395-EBBD-E13C-8386-A29D039A1A3C}"/>
                </a:ext>
              </a:extLst>
            </p:cNvPr>
            <p:cNvSpPr/>
            <p:nvPr/>
          </p:nvSpPr>
          <p:spPr>
            <a:xfrm>
              <a:off x="983335" y="213523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4">
                  <a:moveTo>
                    <a:pt x="2489" y="0"/>
                  </a:moveTo>
                  <a:lnTo>
                    <a:pt x="0" y="0"/>
                  </a:lnTo>
                  <a:lnTo>
                    <a:pt x="0" y="4367"/>
                  </a:lnTo>
                  <a:lnTo>
                    <a:pt x="2489" y="55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471">
              <a:extLst>
                <a:ext uri="{FF2B5EF4-FFF2-40B4-BE49-F238E27FC236}">
                  <a16:creationId xmlns:a16="http://schemas.microsoft.com/office/drawing/2014/main" id="{42FF7C72-38F0-32F6-A0EE-EA0F364348FF}"/>
                </a:ext>
              </a:extLst>
            </p:cNvPr>
            <p:cNvSpPr/>
            <p:nvPr/>
          </p:nvSpPr>
          <p:spPr>
            <a:xfrm>
              <a:off x="985837" y="213523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5">
                  <a:moveTo>
                    <a:pt x="2489" y="0"/>
                  </a:moveTo>
                  <a:lnTo>
                    <a:pt x="0" y="0"/>
                  </a:lnTo>
                  <a:lnTo>
                    <a:pt x="0" y="5531"/>
                  </a:lnTo>
                  <a:lnTo>
                    <a:pt x="2489" y="66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472">
              <a:extLst>
                <a:ext uri="{FF2B5EF4-FFF2-40B4-BE49-F238E27FC236}">
                  <a16:creationId xmlns:a16="http://schemas.microsoft.com/office/drawing/2014/main" id="{0620E5A4-A7ED-62EF-C88F-08D0383CB96C}"/>
                </a:ext>
              </a:extLst>
            </p:cNvPr>
            <p:cNvSpPr/>
            <p:nvPr/>
          </p:nvSpPr>
          <p:spPr>
            <a:xfrm>
              <a:off x="988326" y="2135238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5">
                  <a:moveTo>
                    <a:pt x="2489" y="0"/>
                  </a:moveTo>
                  <a:lnTo>
                    <a:pt x="0" y="0"/>
                  </a:lnTo>
                  <a:lnTo>
                    <a:pt x="0" y="6688"/>
                  </a:lnTo>
                  <a:lnTo>
                    <a:pt x="2222" y="7721"/>
                  </a:lnTo>
                  <a:lnTo>
                    <a:pt x="2489" y="78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473">
              <a:extLst>
                <a:ext uri="{FF2B5EF4-FFF2-40B4-BE49-F238E27FC236}">
                  <a16:creationId xmlns:a16="http://schemas.microsoft.com/office/drawing/2014/main" id="{F2B2C44D-75B0-9A11-833D-D34E2C8BD830}"/>
                </a:ext>
              </a:extLst>
            </p:cNvPr>
            <p:cNvSpPr/>
            <p:nvPr/>
          </p:nvSpPr>
          <p:spPr>
            <a:xfrm>
              <a:off x="990815" y="2135238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40" h="8889">
                  <a:moveTo>
                    <a:pt x="2489" y="0"/>
                  </a:moveTo>
                  <a:lnTo>
                    <a:pt x="0" y="0"/>
                  </a:lnTo>
                  <a:lnTo>
                    <a:pt x="0" y="7801"/>
                  </a:lnTo>
                  <a:lnTo>
                    <a:pt x="2489" y="854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474">
              <a:extLst>
                <a:ext uri="{FF2B5EF4-FFF2-40B4-BE49-F238E27FC236}">
                  <a16:creationId xmlns:a16="http://schemas.microsoft.com/office/drawing/2014/main" id="{2C43DDEF-57AE-1DB0-8A57-70E36CF184F9}"/>
                </a:ext>
              </a:extLst>
            </p:cNvPr>
            <p:cNvSpPr/>
            <p:nvPr/>
          </p:nvSpPr>
          <p:spPr>
            <a:xfrm>
              <a:off x="993317" y="2135238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8553"/>
                  </a:lnTo>
                  <a:lnTo>
                    <a:pt x="2489" y="93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475">
              <a:extLst>
                <a:ext uri="{FF2B5EF4-FFF2-40B4-BE49-F238E27FC236}">
                  <a16:creationId xmlns:a16="http://schemas.microsoft.com/office/drawing/2014/main" id="{6BF645B6-9041-D869-1297-426A954AB2A6}"/>
                </a:ext>
              </a:extLst>
            </p:cNvPr>
            <p:cNvSpPr/>
            <p:nvPr/>
          </p:nvSpPr>
          <p:spPr>
            <a:xfrm>
              <a:off x="995806" y="2135238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301"/>
                  </a:lnTo>
                  <a:lnTo>
                    <a:pt x="2489" y="1004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476">
              <a:extLst>
                <a:ext uri="{FF2B5EF4-FFF2-40B4-BE49-F238E27FC236}">
                  <a16:creationId xmlns:a16="http://schemas.microsoft.com/office/drawing/2014/main" id="{BA017ADC-6E24-32F3-B1F4-D3CE0FD6DD57}"/>
                </a:ext>
              </a:extLst>
            </p:cNvPr>
            <p:cNvSpPr/>
            <p:nvPr/>
          </p:nvSpPr>
          <p:spPr>
            <a:xfrm>
              <a:off x="998296" y="2135238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049"/>
                  </a:lnTo>
                  <a:lnTo>
                    <a:pt x="2489" y="1079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477">
              <a:extLst>
                <a:ext uri="{FF2B5EF4-FFF2-40B4-BE49-F238E27FC236}">
                  <a16:creationId xmlns:a16="http://schemas.microsoft.com/office/drawing/2014/main" id="{F0C3DF9B-3DFC-0946-BE12-19540B1683CE}"/>
                </a:ext>
              </a:extLst>
            </p:cNvPr>
            <p:cNvSpPr/>
            <p:nvPr/>
          </p:nvSpPr>
          <p:spPr>
            <a:xfrm>
              <a:off x="1000798" y="2135238"/>
              <a:ext cx="2540" cy="12065"/>
            </a:xfrm>
            <a:custGeom>
              <a:avLst/>
              <a:gdLst/>
              <a:ahLst/>
              <a:cxnLst/>
              <a:rect l="l" t="t" r="r" b="b"/>
              <a:pathLst>
                <a:path w="2540" h="12064">
                  <a:moveTo>
                    <a:pt x="2489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2489" y="115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478">
              <a:extLst>
                <a:ext uri="{FF2B5EF4-FFF2-40B4-BE49-F238E27FC236}">
                  <a16:creationId xmlns:a16="http://schemas.microsoft.com/office/drawing/2014/main" id="{606FB1BC-E09C-D5A2-DC35-C3B8C1C0B026}"/>
                </a:ext>
              </a:extLst>
            </p:cNvPr>
            <p:cNvSpPr/>
            <p:nvPr/>
          </p:nvSpPr>
          <p:spPr>
            <a:xfrm>
              <a:off x="1003287" y="2135238"/>
              <a:ext cx="2540" cy="12700"/>
            </a:xfrm>
            <a:custGeom>
              <a:avLst/>
              <a:gdLst/>
              <a:ahLst/>
              <a:cxnLst/>
              <a:rect l="l" t="t" r="r" b="b"/>
              <a:pathLst>
                <a:path w="2540" h="12700">
                  <a:moveTo>
                    <a:pt x="2489" y="0"/>
                  </a:moveTo>
                  <a:lnTo>
                    <a:pt x="0" y="0"/>
                  </a:lnTo>
                  <a:lnTo>
                    <a:pt x="0" y="11548"/>
                  </a:lnTo>
                  <a:lnTo>
                    <a:pt x="2489" y="1229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479">
              <a:extLst>
                <a:ext uri="{FF2B5EF4-FFF2-40B4-BE49-F238E27FC236}">
                  <a16:creationId xmlns:a16="http://schemas.microsoft.com/office/drawing/2014/main" id="{52FB0D55-01E8-675A-5019-5D948EEDC8B8}"/>
                </a:ext>
              </a:extLst>
            </p:cNvPr>
            <p:cNvSpPr/>
            <p:nvPr/>
          </p:nvSpPr>
          <p:spPr>
            <a:xfrm>
              <a:off x="1005776" y="2135238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489" y="0"/>
                  </a:moveTo>
                  <a:lnTo>
                    <a:pt x="0" y="0"/>
                  </a:lnTo>
                  <a:lnTo>
                    <a:pt x="0" y="12296"/>
                  </a:lnTo>
                  <a:lnTo>
                    <a:pt x="1680" y="12801"/>
                  </a:lnTo>
                  <a:lnTo>
                    <a:pt x="2489" y="1286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480">
              <a:extLst>
                <a:ext uri="{FF2B5EF4-FFF2-40B4-BE49-F238E27FC236}">
                  <a16:creationId xmlns:a16="http://schemas.microsoft.com/office/drawing/2014/main" id="{13D71F4A-7DE9-6909-1E6D-9DA94F2C1072}"/>
                </a:ext>
              </a:extLst>
            </p:cNvPr>
            <p:cNvSpPr/>
            <p:nvPr/>
          </p:nvSpPr>
          <p:spPr>
            <a:xfrm>
              <a:off x="1008265" y="2135238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489" y="0"/>
                  </a:moveTo>
                  <a:lnTo>
                    <a:pt x="0" y="0"/>
                  </a:lnTo>
                  <a:lnTo>
                    <a:pt x="0" y="12862"/>
                  </a:lnTo>
                  <a:lnTo>
                    <a:pt x="2489" y="130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481">
              <a:extLst>
                <a:ext uri="{FF2B5EF4-FFF2-40B4-BE49-F238E27FC236}">
                  <a16:creationId xmlns:a16="http://schemas.microsoft.com/office/drawing/2014/main" id="{F1A145C7-2E73-4488-CA70-2916DC228E98}"/>
                </a:ext>
              </a:extLst>
            </p:cNvPr>
            <p:cNvSpPr/>
            <p:nvPr/>
          </p:nvSpPr>
          <p:spPr>
            <a:xfrm>
              <a:off x="1010767" y="2135238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489" y="0"/>
                  </a:moveTo>
                  <a:lnTo>
                    <a:pt x="0" y="0"/>
                  </a:lnTo>
                  <a:lnTo>
                    <a:pt x="0" y="13049"/>
                  </a:lnTo>
                  <a:lnTo>
                    <a:pt x="2489" y="1323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482">
              <a:extLst>
                <a:ext uri="{FF2B5EF4-FFF2-40B4-BE49-F238E27FC236}">
                  <a16:creationId xmlns:a16="http://schemas.microsoft.com/office/drawing/2014/main" id="{1C875B7D-0611-6B30-29F6-FE23C81EEBA1}"/>
                </a:ext>
              </a:extLst>
            </p:cNvPr>
            <p:cNvSpPr/>
            <p:nvPr/>
          </p:nvSpPr>
          <p:spPr>
            <a:xfrm>
              <a:off x="1013256" y="21352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13236"/>
                  </a:lnTo>
                  <a:lnTo>
                    <a:pt x="2489" y="134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483">
              <a:extLst>
                <a:ext uri="{FF2B5EF4-FFF2-40B4-BE49-F238E27FC236}">
                  <a16:creationId xmlns:a16="http://schemas.microsoft.com/office/drawing/2014/main" id="{974925F6-B3B8-6D39-782C-1DC959BD5D19}"/>
                </a:ext>
              </a:extLst>
            </p:cNvPr>
            <p:cNvSpPr/>
            <p:nvPr/>
          </p:nvSpPr>
          <p:spPr>
            <a:xfrm>
              <a:off x="1015758" y="21352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13423"/>
                  </a:lnTo>
                  <a:lnTo>
                    <a:pt x="2489" y="136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484">
              <a:extLst>
                <a:ext uri="{FF2B5EF4-FFF2-40B4-BE49-F238E27FC236}">
                  <a16:creationId xmlns:a16="http://schemas.microsoft.com/office/drawing/2014/main" id="{971D9367-379A-45F1-1510-C57AEE666912}"/>
                </a:ext>
              </a:extLst>
            </p:cNvPr>
            <p:cNvSpPr/>
            <p:nvPr/>
          </p:nvSpPr>
          <p:spPr>
            <a:xfrm>
              <a:off x="1018247" y="21352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13610"/>
                  </a:lnTo>
                  <a:lnTo>
                    <a:pt x="2489" y="1379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485">
              <a:extLst>
                <a:ext uri="{FF2B5EF4-FFF2-40B4-BE49-F238E27FC236}">
                  <a16:creationId xmlns:a16="http://schemas.microsoft.com/office/drawing/2014/main" id="{F22E8DD2-A7CB-17BE-81B9-62EDF6C6CE0C}"/>
                </a:ext>
              </a:extLst>
            </p:cNvPr>
            <p:cNvSpPr/>
            <p:nvPr/>
          </p:nvSpPr>
          <p:spPr>
            <a:xfrm>
              <a:off x="1020737" y="2135238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2489" y="0"/>
                  </a:moveTo>
                  <a:lnTo>
                    <a:pt x="0" y="0"/>
                  </a:lnTo>
                  <a:lnTo>
                    <a:pt x="0" y="13796"/>
                  </a:lnTo>
                  <a:lnTo>
                    <a:pt x="2489" y="1398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486">
              <a:extLst>
                <a:ext uri="{FF2B5EF4-FFF2-40B4-BE49-F238E27FC236}">
                  <a16:creationId xmlns:a16="http://schemas.microsoft.com/office/drawing/2014/main" id="{65645676-40C7-17DC-4187-3F754B0DD3EC}"/>
                </a:ext>
              </a:extLst>
            </p:cNvPr>
            <p:cNvSpPr/>
            <p:nvPr/>
          </p:nvSpPr>
          <p:spPr>
            <a:xfrm>
              <a:off x="1023226" y="2135238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2489" y="0"/>
                  </a:moveTo>
                  <a:lnTo>
                    <a:pt x="0" y="0"/>
                  </a:lnTo>
                  <a:lnTo>
                    <a:pt x="0" y="13982"/>
                  </a:lnTo>
                  <a:lnTo>
                    <a:pt x="1182" y="14071"/>
                  </a:lnTo>
                  <a:lnTo>
                    <a:pt x="2489" y="1387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487">
              <a:extLst>
                <a:ext uri="{FF2B5EF4-FFF2-40B4-BE49-F238E27FC236}">
                  <a16:creationId xmlns:a16="http://schemas.microsoft.com/office/drawing/2014/main" id="{E0A8E425-0951-9505-6AE2-70967343283A}"/>
                </a:ext>
              </a:extLst>
            </p:cNvPr>
            <p:cNvSpPr/>
            <p:nvPr/>
          </p:nvSpPr>
          <p:spPr>
            <a:xfrm>
              <a:off x="1025728" y="21352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13873"/>
                  </a:lnTo>
                  <a:lnTo>
                    <a:pt x="2489" y="1349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488">
              <a:extLst>
                <a:ext uri="{FF2B5EF4-FFF2-40B4-BE49-F238E27FC236}">
                  <a16:creationId xmlns:a16="http://schemas.microsoft.com/office/drawing/2014/main" id="{14497724-8A3D-515B-5C4D-C362BD914ABC}"/>
                </a:ext>
              </a:extLst>
            </p:cNvPr>
            <p:cNvSpPr/>
            <p:nvPr/>
          </p:nvSpPr>
          <p:spPr>
            <a:xfrm>
              <a:off x="1028217" y="21352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13498"/>
                  </a:lnTo>
                  <a:lnTo>
                    <a:pt x="2489" y="131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489">
              <a:extLst>
                <a:ext uri="{FF2B5EF4-FFF2-40B4-BE49-F238E27FC236}">
                  <a16:creationId xmlns:a16="http://schemas.microsoft.com/office/drawing/2014/main" id="{08588ABD-5DAA-B1F7-5431-D3C1BB6858A8}"/>
                </a:ext>
              </a:extLst>
            </p:cNvPr>
            <p:cNvSpPr/>
            <p:nvPr/>
          </p:nvSpPr>
          <p:spPr>
            <a:xfrm>
              <a:off x="1030706" y="2135238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489" y="0"/>
                  </a:moveTo>
                  <a:lnTo>
                    <a:pt x="0" y="0"/>
                  </a:lnTo>
                  <a:lnTo>
                    <a:pt x="0" y="13124"/>
                  </a:lnTo>
                  <a:lnTo>
                    <a:pt x="2489" y="1275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490">
              <a:extLst>
                <a:ext uri="{FF2B5EF4-FFF2-40B4-BE49-F238E27FC236}">
                  <a16:creationId xmlns:a16="http://schemas.microsoft.com/office/drawing/2014/main" id="{64ADD340-25D8-3183-BB78-7649EE4F5EB4}"/>
                </a:ext>
              </a:extLst>
            </p:cNvPr>
            <p:cNvSpPr/>
            <p:nvPr/>
          </p:nvSpPr>
          <p:spPr>
            <a:xfrm>
              <a:off x="1033208" y="2135238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489" y="0"/>
                  </a:moveTo>
                  <a:lnTo>
                    <a:pt x="0" y="0"/>
                  </a:lnTo>
                  <a:lnTo>
                    <a:pt x="0" y="12748"/>
                  </a:lnTo>
                  <a:lnTo>
                    <a:pt x="2489" y="1237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491">
              <a:extLst>
                <a:ext uri="{FF2B5EF4-FFF2-40B4-BE49-F238E27FC236}">
                  <a16:creationId xmlns:a16="http://schemas.microsoft.com/office/drawing/2014/main" id="{0CA96B5C-3CFE-16D3-3F61-9400DD90013C}"/>
                </a:ext>
              </a:extLst>
            </p:cNvPr>
            <p:cNvSpPr/>
            <p:nvPr/>
          </p:nvSpPr>
          <p:spPr>
            <a:xfrm>
              <a:off x="1035697" y="2135238"/>
              <a:ext cx="2540" cy="12700"/>
            </a:xfrm>
            <a:custGeom>
              <a:avLst/>
              <a:gdLst/>
              <a:ahLst/>
              <a:cxnLst/>
              <a:rect l="l" t="t" r="r" b="b"/>
              <a:pathLst>
                <a:path w="2540" h="12700">
                  <a:moveTo>
                    <a:pt x="2489" y="0"/>
                  </a:moveTo>
                  <a:lnTo>
                    <a:pt x="0" y="0"/>
                  </a:lnTo>
                  <a:lnTo>
                    <a:pt x="0" y="12373"/>
                  </a:lnTo>
                  <a:lnTo>
                    <a:pt x="2489" y="1199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492">
              <a:extLst>
                <a:ext uri="{FF2B5EF4-FFF2-40B4-BE49-F238E27FC236}">
                  <a16:creationId xmlns:a16="http://schemas.microsoft.com/office/drawing/2014/main" id="{20606A1B-5801-6285-DC0D-934083800511}"/>
                </a:ext>
              </a:extLst>
            </p:cNvPr>
            <p:cNvSpPr/>
            <p:nvPr/>
          </p:nvSpPr>
          <p:spPr>
            <a:xfrm>
              <a:off x="1038186" y="2135238"/>
              <a:ext cx="2540" cy="12065"/>
            </a:xfrm>
            <a:custGeom>
              <a:avLst/>
              <a:gdLst/>
              <a:ahLst/>
              <a:cxnLst/>
              <a:rect l="l" t="t" r="r" b="b"/>
              <a:pathLst>
                <a:path w="2540" h="12064">
                  <a:moveTo>
                    <a:pt x="2489" y="0"/>
                  </a:moveTo>
                  <a:lnTo>
                    <a:pt x="0" y="0"/>
                  </a:lnTo>
                  <a:lnTo>
                    <a:pt x="0" y="11999"/>
                  </a:lnTo>
                  <a:lnTo>
                    <a:pt x="2489" y="116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493">
              <a:extLst>
                <a:ext uri="{FF2B5EF4-FFF2-40B4-BE49-F238E27FC236}">
                  <a16:creationId xmlns:a16="http://schemas.microsoft.com/office/drawing/2014/main" id="{6AB5964A-B0AF-13FF-6BD5-2989BFBA70B5}"/>
                </a:ext>
              </a:extLst>
            </p:cNvPr>
            <p:cNvSpPr/>
            <p:nvPr/>
          </p:nvSpPr>
          <p:spPr>
            <a:xfrm>
              <a:off x="1040688" y="2135238"/>
              <a:ext cx="2540" cy="12065"/>
            </a:xfrm>
            <a:custGeom>
              <a:avLst/>
              <a:gdLst/>
              <a:ahLst/>
              <a:cxnLst/>
              <a:rect l="l" t="t" r="r" b="b"/>
              <a:pathLst>
                <a:path w="2540" h="12064">
                  <a:moveTo>
                    <a:pt x="2489" y="0"/>
                  </a:moveTo>
                  <a:lnTo>
                    <a:pt x="0" y="0"/>
                  </a:lnTo>
                  <a:lnTo>
                    <a:pt x="0" y="11623"/>
                  </a:lnTo>
                  <a:lnTo>
                    <a:pt x="607" y="11531"/>
                  </a:lnTo>
                  <a:lnTo>
                    <a:pt x="2489" y="1067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494">
              <a:extLst>
                <a:ext uri="{FF2B5EF4-FFF2-40B4-BE49-F238E27FC236}">
                  <a16:creationId xmlns:a16="http://schemas.microsoft.com/office/drawing/2014/main" id="{13401397-C2E3-CBF9-2A6B-0F0EE6C33CB3}"/>
                </a:ext>
              </a:extLst>
            </p:cNvPr>
            <p:cNvSpPr/>
            <p:nvPr/>
          </p:nvSpPr>
          <p:spPr>
            <a:xfrm>
              <a:off x="1043177" y="2135238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673"/>
                  </a:lnTo>
                  <a:lnTo>
                    <a:pt x="2489" y="95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495">
              <a:extLst>
                <a:ext uri="{FF2B5EF4-FFF2-40B4-BE49-F238E27FC236}">
                  <a16:creationId xmlns:a16="http://schemas.microsoft.com/office/drawing/2014/main" id="{09E2F55C-A735-B5CD-1B69-2E0EB98E2E26}"/>
                </a:ext>
              </a:extLst>
            </p:cNvPr>
            <p:cNvSpPr/>
            <p:nvPr/>
          </p:nvSpPr>
          <p:spPr>
            <a:xfrm>
              <a:off x="1045667" y="2135238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539"/>
                  </a:lnTo>
                  <a:lnTo>
                    <a:pt x="2489" y="840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496">
              <a:extLst>
                <a:ext uri="{FF2B5EF4-FFF2-40B4-BE49-F238E27FC236}">
                  <a16:creationId xmlns:a16="http://schemas.microsoft.com/office/drawing/2014/main" id="{7CAF1286-B9B9-6E7A-23D4-9B852629C9BD}"/>
                </a:ext>
              </a:extLst>
            </p:cNvPr>
            <p:cNvSpPr/>
            <p:nvPr/>
          </p:nvSpPr>
          <p:spPr>
            <a:xfrm>
              <a:off x="1048169" y="2135238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40" h="8889">
                  <a:moveTo>
                    <a:pt x="2489" y="0"/>
                  </a:moveTo>
                  <a:lnTo>
                    <a:pt x="0" y="0"/>
                  </a:lnTo>
                  <a:lnTo>
                    <a:pt x="0" y="8398"/>
                  </a:lnTo>
                  <a:lnTo>
                    <a:pt x="2489" y="726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497">
              <a:extLst>
                <a:ext uri="{FF2B5EF4-FFF2-40B4-BE49-F238E27FC236}">
                  <a16:creationId xmlns:a16="http://schemas.microsoft.com/office/drawing/2014/main" id="{80DC7AEA-1E99-125E-5B59-D52EC61EFC02}"/>
                </a:ext>
              </a:extLst>
            </p:cNvPr>
            <p:cNvSpPr/>
            <p:nvPr/>
          </p:nvSpPr>
          <p:spPr>
            <a:xfrm>
              <a:off x="1050658" y="213523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489" y="0"/>
                  </a:moveTo>
                  <a:lnTo>
                    <a:pt x="0" y="0"/>
                  </a:lnTo>
                  <a:lnTo>
                    <a:pt x="0" y="7263"/>
                  </a:lnTo>
                  <a:lnTo>
                    <a:pt x="2489" y="612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498">
              <a:extLst>
                <a:ext uri="{FF2B5EF4-FFF2-40B4-BE49-F238E27FC236}">
                  <a16:creationId xmlns:a16="http://schemas.microsoft.com/office/drawing/2014/main" id="{C68CE07B-AF79-3FBD-44EE-C0E6B7F977DF}"/>
                </a:ext>
              </a:extLst>
            </p:cNvPr>
            <p:cNvSpPr/>
            <p:nvPr/>
          </p:nvSpPr>
          <p:spPr>
            <a:xfrm>
              <a:off x="1053147" y="213523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40" h="6350">
                  <a:moveTo>
                    <a:pt x="2489" y="0"/>
                  </a:moveTo>
                  <a:lnTo>
                    <a:pt x="0" y="0"/>
                  </a:lnTo>
                  <a:lnTo>
                    <a:pt x="0" y="6129"/>
                  </a:lnTo>
                  <a:lnTo>
                    <a:pt x="2489" y="499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499">
              <a:extLst>
                <a:ext uri="{FF2B5EF4-FFF2-40B4-BE49-F238E27FC236}">
                  <a16:creationId xmlns:a16="http://schemas.microsoft.com/office/drawing/2014/main" id="{02AB2E88-5A09-0B5C-281C-329A8C3B7AC1}"/>
                </a:ext>
              </a:extLst>
            </p:cNvPr>
            <p:cNvSpPr/>
            <p:nvPr/>
          </p:nvSpPr>
          <p:spPr>
            <a:xfrm>
              <a:off x="1055649" y="2135238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80">
                  <a:moveTo>
                    <a:pt x="2489" y="0"/>
                  </a:moveTo>
                  <a:lnTo>
                    <a:pt x="0" y="0"/>
                  </a:lnTo>
                  <a:lnTo>
                    <a:pt x="0" y="4988"/>
                  </a:lnTo>
                  <a:lnTo>
                    <a:pt x="2362" y="39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500">
              <a:extLst>
                <a:ext uri="{FF2B5EF4-FFF2-40B4-BE49-F238E27FC236}">
                  <a16:creationId xmlns:a16="http://schemas.microsoft.com/office/drawing/2014/main" id="{F4B669B3-6CE8-9D53-BD7F-169616C0BF0F}"/>
                </a:ext>
              </a:extLst>
            </p:cNvPr>
            <p:cNvSpPr/>
            <p:nvPr/>
          </p:nvSpPr>
          <p:spPr>
            <a:xfrm>
              <a:off x="1058138" y="213523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489" y="0"/>
                  </a:moveTo>
                  <a:lnTo>
                    <a:pt x="0" y="0"/>
                  </a:lnTo>
                  <a:lnTo>
                    <a:pt x="0" y="3869"/>
                  </a:lnTo>
                  <a:lnTo>
                    <a:pt x="2489" y="303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501">
              <a:extLst>
                <a:ext uri="{FF2B5EF4-FFF2-40B4-BE49-F238E27FC236}">
                  <a16:creationId xmlns:a16="http://schemas.microsoft.com/office/drawing/2014/main" id="{FEA640A6-359E-608A-1EA7-357F03BD19B3}"/>
                </a:ext>
              </a:extLst>
            </p:cNvPr>
            <p:cNvSpPr/>
            <p:nvPr/>
          </p:nvSpPr>
          <p:spPr>
            <a:xfrm>
              <a:off x="1060627" y="213523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489" y="0"/>
                  </a:moveTo>
                  <a:lnTo>
                    <a:pt x="0" y="0"/>
                  </a:lnTo>
                  <a:lnTo>
                    <a:pt x="0" y="3039"/>
                  </a:lnTo>
                  <a:lnTo>
                    <a:pt x="1193" y="2641"/>
                  </a:lnTo>
                  <a:lnTo>
                    <a:pt x="2489" y="228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502">
              <a:extLst>
                <a:ext uri="{FF2B5EF4-FFF2-40B4-BE49-F238E27FC236}">
                  <a16:creationId xmlns:a16="http://schemas.microsoft.com/office/drawing/2014/main" id="{AEBB5428-8D11-58D3-0EDD-EF30BB34A61D}"/>
                </a:ext>
              </a:extLst>
            </p:cNvPr>
            <p:cNvSpPr/>
            <p:nvPr/>
          </p:nvSpPr>
          <p:spPr>
            <a:xfrm>
              <a:off x="1063116" y="213523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489" y="0"/>
                  </a:moveTo>
                  <a:lnTo>
                    <a:pt x="0" y="0"/>
                  </a:lnTo>
                  <a:lnTo>
                    <a:pt x="0" y="2285"/>
                  </a:lnTo>
                  <a:lnTo>
                    <a:pt x="2489" y="16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503">
              <a:extLst>
                <a:ext uri="{FF2B5EF4-FFF2-40B4-BE49-F238E27FC236}">
                  <a16:creationId xmlns:a16="http://schemas.microsoft.com/office/drawing/2014/main" id="{A91D9917-B623-686C-500C-962A008E0695}"/>
                </a:ext>
              </a:extLst>
            </p:cNvPr>
            <p:cNvSpPr/>
            <p:nvPr/>
          </p:nvSpPr>
          <p:spPr>
            <a:xfrm>
              <a:off x="106561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0"/>
                  </a:moveTo>
                  <a:lnTo>
                    <a:pt x="0" y="0"/>
                  </a:lnTo>
                  <a:lnTo>
                    <a:pt x="0" y="1598"/>
                  </a:lnTo>
                  <a:lnTo>
                    <a:pt x="825" y="1371"/>
                  </a:lnTo>
                  <a:lnTo>
                    <a:pt x="2489" y="137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504">
              <a:extLst>
                <a:ext uri="{FF2B5EF4-FFF2-40B4-BE49-F238E27FC236}">
                  <a16:creationId xmlns:a16="http://schemas.microsoft.com/office/drawing/2014/main" id="{33608A51-2013-E254-0504-B47BD5809FD3}"/>
                </a:ext>
              </a:extLst>
            </p:cNvPr>
            <p:cNvSpPr/>
            <p:nvPr/>
          </p:nvSpPr>
          <p:spPr>
            <a:xfrm>
              <a:off x="106810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505">
              <a:extLst>
                <a:ext uri="{FF2B5EF4-FFF2-40B4-BE49-F238E27FC236}">
                  <a16:creationId xmlns:a16="http://schemas.microsoft.com/office/drawing/2014/main" id="{5629557B-9607-2945-56A0-1F8013B6664B}"/>
                </a:ext>
              </a:extLst>
            </p:cNvPr>
            <p:cNvSpPr/>
            <p:nvPr/>
          </p:nvSpPr>
          <p:spPr>
            <a:xfrm>
              <a:off x="107059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506">
              <a:extLst>
                <a:ext uri="{FF2B5EF4-FFF2-40B4-BE49-F238E27FC236}">
                  <a16:creationId xmlns:a16="http://schemas.microsoft.com/office/drawing/2014/main" id="{991A5B93-EEFD-AD0E-0175-472DC761305A}"/>
                </a:ext>
              </a:extLst>
            </p:cNvPr>
            <p:cNvSpPr/>
            <p:nvPr/>
          </p:nvSpPr>
          <p:spPr>
            <a:xfrm>
              <a:off x="107309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507">
              <a:extLst>
                <a:ext uri="{FF2B5EF4-FFF2-40B4-BE49-F238E27FC236}">
                  <a16:creationId xmlns:a16="http://schemas.microsoft.com/office/drawing/2014/main" id="{6FCE35AD-7F4E-4577-B7FC-A28A72E6E022}"/>
                </a:ext>
              </a:extLst>
            </p:cNvPr>
            <p:cNvSpPr/>
            <p:nvPr/>
          </p:nvSpPr>
          <p:spPr>
            <a:xfrm>
              <a:off x="107558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508">
              <a:extLst>
                <a:ext uri="{FF2B5EF4-FFF2-40B4-BE49-F238E27FC236}">
                  <a16:creationId xmlns:a16="http://schemas.microsoft.com/office/drawing/2014/main" id="{D8F56CA3-9796-138A-D57E-1308179C4A3C}"/>
                </a:ext>
              </a:extLst>
            </p:cNvPr>
            <p:cNvSpPr/>
            <p:nvPr/>
          </p:nvSpPr>
          <p:spPr>
            <a:xfrm>
              <a:off x="107807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509">
              <a:extLst>
                <a:ext uri="{FF2B5EF4-FFF2-40B4-BE49-F238E27FC236}">
                  <a16:creationId xmlns:a16="http://schemas.microsoft.com/office/drawing/2014/main" id="{139BA9EC-008D-7933-42AD-615EB6C0E5D0}"/>
                </a:ext>
              </a:extLst>
            </p:cNvPr>
            <p:cNvSpPr/>
            <p:nvPr/>
          </p:nvSpPr>
          <p:spPr>
            <a:xfrm>
              <a:off x="108057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510">
              <a:extLst>
                <a:ext uri="{FF2B5EF4-FFF2-40B4-BE49-F238E27FC236}">
                  <a16:creationId xmlns:a16="http://schemas.microsoft.com/office/drawing/2014/main" id="{8930C58E-0ED6-860F-5B38-D76FCF16B7F0}"/>
                </a:ext>
              </a:extLst>
            </p:cNvPr>
            <p:cNvSpPr/>
            <p:nvPr/>
          </p:nvSpPr>
          <p:spPr>
            <a:xfrm>
              <a:off x="108306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511">
              <a:extLst>
                <a:ext uri="{FF2B5EF4-FFF2-40B4-BE49-F238E27FC236}">
                  <a16:creationId xmlns:a16="http://schemas.microsoft.com/office/drawing/2014/main" id="{32CA2812-A118-CBD9-4D2A-8D500EF57532}"/>
                </a:ext>
              </a:extLst>
            </p:cNvPr>
            <p:cNvSpPr/>
            <p:nvPr/>
          </p:nvSpPr>
          <p:spPr>
            <a:xfrm>
              <a:off x="108555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512">
              <a:extLst>
                <a:ext uri="{FF2B5EF4-FFF2-40B4-BE49-F238E27FC236}">
                  <a16:creationId xmlns:a16="http://schemas.microsoft.com/office/drawing/2014/main" id="{4FE09974-3F51-1C97-0453-49B8E04BC2CA}"/>
                </a:ext>
              </a:extLst>
            </p:cNvPr>
            <p:cNvSpPr/>
            <p:nvPr/>
          </p:nvSpPr>
          <p:spPr>
            <a:xfrm>
              <a:off x="108805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513">
              <a:extLst>
                <a:ext uri="{FF2B5EF4-FFF2-40B4-BE49-F238E27FC236}">
                  <a16:creationId xmlns:a16="http://schemas.microsoft.com/office/drawing/2014/main" id="{7AC716A0-4D26-E8FD-0815-AE51BF3F754C}"/>
                </a:ext>
              </a:extLst>
            </p:cNvPr>
            <p:cNvSpPr/>
            <p:nvPr/>
          </p:nvSpPr>
          <p:spPr>
            <a:xfrm>
              <a:off x="109054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514">
              <a:extLst>
                <a:ext uri="{FF2B5EF4-FFF2-40B4-BE49-F238E27FC236}">
                  <a16:creationId xmlns:a16="http://schemas.microsoft.com/office/drawing/2014/main" id="{9D47B09B-E50A-940B-BDB4-C6597F2BC3F4}"/>
                </a:ext>
              </a:extLst>
            </p:cNvPr>
            <p:cNvSpPr/>
            <p:nvPr/>
          </p:nvSpPr>
          <p:spPr>
            <a:xfrm>
              <a:off x="109303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515">
              <a:extLst>
                <a:ext uri="{FF2B5EF4-FFF2-40B4-BE49-F238E27FC236}">
                  <a16:creationId xmlns:a16="http://schemas.microsoft.com/office/drawing/2014/main" id="{D0628C8A-EC13-7B8F-4F34-524FEDFE617C}"/>
                </a:ext>
              </a:extLst>
            </p:cNvPr>
            <p:cNvSpPr/>
            <p:nvPr/>
          </p:nvSpPr>
          <p:spPr>
            <a:xfrm>
              <a:off x="1095540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516">
              <a:extLst>
                <a:ext uri="{FF2B5EF4-FFF2-40B4-BE49-F238E27FC236}">
                  <a16:creationId xmlns:a16="http://schemas.microsoft.com/office/drawing/2014/main" id="{157DAA4B-2F25-DF81-AF29-E01B8A6C6DE8}"/>
                </a:ext>
              </a:extLst>
            </p:cNvPr>
            <p:cNvSpPr/>
            <p:nvPr/>
          </p:nvSpPr>
          <p:spPr>
            <a:xfrm>
              <a:off x="109802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517">
              <a:extLst>
                <a:ext uri="{FF2B5EF4-FFF2-40B4-BE49-F238E27FC236}">
                  <a16:creationId xmlns:a16="http://schemas.microsoft.com/office/drawing/2014/main" id="{62AC5FDD-CC2F-CE62-6A5E-B4A988AF0D1E}"/>
                </a:ext>
              </a:extLst>
            </p:cNvPr>
            <p:cNvSpPr/>
            <p:nvPr/>
          </p:nvSpPr>
          <p:spPr>
            <a:xfrm>
              <a:off x="110051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518">
              <a:extLst>
                <a:ext uri="{FF2B5EF4-FFF2-40B4-BE49-F238E27FC236}">
                  <a16:creationId xmlns:a16="http://schemas.microsoft.com/office/drawing/2014/main" id="{962224B0-36C4-C6BC-DDC3-837108EDA910}"/>
                </a:ext>
              </a:extLst>
            </p:cNvPr>
            <p:cNvSpPr/>
            <p:nvPr/>
          </p:nvSpPr>
          <p:spPr>
            <a:xfrm>
              <a:off x="1103007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519">
              <a:extLst>
                <a:ext uri="{FF2B5EF4-FFF2-40B4-BE49-F238E27FC236}">
                  <a16:creationId xmlns:a16="http://schemas.microsoft.com/office/drawing/2014/main" id="{D86BC24B-874E-10EA-AEF7-53322F028224}"/>
                </a:ext>
              </a:extLst>
            </p:cNvPr>
            <p:cNvSpPr/>
            <p:nvPr/>
          </p:nvSpPr>
          <p:spPr>
            <a:xfrm>
              <a:off x="110550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520">
              <a:extLst>
                <a:ext uri="{FF2B5EF4-FFF2-40B4-BE49-F238E27FC236}">
                  <a16:creationId xmlns:a16="http://schemas.microsoft.com/office/drawing/2014/main" id="{A15774E6-FB72-3538-08AF-93780546B6CE}"/>
                </a:ext>
              </a:extLst>
            </p:cNvPr>
            <p:cNvSpPr/>
            <p:nvPr/>
          </p:nvSpPr>
          <p:spPr>
            <a:xfrm>
              <a:off x="110799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521">
              <a:extLst>
                <a:ext uri="{FF2B5EF4-FFF2-40B4-BE49-F238E27FC236}">
                  <a16:creationId xmlns:a16="http://schemas.microsoft.com/office/drawing/2014/main" id="{AD6D8BC8-AD4A-7999-CAF6-4B9CC1DA2284}"/>
                </a:ext>
              </a:extLst>
            </p:cNvPr>
            <p:cNvSpPr/>
            <p:nvPr/>
          </p:nvSpPr>
          <p:spPr>
            <a:xfrm>
              <a:off x="111048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522">
              <a:extLst>
                <a:ext uri="{FF2B5EF4-FFF2-40B4-BE49-F238E27FC236}">
                  <a16:creationId xmlns:a16="http://schemas.microsoft.com/office/drawing/2014/main" id="{07316166-56CF-9C43-3D8D-1DEC8A303B6E}"/>
                </a:ext>
              </a:extLst>
            </p:cNvPr>
            <p:cNvSpPr/>
            <p:nvPr/>
          </p:nvSpPr>
          <p:spPr>
            <a:xfrm>
              <a:off x="111298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523">
              <a:extLst>
                <a:ext uri="{FF2B5EF4-FFF2-40B4-BE49-F238E27FC236}">
                  <a16:creationId xmlns:a16="http://schemas.microsoft.com/office/drawing/2014/main" id="{7369D84C-F665-B664-AADC-2762D2D99AE1}"/>
                </a:ext>
              </a:extLst>
            </p:cNvPr>
            <p:cNvSpPr/>
            <p:nvPr/>
          </p:nvSpPr>
          <p:spPr>
            <a:xfrm>
              <a:off x="1115479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524">
              <a:extLst>
                <a:ext uri="{FF2B5EF4-FFF2-40B4-BE49-F238E27FC236}">
                  <a16:creationId xmlns:a16="http://schemas.microsoft.com/office/drawing/2014/main" id="{7E69C379-CC03-4295-8946-A764C2001E3F}"/>
                </a:ext>
              </a:extLst>
            </p:cNvPr>
            <p:cNvSpPr/>
            <p:nvPr/>
          </p:nvSpPr>
          <p:spPr>
            <a:xfrm>
              <a:off x="1117968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525">
              <a:extLst>
                <a:ext uri="{FF2B5EF4-FFF2-40B4-BE49-F238E27FC236}">
                  <a16:creationId xmlns:a16="http://schemas.microsoft.com/office/drawing/2014/main" id="{948796E3-4292-B2EB-8E93-88B33C0311C1}"/>
                </a:ext>
              </a:extLst>
            </p:cNvPr>
            <p:cNvSpPr/>
            <p:nvPr/>
          </p:nvSpPr>
          <p:spPr>
            <a:xfrm>
              <a:off x="1120470" y="21352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89" y="1371"/>
                  </a:moveTo>
                  <a:lnTo>
                    <a:pt x="0" y="1371"/>
                  </a:lnTo>
                  <a:lnTo>
                    <a:pt x="0" y="0"/>
                  </a:lnTo>
                  <a:lnTo>
                    <a:pt x="2489" y="0"/>
                  </a:lnTo>
                  <a:lnTo>
                    <a:pt x="2489" y="1371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526">
              <a:extLst>
                <a:ext uri="{FF2B5EF4-FFF2-40B4-BE49-F238E27FC236}">
                  <a16:creationId xmlns:a16="http://schemas.microsoft.com/office/drawing/2014/main" id="{0E3F7109-235F-D26A-D69B-96555C3340AB}"/>
                </a:ext>
              </a:extLst>
            </p:cNvPr>
            <p:cNvSpPr/>
            <p:nvPr/>
          </p:nvSpPr>
          <p:spPr>
            <a:xfrm>
              <a:off x="1122959" y="213523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457" y="0"/>
                  </a:moveTo>
                  <a:lnTo>
                    <a:pt x="0" y="0"/>
                  </a:lnTo>
                  <a:lnTo>
                    <a:pt x="0" y="1371"/>
                  </a:lnTo>
                  <a:lnTo>
                    <a:pt x="444" y="1371"/>
                  </a:lnTo>
                  <a:lnTo>
                    <a:pt x="444" y="2561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527">
              <a:extLst>
                <a:ext uri="{FF2B5EF4-FFF2-40B4-BE49-F238E27FC236}">
                  <a16:creationId xmlns:a16="http://schemas.microsoft.com/office/drawing/2014/main" id="{6BB31312-92DB-4E65-7D26-82507EFD5A96}"/>
                </a:ext>
              </a:extLst>
            </p:cNvPr>
            <p:cNvSpPr/>
            <p:nvPr/>
          </p:nvSpPr>
          <p:spPr>
            <a:xfrm>
              <a:off x="958227" y="2397810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0" y="19469"/>
                  </a:moveTo>
                  <a:lnTo>
                    <a:pt x="0" y="49501"/>
                  </a:lnTo>
                  <a:lnTo>
                    <a:pt x="177" y="49606"/>
                  </a:lnTo>
                  <a:lnTo>
                    <a:pt x="177" y="19571"/>
                  </a:lnTo>
                  <a:lnTo>
                    <a:pt x="0" y="19469"/>
                  </a:lnTo>
                  <a:close/>
                </a:path>
                <a:path w="634" h="50164">
                  <a:moveTo>
                    <a:pt x="177" y="0"/>
                  </a:moveTo>
                  <a:lnTo>
                    <a:pt x="0" y="0"/>
                  </a:lnTo>
                  <a:lnTo>
                    <a:pt x="0" y="19469"/>
                  </a:lnTo>
                  <a:lnTo>
                    <a:pt x="177" y="1888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528">
              <a:extLst>
                <a:ext uri="{FF2B5EF4-FFF2-40B4-BE49-F238E27FC236}">
                  <a16:creationId xmlns:a16="http://schemas.microsoft.com/office/drawing/2014/main" id="{13E4CB89-7519-45C1-D467-D78592C15C41}"/>
                </a:ext>
              </a:extLst>
            </p:cNvPr>
            <p:cNvSpPr/>
            <p:nvPr/>
          </p:nvSpPr>
          <p:spPr>
            <a:xfrm>
              <a:off x="958405" y="2397810"/>
              <a:ext cx="2540" cy="51435"/>
            </a:xfrm>
            <a:custGeom>
              <a:avLst/>
              <a:gdLst/>
              <a:ahLst/>
              <a:cxnLst/>
              <a:rect l="l" t="t" r="r" b="b"/>
              <a:pathLst>
                <a:path w="2540" h="51435">
                  <a:moveTo>
                    <a:pt x="0" y="19571"/>
                  </a:moveTo>
                  <a:lnTo>
                    <a:pt x="0" y="49606"/>
                  </a:lnTo>
                  <a:lnTo>
                    <a:pt x="2489" y="51076"/>
                  </a:lnTo>
                  <a:lnTo>
                    <a:pt x="2489" y="20998"/>
                  </a:lnTo>
                  <a:lnTo>
                    <a:pt x="0" y="19571"/>
                  </a:lnTo>
                  <a:close/>
                </a:path>
                <a:path w="2540" h="51435">
                  <a:moveTo>
                    <a:pt x="2489" y="0"/>
                  </a:moveTo>
                  <a:lnTo>
                    <a:pt x="0" y="0"/>
                  </a:lnTo>
                  <a:lnTo>
                    <a:pt x="0" y="18882"/>
                  </a:lnTo>
                  <a:lnTo>
                    <a:pt x="2489" y="106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529">
              <a:extLst>
                <a:ext uri="{FF2B5EF4-FFF2-40B4-BE49-F238E27FC236}">
                  <a16:creationId xmlns:a16="http://schemas.microsoft.com/office/drawing/2014/main" id="{905C5E14-2034-7952-E4E2-EBA2E002D254}"/>
                </a:ext>
              </a:extLst>
            </p:cNvPr>
            <p:cNvSpPr/>
            <p:nvPr/>
          </p:nvSpPr>
          <p:spPr>
            <a:xfrm>
              <a:off x="960907" y="2397810"/>
              <a:ext cx="2540" cy="52705"/>
            </a:xfrm>
            <a:custGeom>
              <a:avLst/>
              <a:gdLst/>
              <a:ahLst/>
              <a:cxnLst/>
              <a:rect l="l" t="t" r="r" b="b"/>
              <a:pathLst>
                <a:path w="2540" h="52705">
                  <a:moveTo>
                    <a:pt x="0" y="21005"/>
                  </a:moveTo>
                  <a:lnTo>
                    <a:pt x="0" y="51084"/>
                  </a:lnTo>
                  <a:lnTo>
                    <a:pt x="228" y="51219"/>
                  </a:lnTo>
                  <a:lnTo>
                    <a:pt x="2489" y="52307"/>
                  </a:lnTo>
                  <a:lnTo>
                    <a:pt x="2489" y="22432"/>
                  </a:lnTo>
                  <a:lnTo>
                    <a:pt x="0" y="21005"/>
                  </a:lnTo>
                  <a:close/>
                </a:path>
                <a:path w="2540" h="52705">
                  <a:moveTo>
                    <a:pt x="2489" y="0"/>
                  </a:moveTo>
                  <a:lnTo>
                    <a:pt x="0" y="0"/>
                  </a:lnTo>
                  <a:lnTo>
                    <a:pt x="0" y="10634"/>
                  </a:lnTo>
                  <a:lnTo>
                    <a:pt x="2489" y="242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530">
              <a:extLst>
                <a:ext uri="{FF2B5EF4-FFF2-40B4-BE49-F238E27FC236}">
                  <a16:creationId xmlns:a16="http://schemas.microsoft.com/office/drawing/2014/main" id="{C0382F01-ACA9-7E0D-5347-2D826A78CF48}"/>
                </a:ext>
              </a:extLst>
            </p:cNvPr>
            <p:cNvSpPr/>
            <p:nvPr/>
          </p:nvSpPr>
          <p:spPr>
            <a:xfrm>
              <a:off x="963396" y="2397810"/>
              <a:ext cx="2540" cy="53975"/>
            </a:xfrm>
            <a:custGeom>
              <a:avLst/>
              <a:gdLst/>
              <a:ahLst/>
              <a:cxnLst/>
              <a:rect l="l" t="t" r="r" b="b"/>
              <a:pathLst>
                <a:path w="2540" h="53975">
                  <a:moveTo>
                    <a:pt x="0" y="22432"/>
                  </a:moveTo>
                  <a:lnTo>
                    <a:pt x="0" y="52307"/>
                  </a:lnTo>
                  <a:lnTo>
                    <a:pt x="2489" y="53506"/>
                  </a:lnTo>
                  <a:lnTo>
                    <a:pt x="2489" y="23860"/>
                  </a:lnTo>
                  <a:lnTo>
                    <a:pt x="0" y="22432"/>
                  </a:lnTo>
                  <a:close/>
                </a:path>
                <a:path w="2540" h="53975">
                  <a:moveTo>
                    <a:pt x="2489" y="0"/>
                  </a:moveTo>
                  <a:lnTo>
                    <a:pt x="0" y="0"/>
                  </a:lnTo>
                  <a:lnTo>
                    <a:pt x="0" y="2428"/>
                  </a:lnTo>
                  <a:lnTo>
                    <a:pt x="609" y="419"/>
                  </a:lnTo>
                  <a:lnTo>
                    <a:pt x="2489" y="419"/>
                  </a:lnTo>
                  <a:lnTo>
                    <a:pt x="2489" y="0"/>
                  </a:lnTo>
                  <a:close/>
                </a:path>
                <a:path w="2540" h="53975">
                  <a:moveTo>
                    <a:pt x="2489" y="419"/>
                  </a:moveTo>
                  <a:lnTo>
                    <a:pt x="609" y="419"/>
                  </a:lnTo>
                  <a:lnTo>
                    <a:pt x="2489" y="924"/>
                  </a:lnTo>
                  <a:lnTo>
                    <a:pt x="2489" y="419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531">
              <a:extLst>
                <a:ext uri="{FF2B5EF4-FFF2-40B4-BE49-F238E27FC236}">
                  <a16:creationId xmlns:a16="http://schemas.microsoft.com/office/drawing/2014/main" id="{6BFC4FA0-CC0A-BC59-EA61-1B77DE77BD25}"/>
                </a:ext>
              </a:extLst>
            </p:cNvPr>
            <p:cNvSpPr/>
            <p:nvPr/>
          </p:nvSpPr>
          <p:spPr>
            <a:xfrm>
              <a:off x="965885" y="2397810"/>
              <a:ext cx="2540" cy="55244"/>
            </a:xfrm>
            <a:custGeom>
              <a:avLst/>
              <a:gdLst/>
              <a:ahLst/>
              <a:cxnLst/>
              <a:rect l="l" t="t" r="r" b="b"/>
              <a:pathLst>
                <a:path w="2540" h="55244">
                  <a:moveTo>
                    <a:pt x="0" y="23860"/>
                  </a:moveTo>
                  <a:lnTo>
                    <a:pt x="0" y="53506"/>
                  </a:lnTo>
                  <a:lnTo>
                    <a:pt x="2489" y="54704"/>
                  </a:lnTo>
                  <a:lnTo>
                    <a:pt x="2489" y="25287"/>
                  </a:lnTo>
                  <a:lnTo>
                    <a:pt x="0" y="23860"/>
                  </a:lnTo>
                  <a:close/>
                </a:path>
                <a:path w="2540" h="55244">
                  <a:moveTo>
                    <a:pt x="2489" y="0"/>
                  </a:moveTo>
                  <a:lnTo>
                    <a:pt x="0" y="0"/>
                  </a:lnTo>
                  <a:lnTo>
                    <a:pt x="0" y="924"/>
                  </a:lnTo>
                  <a:lnTo>
                    <a:pt x="2489" y="159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532">
              <a:extLst>
                <a:ext uri="{FF2B5EF4-FFF2-40B4-BE49-F238E27FC236}">
                  <a16:creationId xmlns:a16="http://schemas.microsoft.com/office/drawing/2014/main" id="{BC544FB0-3032-9811-E748-528341B797CC}"/>
                </a:ext>
              </a:extLst>
            </p:cNvPr>
            <p:cNvSpPr/>
            <p:nvPr/>
          </p:nvSpPr>
          <p:spPr>
            <a:xfrm>
              <a:off x="968387" y="2397810"/>
              <a:ext cx="2540" cy="59055"/>
            </a:xfrm>
            <a:custGeom>
              <a:avLst/>
              <a:gdLst/>
              <a:ahLst/>
              <a:cxnLst/>
              <a:rect l="l" t="t" r="r" b="b"/>
              <a:pathLst>
                <a:path w="2540" h="59055">
                  <a:moveTo>
                    <a:pt x="0" y="25294"/>
                  </a:moveTo>
                  <a:lnTo>
                    <a:pt x="0" y="54711"/>
                  </a:lnTo>
                  <a:lnTo>
                    <a:pt x="660" y="55029"/>
                  </a:lnTo>
                  <a:lnTo>
                    <a:pt x="2311" y="57569"/>
                  </a:lnTo>
                  <a:lnTo>
                    <a:pt x="2489" y="58680"/>
                  </a:lnTo>
                  <a:lnTo>
                    <a:pt x="2489" y="26722"/>
                  </a:lnTo>
                  <a:lnTo>
                    <a:pt x="0" y="25294"/>
                  </a:lnTo>
                  <a:close/>
                </a:path>
                <a:path w="2540" h="59055">
                  <a:moveTo>
                    <a:pt x="2489" y="0"/>
                  </a:moveTo>
                  <a:lnTo>
                    <a:pt x="0" y="0"/>
                  </a:lnTo>
                  <a:lnTo>
                    <a:pt x="0" y="1596"/>
                  </a:lnTo>
                  <a:lnTo>
                    <a:pt x="2489" y="226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533">
              <a:extLst>
                <a:ext uri="{FF2B5EF4-FFF2-40B4-BE49-F238E27FC236}">
                  <a16:creationId xmlns:a16="http://schemas.microsoft.com/office/drawing/2014/main" id="{9B733017-62F7-FF06-B7F7-AFC995BDA661}"/>
                </a:ext>
              </a:extLst>
            </p:cNvPr>
            <p:cNvSpPr/>
            <p:nvPr/>
          </p:nvSpPr>
          <p:spPr>
            <a:xfrm>
              <a:off x="97087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26722"/>
                  </a:moveTo>
                  <a:lnTo>
                    <a:pt x="0" y="58680"/>
                  </a:lnTo>
                  <a:lnTo>
                    <a:pt x="131" y="59499"/>
                  </a:lnTo>
                  <a:lnTo>
                    <a:pt x="2489" y="59499"/>
                  </a:lnTo>
                  <a:lnTo>
                    <a:pt x="2489" y="28188"/>
                  </a:lnTo>
                  <a:lnTo>
                    <a:pt x="0" y="26722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2265"/>
                  </a:lnTo>
                  <a:lnTo>
                    <a:pt x="2489" y="293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534">
              <a:extLst>
                <a:ext uri="{FF2B5EF4-FFF2-40B4-BE49-F238E27FC236}">
                  <a16:creationId xmlns:a16="http://schemas.microsoft.com/office/drawing/2014/main" id="{36C35B0B-C793-5187-639B-BE322D78AE7F}"/>
                </a:ext>
              </a:extLst>
            </p:cNvPr>
            <p:cNvSpPr/>
            <p:nvPr/>
          </p:nvSpPr>
          <p:spPr>
            <a:xfrm>
              <a:off x="97336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28188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29667"/>
                  </a:lnTo>
                  <a:lnTo>
                    <a:pt x="0" y="28188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2934"/>
                  </a:lnTo>
                  <a:lnTo>
                    <a:pt x="2489" y="36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535">
              <a:extLst>
                <a:ext uri="{FF2B5EF4-FFF2-40B4-BE49-F238E27FC236}">
                  <a16:creationId xmlns:a16="http://schemas.microsoft.com/office/drawing/2014/main" id="{CF0CDE40-8D9E-E15B-1B48-C79EC9ECA550}"/>
                </a:ext>
              </a:extLst>
            </p:cNvPr>
            <p:cNvSpPr/>
            <p:nvPr/>
          </p:nvSpPr>
          <p:spPr>
            <a:xfrm>
              <a:off x="975855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29667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31146"/>
                  </a:lnTo>
                  <a:lnTo>
                    <a:pt x="0" y="29667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3603"/>
                  </a:lnTo>
                  <a:lnTo>
                    <a:pt x="2489" y="427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536">
              <a:extLst>
                <a:ext uri="{FF2B5EF4-FFF2-40B4-BE49-F238E27FC236}">
                  <a16:creationId xmlns:a16="http://schemas.microsoft.com/office/drawing/2014/main" id="{7798BCE3-454C-3BA2-BB71-F3C036B6E722}"/>
                </a:ext>
              </a:extLst>
            </p:cNvPr>
            <p:cNvSpPr/>
            <p:nvPr/>
          </p:nvSpPr>
          <p:spPr>
            <a:xfrm>
              <a:off x="97835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31154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32633"/>
                  </a:lnTo>
                  <a:lnTo>
                    <a:pt x="0" y="31154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4276"/>
                  </a:lnTo>
                  <a:lnTo>
                    <a:pt x="2489" y="494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537">
              <a:extLst>
                <a:ext uri="{FF2B5EF4-FFF2-40B4-BE49-F238E27FC236}">
                  <a16:creationId xmlns:a16="http://schemas.microsoft.com/office/drawing/2014/main" id="{39FAF6CE-2183-3460-5180-0993BE54FAAD}"/>
                </a:ext>
              </a:extLst>
            </p:cNvPr>
            <p:cNvSpPr/>
            <p:nvPr/>
          </p:nvSpPr>
          <p:spPr>
            <a:xfrm>
              <a:off x="98084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32633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34112"/>
                  </a:lnTo>
                  <a:lnTo>
                    <a:pt x="0" y="32633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4945"/>
                  </a:lnTo>
                  <a:lnTo>
                    <a:pt x="2489" y="56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538">
              <a:extLst>
                <a:ext uri="{FF2B5EF4-FFF2-40B4-BE49-F238E27FC236}">
                  <a16:creationId xmlns:a16="http://schemas.microsoft.com/office/drawing/2014/main" id="{4FC9A44F-8D63-63A4-4573-68C74414ACDC}"/>
                </a:ext>
              </a:extLst>
            </p:cNvPr>
            <p:cNvSpPr/>
            <p:nvPr/>
          </p:nvSpPr>
          <p:spPr>
            <a:xfrm>
              <a:off x="983335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34112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35996"/>
                  </a:lnTo>
                  <a:lnTo>
                    <a:pt x="1003" y="34709"/>
                  </a:lnTo>
                  <a:lnTo>
                    <a:pt x="0" y="34112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5614"/>
                  </a:lnTo>
                  <a:lnTo>
                    <a:pt x="2489" y="628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539">
              <a:extLst>
                <a:ext uri="{FF2B5EF4-FFF2-40B4-BE49-F238E27FC236}">
                  <a16:creationId xmlns:a16="http://schemas.microsoft.com/office/drawing/2014/main" id="{501E7965-8CDE-D4AE-3C49-85A8F70F033B}"/>
                </a:ext>
              </a:extLst>
            </p:cNvPr>
            <p:cNvSpPr/>
            <p:nvPr/>
          </p:nvSpPr>
          <p:spPr>
            <a:xfrm>
              <a:off x="98583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36007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38164"/>
                  </a:lnTo>
                  <a:lnTo>
                    <a:pt x="0" y="36007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6286"/>
                  </a:lnTo>
                  <a:lnTo>
                    <a:pt x="2489" y="695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540">
              <a:extLst>
                <a:ext uri="{FF2B5EF4-FFF2-40B4-BE49-F238E27FC236}">
                  <a16:creationId xmlns:a16="http://schemas.microsoft.com/office/drawing/2014/main" id="{5511F4A1-FEE2-94CA-1E2F-9F6F88D36CE7}"/>
                </a:ext>
              </a:extLst>
            </p:cNvPr>
            <p:cNvSpPr/>
            <p:nvPr/>
          </p:nvSpPr>
          <p:spPr>
            <a:xfrm>
              <a:off x="98832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38164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40856"/>
                  </a:lnTo>
                  <a:lnTo>
                    <a:pt x="1875" y="39789"/>
                  </a:lnTo>
                  <a:lnTo>
                    <a:pt x="0" y="38164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6955"/>
                  </a:lnTo>
                  <a:lnTo>
                    <a:pt x="2489" y="76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541">
              <a:extLst>
                <a:ext uri="{FF2B5EF4-FFF2-40B4-BE49-F238E27FC236}">
                  <a16:creationId xmlns:a16="http://schemas.microsoft.com/office/drawing/2014/main" id="{224F04C1-9362-3AC6-3CDD-37AEACAB07DA}"/>
                </a:ext>
              </a:extLst>
            </p:cNvPr>
            <p:cNvSpPr/>
            <p:nvPr/>
          </p:nvSpPr>
          <p:spPr>
            <a:xfrm>
              <a:off x="990815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0" y="40856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45188"/>
                  </a:lnTo>
                  <a:lnTo>
                    <a:pt x="0" y="40856"/>
                  </a:lnTo>
                  <a:close/>
                </a:path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7624"/>
                  </a:lnTo>
                  <a:lnTo>
                    <a:pt x="1541" y="8039"/>
                  </a:lnTo>
                  <a:lnTo>
                    <a:pt x="2489" y="81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542">
              <a:extLst>
                <a:ext uri="{FF2B5EF4-FFF2-40B4-BE49-F238E27FC236}">
                  <a16:creationId xmlns:a16="http://schemas.microsoft.com/office/drawing/2014/main" id="{332A58CD-17F6-9A4E-C6A3-3C420B77CD6B}"/>
                </a:ext>
              </a:extLst>
            </p:cNvPr>
            <p:cNvSpPr/>
            <p:nvPr/>
          </p:nvSpPr>
          <p:spPr>
            <a:xfrm>
              <a:off x="99331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8125"/>
                  </a:lnTo>
                  <a:lnTo>
                    <a:pt x="2489" y="8349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0" y="45210"/>
                  </a:moveTo>
                  <a:lnTo>
                    <a:pt x="0" y="59499"/>
                  </a:lnTo>
                  <a:lnTo>
                    <a:pt x="2489" y="59499"/>
                  </a:lnTo>
                  <a:lnTo>
                    <a:pt x="2489" y="51757"/>
                  </a:lnTo>
                  <a:lnTo>
                    <a:pt x="533" y="46139"/>
                  </a:lnTo>
                  <a:lnTo>
                    <a:pt x="0" y="4521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543">
              <a:extLst>
                <a:ext uri="{FF2B5EF4-FFF2-40B4-BE49-F238E27FC236}">
                  <a16:creationId xmlns:a16="http://schemas.microsoft.com/office/drawing/2014/main" id="{C1B787C8-3BBF-22B9-8C1C-BF86E9FC88D7}"/>
                </a:ext>
              </a:extLst>
            </p:cNvPr>
            <p:cNvSpPr/>
            <p:nvPr/>
          </p:nvSpPr>
          <p:spPr>
            <a:xfrm>
              <a:off x="99580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8349"/>
                  </a:lnTo>
                  <a:lnTo>
                    <a:pt x="2489" y="8573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0" y="51757"/>
                  </a:moveTo>
                  <a:lnTo>
                    <a:pt x="0" y="59499"/>
                  </a:lnTo>
                  <a:lnTo>
                    <a:pt x="1679" y="59499"/>
                  </a:lnTo>
                  <a:lnTo>
                    <a:pt x="254" y="52489"/>
                  </a:lnTo>
                  <a:lnTo>
                    <a:pt x="0" y="51757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544">
              <a:extLst>
                <a:ext uri="{FF2B5EF4-FFF2-40B4-BE49-F238E27FC236}">
                  <a16:creationId xmlns:a16="http://schemas.microsoft.com/office/drawing/2014/main" id="{43627B73-3FA5-BEF4-F11E-CB57CB38621E}"/>
                </a:ext>
              </a:extLst>
            </p:cNvPr>
            <p:cNvSpPr/>
            <p:nvPr/>
          </p:nvSpPr>
          <p:spPr>
            <a:xfrm>
              <a:off x="998296" y="2397810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40" h="8889">
                  <a:moveTo>
                    <a:pt x="2489" y="0"/>
                  </a:moveTo>
                  <a:lnTo>
                    <a:pt x="0" y="0"/>
                  </a:lnTo>
                  <a:lnTo>
                    <a:pt x="0" y="8573"/>
                  </a:lnTo>
                  <a:lnTo>
                    <a:pt x="2489" y="879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545">
              <a:extLst>
                <a:ext uri="{FF2B5EF4-FFF2-40B4-BE49-F238E27FC236}">
                  <a16:creationId xmlns:a16="http://schemas.microsoft.com/office/drawing/2014/main" id="{4D9E7753-4D11-66BA-5A91-8A8A6DA2C473}"/>
                </a:ext>
              </a:extLst>
            </p:cNvPr>
            <p:cNvSpPr/>
            <p:nvPr/>
          </p:nvSpPr>
          <p:spPr>
            <a:xfrm>
              <a:off x="1000798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8797"/>
                  </a:lnTo>
                  <a:lnTo>
                    <a:pt x="2489" y="90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546">
              <a:extLst>
                <a:ext uri="{FF2B5EF4-FFF2-40B4-BE49-F238E27FC236}">
                  <a16:creationId xmlns:a16="http://schemas.microsoft.com/office/drawing/2014/main" id="{2FCD0FB9-703F-5436-B483-11A410EE1F16}"/>
                </a:ext>
              </a:extLst>
            </p:cNvPr>
            <p:cNvSpPr/>
            <p:nvPr/>
          </p:nvSpPr>
          <p:spPr>
            <a:xfrm>
              <a:off x="1003287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9021"/>
                  </a:lnTo>
                  <a:lnTo>
                    <a:pt x="2489" y="924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547">
              <a:extLst>
                <a:ext uri="{FF2B5EF4-FFF2-40B4-BE49-F238E27FC236}">
                  <a16:creationId xmlns:a16="http://schemas.microsoft.com/office/drawing/2014/main" id="{52268742-0604-BD86-8402-6FB510EF7442}"/>
                </a:ext>
              </a:extLst>
            </p:cNvPr>
            <p:cNvSpPr/>
            <p:nvPr/>
          </p:nvSpPr>
          <p:spPr>
            <a:xfrm>
              <a:off x="1005776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9245"/>
                  </a:lnTo>
                  <a:lnTo>
                    <a:pt x="2489" y="946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548">
              <a:extLst>
                <a:ext uri="{FF2B5EF4-FFF2-40B4-BE49-F238E27FC236}">
                  <a16:creationId xmlns:a16="http://schemas.microsoft.com/office/drawing/2014/main" id="{93B1958B-7361-44AC-97FC-1B64BC295F65}"/>
                </a:ext>
              </a:extLst>
            </p:cNvPr>
            <p:cNvSpPr/>
            <p:nvPr/>
          </p:nvSpPr>
          <p:spPr>
            <a:xfrm>
              <a:off x="1008265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469"/>
                  </a:lnTo>
                  <a:lnTo>
                    <a:pt x="2489" y="969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549">
              <a:extLst>
                <a:ext uri="{FF2B5EF4-FFF2-40B4-BE49-F238E27FC236}">
                  <a16:creationId xmlns:a16="http://schemas.microsoft.com/office/drawing/2014/main" id="{FFCBF8DD-622A-639E-1F34-4971AD858A09}"/>
                </a:ext>
              </a:extLst>
            </p:cNvPr>
            <p:cNvSpPr/>
            <p:nvPr/>
          </p:nvSpPr>
          <p:spPr>
            <a:xfrm>
              <a:off x="1010767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694"/>
                  </a:lnTo>
                  <a:lnTo>
                    <a:pt x="2489" y="991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550">
              <a:extLst>
                <a:ext uri="{FF2B5EF4-FFF2-40B4-BE49-F238E27FC236}">
                  <a16:creationId xmlns:a16="http://schemas.microsoft.com/office/drawing/2014/main" id="{77646BF3-AAD4-08A6-6111-0BAFFA1B121D}"/>
                </a:ext>
              </a:extLst>
            </p:cNvPr>
            <p:cNvSpPr/>
            <p:nvPr/>
          </p:nvSpPr>
          <p:spPr>
            <a:xfrm>
              <a:off x="1013256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918"/>
                  </a:lnTo>
                  <a:lnTo>
                    <a:pt x="2489" y="1014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551">
              <a:extLst>
                <a:ext uri="{FF2B5EF4-FFF2-40B4-BE49-F238E27FC236}">
                  <a16:creationId xmlns:a16="http://schemas.microsoft.com/office/drawing/2014/main" id="{590E3D53-1A24-FE01-16CB-0D1E3A40D23B}"/>
                </a:ext>
              </a:extLst>
            </p:cNvPr>
            <p:cNvSpPr/>
            <p:nvPr/>
          </p:nvSpPr>
          <p:spPr>
            <a:xfrm>
              <a:off x="1015758" y="2397810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142"/>
                  </a:lnTo>
                  <a:lnTo>
                    <a:pt x="2489" y="103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552">
              <a:extLst>
                <a:ext uri="{FF2B5EF4-FFF2-40B4-BE49-F238E27FC236}">
                  <a16:creationId xmlns:a16="http://schemas.microsoft.com/office/drawing/2014/main" id="{21D2ABDC-409C-2606-019C-3685B2A8BE6E}"/>
                </a:ext>
              </a:extLst>
            </p:cNvPr>
            <p:cNvSpPr/>
            <p:nvPr/>
          </p:nvSpPr>
          <p:spPr>
            <a:xfrm>
              <a:off x="1018247" y="2397810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366"/>
                  </a:lnTo>
                  <a:lnTo>
                    <a:pt x="2362" y="10579"/>
                  </a:lnTo>
                  <a:lnTo>
                    <a:pt x="2489" y="105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553">
              <a:extLst>
                <a:ext uri="{FF2B5EF4-FFF2-40B4-BE49-F238E27FC236}">
                  <a16:creationId xmlns:a16="http://schemas.microsoft.com/office/drawing/2014/main" id="{52B0467F-FA29-BE13-142D-95D431371CE2}"/>
                </a:ext>
              </a:extLst>
            </p:cNvPr>
            <p:cNvSpPr/>
            <p:nvPr/>
          </p:nvSpPr>
          <p:spPr>
            <a:xfrm>
              <a:off x="1020737" y="2397810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567"/>
                  </a:lnTo>
                  <a:lnTo>
                    <a:pt x="2489" y="103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554">
              <a:extLst>
                <a:ext uri="{FF2B5EF4-FFF2-40B4-BE49-F238E27FC236}">
                  <a16:creationId xmlns:a16="http://schemas.microsoft.com/office/drawing/2014/main" id="{18E10F37-3906-B710-A779-F9D8157CD967}"/>
                </a:ext>
              </a:extLst>
            </p:cNvPr>
            <p:cNvSpPr/>
            <p:nvPr/>
          </p:nvSpPr>
          <p:spPr>
            <a:xfrm>
              <a:off x="1023226" y="2397810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344"/>
                  </a:lnTo>
                  <a:lnTo>
                    <a:pt x="2489" y="101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555">
              <a:extLst>
                <a:ext uri="{FF2B5EF4-FFF2-40B4-BE49-F238E27FC236}">
                  <a16:creationId xmlns:a16="http://schemas.microsoft.com/office/drawing/2014/main" id="{535401F0-7A4A-E3A4-E456-CFC9E10963E3}"/>
                </a:ext>
              </a:extLst>
            </p:cNvPr>
            <p:cNvSpPr/>
            <p:nvPr/>
          </p:nvSpPr>
          <p:spPr>
            <a:xfrm>
              <a:off x="1025728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10119"/>
                  </a:lnTo>
                  <a:lnTo>
                    <a:pt x="2489" y="989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556">
              <a:extLst>
                <a:ext uri="{FF2B5EF4-FFF2-40B4-BE49-F238E27FC236}">
                  <a16:creationId xmlns:a16="http://schemas.microsoft.com/office/drawing/2014/main" id="{9B7E575C-FB6A-2D05-B616-03C94FCEEBDA}"/>
                </a:ext>
              </a:extLst>
            </p:cNvPr>
            <p:cNvSpPr/>
            <p:nvPr/>
          </p:nvSpPr>
          <p:spPr>
            <a:xfrm>
              <a:off x="1028217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895"/>
                  </a:lnTo>
                  <a:lnTo>
                    <a:pt x="2489" y="967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557">
              <a:extLst>
                <a:ext uri="{FF2B5EF4-FFF2-40B4-BE49-F238E27FC236}">
                  <a16:creationId xmlns:a16="http://schemas.microsoft.com/office/drawing/2014/main" id="{14CEAFC7-B764-2F6E-5903-7FFBBEE0E048}"/>
                </a:ext>
              </a:extLst>
            </p:cNvPr>
            <p:cNvSpPr/>
            <p:nvPr/>
          </p:nvSpPr>
          <p:spPr>
            <a:xfrm>
              <a:off x="1030706" y="2397810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9672"/>
                  </a:lnTo>
                  <a:lnTo>
                    <a:pt x="2489" y="94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558">
              <a:extLst>
                <a:ext uri="{FF2B5EF4-FFF2-40B4-BE49-F238E27FC236}">
                  <a16:creationId xmlns:a16="http://schemas.microsoft.com/office/drawing/2014/main" id="{9876F6D1-65A1-2797-85D9-326BEDF2E4FD}"/>
                </a:ext>
              </a:extLst>
            </p:cNvPr>
            <p:cNvSpPr/>
            <p:nvPr/>
          </p:nvSpPr>
          <p:spPr>
            <a:xfrm>
              <a:off x="1033208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9447"/>
                  </a:lnTo>
                  <a:lnTo>
                    <a:pt x="2489" y="92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559">
              <a:extLst>
                <a:ext uri="{FF2B5EF4-FFF2-40B4-BE49-F238E27FC236}">
                  <a16:creationId xmlns:a16="http://schemas.microsoft.com/office/drawing/2014/main" id="{42627FA9-3324-4A5B-E9AC-B82892662AAD}"/>
                </a:ext>
              </a:extLst>
            </p:cNvPr>
            <p:cNvSpPr/>
            <p:nvPr/>
          </p:nvSpPr>
          <p:spPr>
            <a:xfrm>
              <a:off x="1035697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9224"/>
                  </a:lnTo>
                  <a:lnTo>
                    <a:pt x="2489" y="90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560">
              <a:extLst>
                <a:ext uri="{FF2B5EF4-FFF2-40B4-BE49-F238E27FC236}">
                  <a16:creationId xmlns:a16="http://schemas.microsoft.com/office/drawing/2014/main" id="{5046B7A1-78AD-2F27-DB36-1265434C0248}"/>
                </a:ext>
              </a:extLst>
            </p:cNvPr>
            <p:cNvSpPr/>
            <p:nvPr/>
          </p:nvSpPr>
          <p:spPr>
            <a:xfrm>
              <a:off x="1038186" y="2397810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9000"/>
                  </a:lnTo>
                  <a:lnTo>
                    <a:pt x="2489" y="87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561">
              <a:extLst>
                <a:ext uri="{FF2B5EF4-FFF2-40B4-BE49-F238E27FC236}">
                  <a16:creationId xmlns:a16="http://schemas.microsoft.com/office/drawing/2014/main" id="{ADAE8DF9-0558-3A81-8A2F-4533F6ECE81D}"/>
                </a:ext>
              </a:extLst>
            </p:cNvPr>
            <p:cNvSpPr/>
            <p:nvPr/>
          </p:nvSpPr>
          <p:spPr>
            <a:xfrm>
              <a:off x="1040688" y="2397810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40" h="8889">
                  <a:moveTo>
                    <a:pt x="2489" y="0"/>
                  </a:moveTo>
                  <a:lnTo>
                    <a:pt x="0" y="0"/>
                  </a:lnTo>
                  <a:lnTo>
                    <a:pt x="0" y="8775"/>
                  </a:lnTo>
                  <a:lnTo>
                    <a:pt x="2489" y="855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562">
              <a:extLst>
                <a:ext uri="{FF2B5EF4-FFF2-40B4-BE49-F238E27FC236}">
                  <a16:creationId xmlns:a16="http://schemas.microsoft.com/office/drawing/2014/main" id="{B470F6E5-B340-9105-1448-E46597D0BEE9}"/>
                </a:ext>
              </a:extLst>
            </p:cNvPr>
            <p:cNvSpPr/>
            <p:nvPr/>
          </p:nvSpPr>
          <p:spPr>
            <a:xfrm>
              <a:off x="104317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8552"/>
                  </a:lnTo>
                  <a:lnTo>
                    <a:pt x="2489" y="8328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53023"/>
                  </a:moveTo>
                  <a:lnTo>
                    <a:pt x="1084" y="59499"/>
                  </a:lnTo>
                  <a:lnTo>
                    <a:pt x="2489" y="59499"/>
                  </a:lnTo>
                  <a:lnTo>
                    <a:pt x="2489" y="53023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563">
              <a:extLst>
                <a:ext uri="{FF2B5EF4-FFF2-40B4-BE49-F238E27FC236}">
                  <a16:creationId xmlns:a16="http://schemas.microsoft.com/office/drawing/2014/main" id="{264C159B-F184-B23A-5157-B6FC2FD7D602}"/>
                </a:ext>
              </a:extLst>
            </p:cNvPr>
            <p:cNvSpPr/>
            <p:nvPr/>
          </p:nvSpPr>
          <p:spPr>
            <a:xfrm>
              <a:off x="104566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8328"/>
                  </a:lnTo>
                  <a:lnTo>
                    <a:pt x="2489" y="8105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43140"/>
                  </a:moveTo>
                  <a:lnTo>
                    <a:pt x="2043" y="43599"/>
                  </a:lnTo>
                  <a:lnTo>
                    <a:pt x="0" y="53023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4314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564">
              <a:extLst>
                <a:ext uri="{FF2B5EF4-FFF2-40B4-BE49-F238E27FC236}">
                  <a16:creationId xmlns:a16="http://schemas.microsoft.com/office/drawing/2014/main" id="{E5C2DEF2-EB1F-8AAA-0549-4C5DD69860F4}"/>
                </a:ext>
              </a:extLst>
            </p:cNvPr>
            <p:cNvSpPr/>
            <p:nvPr/>
          </p:nvSpPr>
          <p:spPr>
            <a:xfrm>
              <a:off x="1048169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8104"/>
                  </a:lnTo>
                  <a:lnTo>
                    <a:pt x="722" y="8039"/>
                  </a:lnTo>
                  <a:lnTo>
                    <a:pt x="2489" y="7565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40562"/>
                  </a:moveTo>
                  <a:lnTo>
                    <a:pt x="0" y="43127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40562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565">
              <a:extLst>
                <a:ext uri="{FF2B5EF4-FFF2-40B4-BE49-F238E27FC236}">
                  <a16:creationId xmlns:a16="http://schemas.microsoft.com/office/drawing/2014/main" id="{206E26C9-4CD5-2939-AE4F-20F2AF5F758B}"/>
                </a:ext>
              </a:extLst>
            </p:cNvPr>
            <p:cNvSpPr/>
            <p:nvPr/>
          </p:nvSpPr>
          <p:spPr>
            <a:xfrm>
              <a:off x="1050658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7565"/>
                  </a:lnTo>
                  <a:lnTo>
                    <a:pt x="2489" y="6898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37997"/>
                  </a:moveTo>
                  <a:lnTo>
                    <a:pt x="0" y="40562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37997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566">
              <a:extLst>
                <a:ext uri="{FF2B5EF4-FFF2-40B4-BE49-F238E27FC236}">
                  <a16:creationId xmlns:a16="http://schemas.microsoft.com/office/drawing/2014/main" id="{F731954A-0E1C-F237-DBE7-3A60D0A4677B}"/>
                </a:ext>
              </a:extLst>
            </p:cNvPr>
            <p:cNvSpPr/>
            <p:nvPr/>
          </p:nvSpPr>
          <p:spPr>
            <a:xfrm>
              <a:off x="105314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6898"/>
                  </a:lnTo>
                  <a:lnTo>
                    <a:pt x="2489" y="6231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35432"/>
                  </a:moveTo>
                  <a:lnTo>
                    <a:pt x="0" y="37997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35432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567">
              <a:extLst>
                <a:ext uri="{FF2B5EF4-FFF2-40B4-BE49-F238E27FC236}">
                  <a16:creationId xmlns:a16="http://schemas.microsoft.com/office/drawing/2014/main" id="{94C4B668-6217-7290-77FB-99C0026016FF}"/>
                </a:ext>
              </a:extLst>
            </p:cNvPr>
            <p:cNvSpPr/>
            <p:nvPr/>
          </p:nvSpPr>
          <p:spPr>
            <a:xfrm>
              <a:off x="1055649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6228"/>
                  </a:lnTo>
                  <a:lnTo>
                    <a:pt x="2489" y="5561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33160"/>
                  </a:moveTo>
                  <a:lnTo>
                    <a:pt x="1922" y="33439"/>
                  </a:lnTo>
                  <a:lnTo>
                    <a:pt x="0" y="35419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3316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568">
              <a:extLst>
                <a:ext uri="{FF2B5EF4-FFF2-40B4-BE49-F238E27FC236}">
                  <a16:creationId xmlns:a16="http://schemas.microsoft.com/office/drawing/2014/main" id="{2175CC33-32E1-E42A-A3E0-7E68AC95AB66}"/>
                </a:ext>
              </a:extLst>
            </p:cNvPr>
            <p:cNvSpPr/>
            <p:nvPr/>
          </p:nvSpPr>
          <p:spPr>
            <a:xfrm>
              <a:off x="1058138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5561"/>
                  </a:lnTo>
                  <a:lnTo>
                    <a:pt x="2489" y="4894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31935"/>
                  </a:moveTo>
                  <a:lnTo>
                    <a:pt x="0" y="33160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31935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569">
              <a:extLst>
                <a:ext uri="{FF2B5EF4-FFF2-40B4-BE49-F238E27FC236}">
                  <a16:creationId xmlns:a16="http://schemas.microsoft.com/office/drawing/2014/main" id="{C50441B3-2980-A86E-C570-FFFF2B5D396E}"/>
                </a:ext>
              </a:extLst>
            </p:cNvPr>
            <p:cNvSpPr/>
            <p:nvPr/>
          </p:nvSpPr>
          <p:spPr>
            <a:xfrm>
              <a:off x="1060627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4894"/>
                  </a:lnTo>
                  <a:lnTo>
                    <a:pt x="2489" y="4227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30710"/>
                  </a:moveTo>
                  <a:lnTo>
                    <a:pt x="0" y="31935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3071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570">
              <a:extLst>
                <a:ext uri="{FF2B5EF4-FFF2-40B4-BE49-F238E27FC236}">
                  <a16:creationId xmlns:a16="http://schemas.microsoft.com/office/drawing/2014/main" id="{81455320-8C6A-9292-F3EA-0C708893313B}"/>
                </a:ext>
              </a:extLst>
            </p:cNvPr>
            <p:cNvSpPr/>
            <p:nvPr/>
          </p:nvSpPr>
          <p:spPr>
            <a:xfrm>
              <a:off x="1063116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4227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29486"/>
                  </a:moveTo>
                  <a:lnTo>
                    <a:pt x="0" y="30710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29486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571">
              <a:extLst>
                <a:ext uri="{FF2B5EF4-FFF2-40B4-BE49-F238E27FC236}">
                  <a16:creationId xmlns:a16="http://schemas.microsoft.com/office/drawing/2014/main" id="{49F489F2-502B-6F7F-58A3-2C3C834797BF}"/>
                </a:ext>
              </a:extLst>
            </p:cNvPr>
            <p:cNvSpPr/>
            <p:nvPr/>
          </p:nvSpPr>
          <p:spPr>
            <a:xfrm>
              <a:off x="1065618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3556"/>
                  </a:lnTo>
                  <a:lnTo>
                    <a:pt x="2489" y="2889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28255"/>
                  </a:moveTo>
                  <a:lnTo>
                    <a:pt x="0" y="29479"/>
                  </a:lnTo>
                  <a:lnTo>
                    <a:pt x="0" y="59499"/>
                  </a:lnTo>
                  <a:lnTo>
                    <a:pt x="2489" y="59499"/>
                  </a:lnTo>
                  <a:lnTo>
                    <a:pt x="2489" y="28255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572">
              <a:extLst>
                <a:ext uri="{FF2B5EF4-FFF2-40B4-BE49-F238E27FC236}">
                  <a16:creationId xmlns:a16="http://schemas.microsoft.com/office/drawing/2014/main" id="{64257BB3-7F22-EAF0-81FD-AA22EFEF2AE7}"/>
                </a:ext>
              </a:extLst>
            </p:cNvPr>
            <p:cNvSpPr/>
            <p:nvPr/>
          </p:nvSpPr>
          <p:spPr>
            <a:xfrm>
              <a:off x="1068108" y="2397810"/>
              <a:ext cx="2540" cy="59690"/>
            </a:xfrm>
            <a:custGeom>
              <a:avLst/>
              <a:gdLst/>
              <a:ahLst/>
              <a:cxnLst/>
              <a:rect l="l" t="t" r="r" b="b"/>
              <a:pathLst>
                <a:path w="2540" h="59689">
                  <a:moveTo>
                    <a:pt x="2489" y="0"/>
                  </a:moveTo>
                  <a:lnTo>
                    <a:pt x="0" y="0"/>
                  </a:lnTo>
                  <a:lnTo>
                    <a:pt x="0" y="2889"/>
                  </a:lnTo>
                  <a:lnTo>
                    <a:pt x="2489" y="2222"/>
                  </a:lnTo>
                  <a:lnTo>
                    <a:pt x="2489" y="0"/>
                  </a:lnTo>
                  <a:close/>
                </a:path>
                <a:path w="2540" h="59689">
                  <a:moveTo>
                    <a:pt x="2489" y="27017"/>
                  </a:moveTo>
                  <a:lnTo>
                    <a:pt x="0" y="28255"/>
                  </a:lnTo>
                  <a:lnTo>
                    <a:pt x="0" y="59499"/>
                  </a:lnTo>
                  <a:lnTo>
                    <a:pt x="1538" y="59499"/>
                  </a:lnTo>
                  <a:lnTo>
                    <a:pt x="1904" y="57569"/>
                  </a:lnTo>
                  <a:lnTo>
                    <a:pt x="2489" y="56889"/>
                  </a:lnTo>
                  <a:lnTo>
                    <a:pt x="2489" y="27017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573">
              <a:extLst>
                <a:ext uri="{FF2B5EF4-FFF2-40B4-BE49-F238E27FC236}">
                  <a16:creationId xmlns:a16="http://schemas.microsoft.com/office/drawing/2014/main" id="{D5888FEE-DD26-47C4-080C-5E03EB5F2E22}"/>
                </a:ext>
              </a:extLst>
            </p:cNvPr>
            <p:cNvSpPr/>
            <p:nvPr/>
          </p:nvSpPr>
          <p:spPr>
            <a:xfrm>
              <a:off x="1070597" y="2397810"/>
              <a:ext cx="2540" cy="57150"/>
            </a:xfrm>
            <a:custGeom>
              <a:avLst/>
              <a:gdLst/>
              <a:ahLst/>
              <a:cxnLst/>
              <a:rect l="l" t="t" r="r" b="b"/>
              <a:pathLst>
                <a:path w="2540" h="57150">
                  <a:moveTo>
                    <a:pt x="2489" y="0"/>
                  </a:moveTo>
                  <a:lnTo>
                    <a:pt x="0" y="0"/>
                  </a:lnTo>
                  <a:lnTo>
                    <a:pt x="0" y="2222"/>
                  </a:lnTo>
                  <a:lnTo>
                    <a:pt x="2489" y="1555"/>
                  </a:lnTo>
                  <a:lnTo>
                    <a:pt x="2489" y="0"/>
                  </a:lnTo>
                  <a:close/>
                </a:path>
                <a:path w="2540" h="57150">
                  <a:moveTo>
                    <a:pt x="2489" y="25526"/>
                  </a:moveTo>
                  <a:lnTo>
                    <a:pt x="0" y="27017"/>
                  </a:lnTo>
                  <a:lnTo>
                    <a:pt x="0" y="56889"/>
                  </a:lnTo>
                  <a:lnTo>
                    <a:pt x="1600" y="55029"/>
                  </a:lnTo>
                  <a:lnTo>
                    <a:pt x="2489" y="54590"/>
                  </a:lnTo>
                  <a:lnTo>
                    <a:pt x="2489" y="25526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574">
              <a:extLst>
                <a:ext uri="{FF2B5EF4-FFF2-40B4-BE49-F238E27FC236}">
                  <a16:creationId xmlns:a16="http://schemas.microsoft.com/office/drawing/2014/main" id="{C14401C8-3F09-E248-DF73-8AE2EC6227B2}"/>
                </a:ext>
              </a:extLst>
            </p:cNvPr>
            <p:cNvSpPr/>
            <p:nvPr/>
          </p:nvSpPr>
          <p:spPr>
            <a:xfrm>
              <a:off x="1073099" y="2397810"/>
              <a:ext cx="2540" cy="54610"/>
            </a:xfrm>
            <a:custGeom>
              <a:avLst/>
              <a:gdLst/>
              <a:ahLst/>
              <a:cxnLst/>
              <a:rect l="l" t="t" r="r" b="b"/>
              <a:pathLst>
                <a:path w="2540" h="54610">
                  <a:moveTo>
                    <a:pt x="2489" y="0"/>
                  </a:moveTo>
                  <a:lnTo>
                    <a:pt x="0" y="0"/>
                  </a:lnTo>
                  <a:lnTo>
                    <a:pt x="0" y="1552"/>
                  </a:lnTo>
                  <a:lnTo>
                    <a:pt x="2489" y="885"/>
                  </a:lnTo>
                  <a:lnTo>
                    <a:pt x="2489" y="0"/>
                  </a:lnTo>
                  <a:close/>
                </a:path>
                <a:path w="2540" h="54610">
                  <a:moveTo>
                    <a:pt x="2489" y="24027"/>
                  </a:moveTo>
                  <a:lnTo>
                    <a:pt x="0" y="25518"/>
                  </a:lnTo>
                  <a:lnTo>
                    <a:pt x="0" y="54583"/>
                  </a:lnTo>
                  <a:lnTo>
                    <a:pt x="2489" y="53354"/>
                  </a:lnTo>
                  <a:lnTo>
                    <a:pt x="2489" y="24027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575">
              <a:extLst>
                <a:ext uri="{FF2B5EF4-FFF2-40B4-BE49-F238E27FC236}">
                  <a16:creationId xmlns:a16="http://schemas.microsoft.com/office/drawing/2014/main" id="{0A19EE77-73FD-FC5D-E04E-46491A32F5B1}"/>
                </a:ext>
              </a:extLst>
            </p:cNvPr>
            <p:cNvSpPr/>
            <p:nvPr/>
          </p:nvSpPr>
          <p:spPr>
            <a:xfrm>
              <a:off x="1075588" y="2397810"/>
              <a:ext cx="2540" cy="53975"/>
            </a:xfrm>
            <a:custGeom>
              <a:avLst/>
              <a:gdLst/>
              <a:ahLst/>
              <a:cxnLst/>
              <a:rect l="l" t="t" r="r" b="b"/>
              <a:pathLst>
                <a:path w="2540" h="53975">
                  <a:moveTo>
                    <a:pt x="2489" y="419"/>
                  </a:moveTo>
                  <a:lnTo>
                    <a:pt x="1739" y="419"/>
                  </a:lnTo>
                  <a:lnTo>
                    <a:pt x="2489" y="2851"/>
                  </a:lnTo>
                  <a:lnTo>
                    <a:pt x="2489" y="419"/>
                  </a:lnTo>
                  <a:close/>
                </a:path>
                <a:path w="2540" h="53975">
                  <a:moveTo>
                    <a:pt x="2489" y="0"/>
                  </a:moveTo>
                  <a:lnTo>
                    <a:pt x="0" y="0"/>
                  </a:lnTo>
                  <a:lnTo>
                    <a:pt x="0" y="885"/>
                  </a:lnTo>
                  <a:lnTo>
                    <a:pt x="1739" y="419"/>
                  </a:lnTo>
                  <a:lnTo>
                    <a:pt x="2489" y="419"/>
                  </a:lnTo>
                  <a:lnTo>
                    <a:pt x="2489" y="0"/>
                  </a:lnTo>
                  <a:close/>
                </a:path>
                <a:path w="2540" h="53975">
                  <a:moveTo>
                    <a:pt x="2489" y="22535"/>
                  </a:moveTo>
                  <a:lnTo>
                    <a:pt x="0" y="24027"/>
                  </a:lnTo>
                  <a:lnTo>
                    <a:pt x="0" y="53354"/>
                  </a:lnTo>
                  <a:lnTo>
                    <a:pt x="2489" y="52125"/>
                  </a:lnTo>
                  <a:lnTo>
                    <a:pt x="2489" y="22535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576">
              <a:extLst>
                <a:ext uri="{FF2B5EF4-FFF2-40B4-BE49-F238E27FC236}">
                  <a16:creationId xmlns:a16="http://schemas.microsoft.com/office/drawing/2014/main" id="{338285F7-E89A-9E8F-E9A8-CBF947D19B3D}"/>
                </a:ext>
              </a:extLst>
            </p:cNvPr>
            <p:cNvSpPr/>
            <p:nvPr/>
          </p:nvSpPr>
          <p:spPr>
            <a:xfrm>
              <a:off x="1078077" y="2397810"/>
              <a:ext cx="2540" cy="52705"/>
            </a:xfrm>
            <a:custGeom>
              <a:avLst/>
              <a:gdLst/>
              <a:ahLst/>
              <a:cxnLst/>
              <a:rect l="l" t="t" r="r" b="b"/>
              <a:pathLst>
                <a:path w="2540" h="52705">
                  <a:moveTo>
                    <a:pt x="2489" y="0"/>
                  </a:moveTo>
                  <a:lnTo>
                    <a:pt x="0" y="0"/>
                  </a:lnTo>
                  <a:lnTo>
                    <a:pt x="0" y="2851"/>
                  </a:lnTo>
                  <a:lnTo>
                    <a:pt x="2489" y="10933"/>
                  </a:lnTo>
                  <a:lnTo>
                    <a:pt x="2489" y="0"/>
                  </a:lnTo>
                  <a:close/>
                </a:path>
                <a:path w="2540" h="52705">
                  <a:moveTo>
                    <a:pt x="2489" y="21044"/>
                  </a:moveTo>
                  <a:lnTo>
                    <a:pt x="0" y="22535"/>
                  </a:lnTo>
                  <a:lnTo>
                    <a:pt x="0" y="52125"/>
                  </a:lnTo>
                  <a:lnTo>
                    <a:pt x="2489" y="50896"/>
                  </a:lnTo>
                  <a:lnTo>
                    <a:pt x="2489" y="2104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577">
              <a:extLst>
                <a:ext uri="{FF2B5EF4-FFF2-40B4-BE49-F238E27FC236}">
                  <a16:creationId xmlns:a16="http://schemas.microsoft.com/office/drawing/2014/main" id="{A2FB1D0A-89BB-B1C8-3C1B-E8F6070DCF85}"/>
                </a:ext>
              </a:extLst>
            </p:cNvPr>
            <p:cNvSpPr/>
            <p:nvPr/>
          </p:nvSpPr>
          <p:spPr>
            <a:xfrm>
              <a:off x="1080579" y="2397810"/>
              <a:ext cx="2540" cy="51435"/>
            </a:xfrm>
            <a:custGeom>
              <a:avLst/>
              <a:gdLst/>
              <a:ahLst/>
              <a:cxnLst/>
              <a:rect l="l" t="t" r="r" b="b"/>
              <a:pathLst>
                <a:path w="2540" h="51435">
                  <a:moveTo>
                    <a:pt x="2489" y="0"/>
                  </a:moveTo>
                  <a:lnTo>
                    <a:pt x="0" y="0"/>
                  </a:lnTo>
                  <a:lnTo>
                    <a:pt x="0" y="10974"/>
                  </a:lnTo>
                  <a:lnTo>
                    <a:pt x="2489" y="19056"/>
                  </a:lnTo>
                  <a:lnTo>
                    <a:pt x="2489" y="0"/>
                  </a:lnTo>
                  <a:close/>
                </a:path>
                <a:path w="2540" h="51435">
                  <a:moveTo>
                    <a:pt x="2489" y="19545"/>
                  </a:moveTo>
                  <a:lnTo>
                    <a:pt x="0" y="21036"/>
                  </a:lnTo>
                  <a:lnTo>
                    <a:pt x="0" y="50889"/>
                  </a:lnTo>
                  <a:lnTo>
                    <a:pt x="2489" y="49660"/>
                  </a:lnTo>
                  <a:lnTo>
                    <a:pt x="2489" y="19545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578">
              <a:extLst>
                <a:ext uri="{FF2B5EF4-FFF2-40B4-BE49-F238E27FC236}">
                  <a16:creationId xmlns:a16="http://schemas.microsoft.com/office/drawing/2014/main" id="{E53CE882-2B1C-F422-F198-2C33B28A7649}"/>
                </a:ext>
              </a:extLst>
            </p:cNvPr>
            <p:cNvSpPr/>
            <p:nvPr/>
          </p:nvSpPr>
          <p:spPr>
            <a:xfrm>
              <a:off x="1083068" y="2397810"/>
              <a:ext cx="635" cy="50165"/>
            </a:xfrm>
            <a:custGeom>
              <a:avLst/>
              <a:gdLst/>
              <a:ahLst/>
              <a:cxnLst/>
              <a:rect l="l" t="t" r="r" b="b"/>
              <a:pathLst>
                <a:path w="634" h="50164">
                  <a:moveTo>
                    <a:pt x="139" y="0"/>
                  </a:moveTo>
                  <a:lnTo>
                    <a:pt x="0" y="0"/>
                  </a:lnTo>
                  <a:lnTo>
                    <a:pt x="0" y="49660"/>
                  </a:lnTo>
                  <a:lnTo>
                    <a:pt x="139" y="4959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579">
              <a:extLst>
                <a:ext uri="{FF2B5EF4-FFF2-40B4-BE49-F238E27FC236}">
                  <a16:creationId xmlns:a16="http://schemas.microsoft.com/office/drawing/2014/main" id="{CD583CBB-22A0-D68E-8387-C1386F171DC0}"/>
                </a:ext>
              </a:extLst>
            </p:cNvPr>
            <p:cNvSpPr/>
            <p:nvPr/>
          </p:nvSpPr>
          <p:spPr>
            <a:xfrm>
              <a:off x="1049210" y="2440761"/>
              <a:ext cx="1905" cy="125095"/>
            </a:xfrm>
            <a:custGeom>
              <a:avLst/>
              <a:gdLst/>
              <a:ahLst/>
              <a:cxnLst/>
              <a:rect l="l" t="t" r="r" b="b"/>
              <a:pathLst>
                <a:path w="1905" h="125094">
                  <a:moveTo>
                    <a:pt x="1447" y="120599"/>
                  </a:moveTo>
                  <a:lnTo>
                    <a:pt x="0" y="121297"/>
                  </a:lnTo>
                  <a:lnTo>
                    <a:pt x="0" y="124485"/>
                  </a:lnTo>
                  <a:lnTo>
                    <a:pt x="1447" y="124485"/>
                  </a:lnTo>
                  <a:lnTo>
                    <a:pt x="1447" y="120599"/>
                  </a:lnTo>
                  <a:close/>
                </a:path>
                <a:path w="1905" h="125094">
                  <a:moveTo>
                    <a:pt x="1447" y="0"/>
                  </a:moveTo>
                  <a:lnTo>
                    <a:pt x="0" y="0"/>
                  </a:lnTo>
                  <a:lnTo>
                    <a:pt x="0" y="121297"/>
                  </a:lnTo>
                  <a:lnTo>
                    <a:pt x="1447" y="113931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580">
              <a:extLst>
                <a:ext uri="{FF2B5EF4-FFF2-40B4-BE49-F238E27FC236}">
                  <a16:creationId xmlns:a16="http://schemas.microsoft.com/office/drawing/2014/main" id="{BC53E35A-75F3-3BEB-4CE0-5766AFD1ABE0}"/>
                </a:ext>
              </a:extLst>
            </p:cNvPr>
            <p:cNvSpPr/>
            <p:nvPr/>
          </p:nvSpPr>
          <p:spPr>
            <a:xfrm>
              <a:off x="1050658" y="2440761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19430"/>
                  </a:moveTo>
                  <a:lnTo>
                    <a:pt x="1092" y="119430"/>
                  </a:lnTo>
                  <a:lnTo>
                    <a:pt x="1092" y="120700"/>
                  </a:lnTo>
                  <a:lnTo>
                    <a:pt x="0" y="120700"/>
                  </a:lnTo>
                  <a:lnTo>
                    <a:pt x="0" y="124510"/>
                  </a:lnTo>
                  <a:lnTo>
                    <a:pt x="2489" y="124510"/>
                  </a:lnTo>
                  <a:lnTo>
                    <a:pt x="2489" y="120700"/>
                  </a:lnTo>
                  <a:lnTo>
                    <a:pt x="2489" y="119430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13931"/>
                  </a:lnTo>
                  <a:lnTo>
                    <a:pt x="2489" y="10126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581">
              <a:extLst>
                <a:ext uri="{FF2B5EF4-FFF2-40B4-BE49-F238E27FC236}">
                  <a16:creationId xmlns:a16="http://schemas.microsoft.com/office/drawing/2014/main" id="{F3F9D03C-BDF7-0653-5A6A-B560DD6A4175}"/>
                </a:ext>
              </a:extLst>
            </p:cNvPr>
            <p:cNvSpPr/>
            <p:nvPr/>
          </p:nvSpPr>
          <p:spPr>
            <a:xfrm>
              <a:off x="1053147" y="2440761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700"/>
                  </a:moveTo>
                  <a:lnTo>
                    <a:pt x="1612" y="120700"/>
                  </a:lnTo>
                  <a:lnTo>
                    <a:pt x="1612" y="119430"/>
                  </a:lnTo>
                  <a:lnTo>
                    <a:pt x="0" y="119430"/>
                  </a:lnTo>
                  <a:lnTo>
                    <a:pt x="0" y="120700"/>
                  </a:lnTo>
                  <a:lnTo>
                    <a:pt x="0" y="124510"/>
                  </a:lnTo>
                  <a:lnTo>
                    <a:pt x="2489" y="124510"/>
                  </a:lnTo>
                  <a:lnTo>
                    <a:pt x="2489" y="120700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01269"/>
                  </a:lnTo>
                  <a:lnTo>
                    <a:pt x="2489" y="8859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582">
              <a:extLst>
                <a:ext uri="{FF2B5EF4-FFF2-40B4-BE49-F238E27FC236}">
                  <a16:creationId xmlns:a16="http://schemas.microsoft.com/office/drawing/2014/main" id="{96BBE1A4-BA85-EB2F-D4CC-6D7100BF40BB}"/>
                </a:ext>
              </a:extLst>
            </p:cNvPr>
            <p:cNvSpPr/>
            <p:nvPr/>
          </p:nvSpPr>
          <p:spPr>
            <a:xfrm>
              <a:off x="105564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0" y="120230"/>
                  </a:moveTo>
                  <a:lnTo>
                    <a:pt x="0" y="124485"/>
                  </a:lnTo>
                  <a:lnTo>
                    <a:pt x="2489" y="124485"/>
                  </a:lnTo>
                  <a:lnTo>
                    <a:pt x="2489" y="120692"/>
                  </a:lnTo>
                  <a:lnTo>
                    <a:pt x="0" y="120230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88529"/>
                  </a:lnTo>
                  <a:lnTo>
                    <a:pt x="2146" y="76847"/>
                  </a:lnTo>
                  <a:lnTo>
                    <a:pt x="2489" y="7518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583">
              <a:extLst>
                <a:ext uri="{FF2B5EF4-FFF2-40B4-BE49-F238E27FC236}">
                  <a16:creationId xmlns:a16="http://schemas.microsoft.com/office/drawing/2014/main" id="{7CD3EB71-F949-1CAE-6622-EB2D592BC60F}"/>
                </a:ext>
              </a:extLst>
            </p:cNvPr>
            <p:cNvSpPr/>
            <p:nvPr/>
          </p:nvSpPr>
          <p:spPr>
            <a:xfrm>
              <a:off x="105813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0" y="120692"/>
                  </a:moveTo>
                  <a:lnTo>
                    <a:pt x="0" y="124485"/>
                  </a:lnTo>
                  <a:lnTo>
                    <a:pt x="2489" y="124485"/>
                  </a:lnTo>
                  <a:lnTo>
                    <a:pt x="2489" y="121153"/>
                  </a:lnTo>
                  <a:lnTo>
                    <a:pt x="0" y="120692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75186"/>
                  </a:lnTo>
                  <a:lnTo>
                    <a:pt x="2489" y="6313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584">
              <a:extLst>
                <a:ext uri="{FF2B5EF4-FFF2-40B4-BE49-F238E27FC236}">
                  <a16:creationId xmlns:a16="http://schemas.microsoft.com/office/drawing/2014/main" id="{A73D9E4F-6B67-43A9-4D6F-DD67E2FBFBB9}"/>
                </a:ext>
              </a:extLst>
            </p:cNvPr>
            <p:cNvSpPr/>
            <p:nvPr/>
          </p:nvSpPr>
          <p:spPr>
            <a:xfrm>
              <a:off x="1060627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0" y="121153"/>
                  </a:moveTo>
                  <a:lnTo>
                    <a:pt x="0" y="124485"/>
                  </a:lnTo>
                  <a:lnTo>
                    <a:pt x="2489" y="124485"/>
                  </a:lnTo>
                  <a:lnTo>
                    <a:pt x="2489" y="121297"/>
                  </a:lnTo>
                  <a:lnTo>
                    <a:pt x="774" y="121297"/>
                  </a:lnTo>
                  <a:lnTo>
                    <a:pt x="0" y="121153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63131"/>
                  </a:lnTo>
                  <a:lnTo>
                    <a:pt x="2489" y="5107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585">
              <a:extLst>
                <a:ext uri="{FF2B5EF4-FFF2-40B4-BE49-F238E27FC236}">
                  <a16:creationId xmlns:a16="http://schemas.microsoft.com/office/drawing/2014/main" id="{E58FA37D-35B2-CD3B-7DF2-D4E59D8D444D}"/>
                </a:ext>
              </a:extLst>
            </p:cNvPr>
            <p:cNvSpPr/>
            <p:nvPr/>
          </p:nvSpPr>
          <p:spPr>
            <a:xfrm>
              <a:off x="1063116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787"/>
                  </a:moveTo>
                  <a:lnTo>
                    <a:pt x="2222" y="121297"/>
                  </a:lnTo>
                  <a:lnTo>
                    <a:pt x="0" y="121297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787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51075"/>
                  </a:lnTo>
                  <a:lnTo>
                    <a:pt x="2489" y="388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586">
              <a:extLst>
                <a:ext uri="{FF2B5EF4-FFF2-40B4-BE49-F238E27FC236}">
                  <a16:creationId xmlns:a16="http://schemas.microsoft.com/office/drawing/2014/main" id="{06CC0677-F0A8-12AF-F897-A75E43ABE082}"/>
                </a:ext>
              </a:extLst>
            </p:cNvPr>
            <p:cNvSpPr/>
            <p:nvPr/>
          </p:nvSpPr>
          <p:spPr>
            <a:xfrm>
              <a:off x="106561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15973"/>
                  </a:moveTo>
                  <a:lnTo>
                    <a:pt x="0" y="120762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15973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38749"/>
                  </a:lnTo>
                  <a:lnTo>
                    <a:pt x="770" y="34937"/>
                  </a:lnTo>
                  <a:lnTo>
                    <a:pt x="2489" y="2508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587">
              <a:extLst>
                <a:ext uri="{FF2B5EF4-FFF2-40B4-BE49-F238E27FC236}">
                  <a16:creationId xmlns:a16="http://schemas.microsoft.com/office/drawing/2014/main" id="{D1B2E571-DA92-0A77-36BF-02ECC8A525E7}"/>
                </a:ext>
              </a:extLst>
            </p:cNvPr>
            <p:cNvSpPr/>
            <p:nvPr/>
          </p:nvSpPr>
          <p:spPr>
            <a:xfrm>
              <a:off x="106810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10661"/>
                  </a:moveTo>
                  <a:lnTo>
                    <a:pt x="0" y="115973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10661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25085"/>
                  </a:lnTo>
                  <a:lnTo>
                    <a:pt x="939" y="19697"/>
                  </a:lnTo>
                  <a:lnTo>
                    <a:pt x="1904" y="14617"/>
                  </a:lnTo>
                  <a:lnTo>
                    <a:pt x="2489" y="1393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588">
              <a:extLst>
                <a:ext uri="{FF2B5EF4-FFF2-40B4-BE49-F238E27FC236}">
                  <a16:creationId xmlns:a16="http://schemas.microsoft.com/office/drawing/2014/main" id="{2791E335-C416-8F29-A18C-FC34BEDC518F}"/>
                </a:ext>
              </a:extLst>
            </p:cNvPr>
            <p:cNvSpPr/>
            <p:nvPr/>
          </p:nvSpPr>
          <p:spPr>
            <a:xfrm>
              <a:off x="1070597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05348"/>
                  </a:moveTo>
                  <a:lnTo>
                    <a:pt x="0" y="110661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05348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3938"/>
                  </a:lnTo>
                  <a:lnTo>
                    <a:pt x="1600" y="12077"/>
                  </a:lnTo>
                  <a:lnTo>
                    <a:pt x="2489" y="1163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589">
              <a:extLst>
                <a:ext uri="{FF2B5EF4-FFF2-40B4-BE49-F238E27FC236}">
                  <a16:creationId xmlns:a16="http://schemas.microsoft.com/office/drawing/2014/main" id="{57BF26F0-8363-D86F-0ABE-25B72700F580}"/>
                </a:ext>
              </a:extLst>
            </p:cNvPr>
            <p:cNvSpPr/>
            <p:nvPr/>
          </p:nvSpPr>
          <p:spPr>
            <a:xfrm>
              <a:off x="107309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00008"/>
                  </a:moveTo>
                  <a:lnTo>
                    <a:pt x="0" y="105321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00008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1632"/>
                  </a:lnTo>
                  <a:lnTo>
                    <a:pt x="2489" y="104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590">
              <a:extLst>
                <a:ext uri="{FF2B5EF4-FFF2-40B4-BE49-F238E27FC236}">
                  <a16:creationId xmlns:a16="http://schemas.microsoft.com/office/drawing/2014/main" id="{43113BB1-4213-1EA5-BCA2-F6B107042AE5}"/>
                </a:ext>
              </a:extLst>
            </p:cNvPr>
            <p:cNvSpPr/>
            <p:nvPr/>
          </p:nvSpPr>
          <p:spPr>
            <a:xfrm>
              <a:off x="107558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94696"/>
                  </a:moveTo>
                  <a:lnTo>
                    <a:pt x="0" y="100008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94696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0403"/>
                  </a:lnTo>
                  <a:lnTo>
                    <a:pt x="2489" y="917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591">
              <a:extLst>
                <a:ext uri="{FF2B5EF4-FFF2-40B4-BE49-F238E27FC236}">
                  <a16:creationId xmlns:a16="http://schemas.microsoft.com/office/drawing/2014/main" id="{7F57D4B4-F3CF-4008-3092-B39BB3C4784F}"/>
                </a:ext>
              </a:extLst>
            </p:cNvPr>
            <p:cNvSpPr/>
            <p:nvPr/>
          </p:nvSpPr>
          <p:spPr>
            <a:xfrm>
              <a:off x="1078077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89383"/>
                  </a:moveTo>
                  <a:lnTo>
                    <a:pt x="0" y="94696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89383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9173"/>
                  </a:lnTo>
                  <a:lnTo>
                    <a:pt x="2489" y="79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592">
              <a:extLst>
                <a:ext uri="{FF2B5EF4-FFF2-40B4-BE49-F238E27FC236}">
                  <a16:creationId xmlns:a16="http://schemas.microsoft.com/office/drawing/2014/main" id="{B3FEA092-216B-B6A2-BCDD-6ECCB5730801}"/>
                </a:ext>
              </a:extLst>
            </p:cNvPr>
            <p:cNvSpPr/>
            <p:nvPr/>
          </p:nvSpPr>
          <p:spPr>
            <a:xfrm>
              <a:off x="108057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84043"/>
                  </a:moveTo>
                  <a:lnTo>
                    <a:pt x="0" y="89356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84043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7938"/>
                  </a:lnTo>
                  <a:lnTo>
                    <a:pt x="2489" y="67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593">
              <a:extLst>
                <a:ext uri="{FF2B5EF4-FFF2-40B4-BE49-F238E27FC236}">
                  <a16:creationId xmlns:a16="http://schemas.microsoft.com/office/drawing/2014/main" id="{B6AEDF9E-CE48-4A8D-B07C-3010D702BAC6}"/>
                </a:ext>
              </a:extLst>
            </p:cNvPr>
            <p:cNvSpPr/>
            <p:nvPr/>
          </p:nvSpPr>
          <p:spPr>
            <a:xfrm>
              <a:off x="108306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78731"/>
                  </a:moveTo>
                  <a:lnTo>
                    <a:pt x="0" y="84043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78731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6709"/>
                  </a:lnTo>
                  <a:lnTo>
                    <a:pt x="2489" y="54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594">
              <a:extLst>
                <a:ext uri="{FF2B5EF4-FFF2-40B4-BE49-F238E27FC236}">
                  <a16:creationId xmlns:a16="http://schemas.microsoft.com/office/drawing/2014/main" id="{5E77A888-A957-6CF5-BF4C-D08C6FD2AF37}"/>
                </a:ext>
              </a:extLst>
            </p:cNvPr>
            <p:cNvSpPr/>
            <p:nvPr/>
          </p:nvSpPr>
          <p:spPr>
            <a:xfrm>
              <a:off x="1085557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73418"/>
                  </a:moveTo>
                  <a:lnTo>
                    <a:pt x="0" y="78731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73418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5479"/>
                  </a:lnTo>
                  <a:lnTo>
                    <a:pt x="2070" y="4457"/>
                  </a:lnTo>
                  <a:lnTo>
                    <a:pt x="2489" y="420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595">
              <a:extLst>
                <a:ext uri="{FF2B5EF4-FFF2-40B4-BE49-F238E27FC236}">
                  <a16:creationId xmlns:a16="http://schemas.microsoft.com/office/drawing/2014/main" id="{05472B6A-9AF7-31FC-EC0F-6E4453F6B0D6}"/>
                </a:ext>
              </a:extLst>
            </p:cNvPr>
            <p:cNvSpPr/>
            <p:nvPr/>
          </p:nvSpPr>
          <p:spPr>
            <a:xfrm>
              <a:off x="108805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68078"/>
                  </a:moveTo>
                  <a:lnTo>
                    <a:pt x="0" y="73391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68078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4196"/>
                  </a:lnTo>
                  <a:lnTo>
                    <a:pt x="2489" y="268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596">
              <a:extLst>
                <a:ext uri="{FF2B5EF4-FFF2-40B4-BE49-F238E27FC236}">
                  <a16:creationId xmlns:a16="http://schemas.microsoft.com/office/drawing/2014/main" id="{9916FBB9-9EC7-9A93-26DE-EFC0ABBD4B76}"/>
                </a:ext>
              </a:extLst>
            </p:cNvPr>
            <p:cNvSpPr/>
            <p:nvPr/>
          </p:nvSpPr>
          <p:spPr>
            <a:xfrm>
              <a:off x="109054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62766"/>
                  </a:moveTo>
                  <a:lnTo>
                    <a:pt x="0" y="68078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62766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2687"/>
                  </a:lnTo>
                  <a:lnTo>
                    <a:pt x="2489" y="11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597">
              <a:extLst>
                <a:ext uri="{FF2B5EF4-FFF2-40B4-BE49-F238E27FC236}">
                  <a16:creationId xmlns:a16="http://schemas.microsoft.com/office/drawing/2014/main" id="{2ABDC105-0E15-AC54-A951-6C708364009D}"/>
                </a:ext>
              </a:extLst>
            </p:cNvPr>
            <p:cNvSpPr/>
            <p:nvPr/>
          </p:nvSpPr>
          <p:spPr>
            <a:xfrm>
              <a:off x="109303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57453"/>
                  </a:moveTo>
                  <a:lnTo>
                    <a:pt x="0" y="62766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027"/>
                  </a:lnTo>
                  <a:lnTo>
                    <a:pt x="1689" y="120027"/>
                  </a:lnTo>
                  <a:lnTo>
                    <a:pt x="2489" y="118325"/>
                  </a:lnTo>
                  <a:lnTo>
                    <a:pt x="2489" y="57453"/>
                  </a:lnTo>
                  <a:close/>
                </a:path>
                <a:path w="2540" h="125094">
                  <a:moveTo>
                    <a:pt x="2489" y="647"/>
                  </a:moveTo>
                  <a:lnTo>
                    <a:pt x="876" y="647"/>
                  </a:lnTo>
                  <a:lnTo>
                    <a:pt x="2489" y="4024"/>
                  </a:lnTo>
                  <a:lnTo>
                    <a:pt x="2489" y="647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178"/>
                  </a:lnTo>
                  <a:lnTo>
                    <a:pt x="876" y="647"/>
                  </a:lnTo>
                  <a:lnTo>
                    <a:pt x="2489" y="64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598">
              <a:extLst>
                <a:ext uri="{FF2B5EF4-FFF2-40B4-BE49-F238E27FC236}">
                  <a16:creationId xmlns:a16="http://schemas.microsoft.com/office/drawing/2014/main" id="{F4DC8E65-4F81-501A-1CCE-BC44A9FE996A}"/>
                </a:ext>
              </a:extLst>
            </p:cNvPr>
            <p:cNvSpPr/>
            <p:nvPr/>
          </p:nvSpPr>
          <p:spPr>
            <a:xfrm>
              <a:off x="1095540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027"/>
                  </a:moveTo>
                  <a:lnTo>
                    <a:pt x="0" y="120027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027"/>
                  </a:lnTo>
                  <a:close/>
                </a:path>
                <a:path w="2540" h="125094">
                  <a:moveTo>
                    <a:pt x="2489" y="52024"/>
                  </a:moveTo>
                  <a:lnTo>
                    <a:pt x="1016" y="55257"/>
                  </a:lnTo>
                  <a:lnTo>
                    <a:pt x="0" y="57426"/>
                  </a:lnTo>
                  <a:lnTo>
                    <a:pt x="0" y="118298"/>
                  </a:lnTo>
                  <a:lnTo>
                    <a:pt x="381" y="117487"/>
                  </a:lnTo>
                  <a:lnTo>
                    <a:pt x="1333" y="114947"/>
                  </a:lnTo>
                  <a:lnTo>
                    <a:pt x="2489" y="112299"/>
                  </a:lnTo>
                  <a:lnTo>
                    <a:pt x="2489" y="52024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2489" y="926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599">
              <a:extLst>
                <a:ext uri="{FF2B5EF4-FFF2-40B4-BE49-F238E27FC236}">
                  <a16:creationId xmlns:a16="http://schemas.microsoft.com/office/drawing/2014/main" id="{9948AFD8-4B29-10AC-C5F4-D01C989BCE5E}"/>
                </a:ext>
              </a:extLst>
            </p:cNvPr>
            <p:cNvSpPr/>
            <p:nvPr/>
          </p:nvSpPr>
          <p:spPr>
            <a:xfrm>
              <a:off x="1098029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027"/>
                  </a:moveTo>
                  <a:lnTo>
                    <a:pt x="0" y="120027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027"/>
                  </a:lnTo>
                  <a:close/>
                </a:path>
                <a:path w="2540" h="125094">
                  <a:moveTo>
                    <a:pt x="2489" y="46560"/>
                  </a:moveTo>
                  <a:lnTo>
                    <a:pt x="0" y="52024"/>
                  </a:lnTo>
                  <a:lnTo>
                    <a:pt x="0" y="112299"/>
                  </a:lnTo>
                  <a:lnTo>
                    <a:pt x="2489" y="106974"/>
                  </a:lnTo>
                  <a:lnTo>
                    <a:pt x="2489" y="46560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9263"/>
                  </a:lnTo>
                  <a:lnTo>
                    <a:pt x="2489" y="1447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600">
              <a:extLst>
                <a:ext uri="{FF2B5EF4-FFF2-40B4-BE49-F238E27FC236}">
                  <a16:creationId xmlns:a16="http://schemas.microsoft.com/office/drawing/2014/main" id="{FB9A0141-689E-250D-574D-5401BBEB3413}"/>
                </a:ext>
              </a:extLst>
            </p:cNvPr>
            <p:cNvSpPr/>
            <p:nvPr/>
          </p:nvSpPr>
          <p:spPr>
            <a:xfrm>
              <a:off x="1100518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027"/>
                  </a:moveTo>
                  <a:lnTo>
                    <a:pt x="0" y="120027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027"/>
                  </a:lnTo>
                  <a:close/>
                </a:path>
                <a:path w="2540" h="125094">
                  <a:moveTo>
                    <a:pt x="2489" y="41095"/>
                  </a:moveTo>
                  <a:lnTo>
                    <a:pt x="0" y="46560"/>
                  </a:lnTo>
                  <a:lnTo>
                    <a:pt x="0" y="106974"/>
                  </a:lnTo>
                  <a:lnTo>
                    <a:pt x="2489" y="101650"/>
                  </a:lnTo>
                  <a:lnTo>
                    <a:pt x="2489" y="41095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4474"/>
                  </a:lnTo>
                  <a:lnTo>
                    <a:pt x="2489" y="195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601">
              <a:extLst>
                <a:ext uri="{FF2B5EF4-FFF2-40B4-BE49-F238E27FC236}">
                  <a16:creationId xmlns:a16="http://schemas.microsoft.com/office/drawing/2014/main" id="{DD5EE1E4-AAF9-AB30-48EC-BA5115AA9BDA}"/>
                </a:ext>
              </a:extLst>
            </p:cNvPr>
            <p:cNvSpPr/>
            <p:nvPr/>
          </p:nvSpPr>
          <p:spPr>
            <a:xfrm>
              <a:off x="1103007" y="2440762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489" y="120027"/>
                  </a:moveTo>
                  <a:lnTo>
                    <a:pt x="0" y="120027"/>
                  </a:lnTo>
                  <a:lnTo>
                    <a:pt x="0" y="124485"/>
                  </a:lnTo>
                  <a:lnTo>
                    <a:pt x="2489" y="124485"/>
                  </a:lnTo>
                  <a:lnTo>
                    <a:pt x="2489" y="120027"/>
                  </a:lnTo>
                  <a:close/>
                </a:path>
                <a:path w="2540" h="125094">
                  <a:moveTo>
                    <a:pt x="2489" y="35631"/>
                  </a:moveTo>
                  <a:lnTo>
                    <a:pt x="0" y="41095"/>
                  </a:lnTo>
                  <a:lnTo>
                    <a:pt x="0" y="101650"/>
                  </a:lnTo>
                  <a:lnTo>
                    <a:pt x="2489" y="96325"/>
                  </a:lnTo>
                  <a:lnTo>
                    <a:pt x="2489" y="35631"/>
                  </a:lnTo>
                  <a:close/>
                </a:path>
                <a:path w="2540" h="125094">
                  <a:moveTo>
                    <a:pt x="2489" y="0"/>
                  </a:moveTo>
                  <a:lnTo>
                    <a:pt x="0" y="0"/>
                  </a:lnTo>
                  <a:lnTo>
                    <a:pt x="0" y="19500"/>
                  </a:lnTo>
                  <a:lnTo>
                    <a:pt x="727" y="20967"/>
                  </a:lnTo>
                  <a:lnTo>
                    <a:pt x="2489" y="247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602">
              <a:extLst>
                <a:ext uri="{FF2B5EF4-FFF2-40B4-BE49-F238E27FC236}">
                  <a16:creationId xmlns:a16="http://schemas.microsoft.com/office/drawing/2014/main" id="{413639F1-1B8D-E0B9-25C9-B278C6A641B7}"/>
                </a:ext>
              </a:extLst>
            </p:cNvPr>
            <p:cNvSpPr/>
            <p:nvPr/>
          </p:nvSpPr>
          <p:spPr>
            <a:xfrm>
              <a:off x="1105496" y="2440749"/>
              <a:ext cx="2540" cy="125095"/>
            </a:xfrm>
            <a:custGeom>
              <a:avLst/>
              <a:gdLst/>
              <a:ahLst/>
              <a:cxnLst/>
              <a:rect l="l" t="t" r="r" b="b"/>
              <a:pathLst>
                <a:path w="2540" h="125094">
                  <a:moveTo>
                    <a:pt x="2031" y="120040"/>
                  </a:moveTo>
                  <a:lnTo>
                    <a:pt x="0" y="120040"/>
                  </a:lnTo>
                  <a:lnTo>
                    <a:pt x="0" y="124485"/>
                  </a:lnTo>
                  <a:lnTo>
                    <a:pt x="2031" y="124485"/>
                  </a:lnTo>
                  <a:lnTo>
                    <a:pt x="2031" y="120040"/>
                  </a:lnTo>
                  <a:close/>
                </a:path>
                <a:path w="2540" h="125094">
                  <a:moveTo>
                    <a:pt x="2031" y="29870"/>
                  </a:moveTo>
                  <a:lnTo>
                    <a:pt x="1473" y="32410"/>
                  </a:lnTo>
                  <a:lnTo>
                    <a:pt x="0" y="35644"/>
                  </a:lnTo>
                  <a:lnTo>
                    <a:pt x="0" y="96338"/>
                  </a:lnTo>
                  <a:lnTo>
                    <a:pt x="2031" y="91991"/>
                  </a:lnTo>
                  <a:lnTo>
                    <a:pt x="2031" y="29870"/>
                  </a:lnTo>
                  <a:close/>
                </a:path>
                <a:path w="2540" h="125094">
                  <a:moveTo>
                    <a:pt x="2031" y="0"/>
                  </a:moveTo>
                  <a:lnTo>
                    <a:pt x="0" y="0"/>
                  </a:lnTo>
                  <a:lnTo>
                    <a:pt x="0" y="24733"/>
                  </a:lnTo>
                  <a:lnTo>
                    <a:pt x="1219" y="27330"/>
                  </a:lnTo>
                  <a:lnTo>
                    <a:pt x="2031" y="2987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603">
              <a:extLst>
                <a:ext uri="{FF2B5EF4-FFF2-40B4-BE49-F238E27FC236}">
                  <a16:creationId xmlns:a16="http://schemas.microsoft.com/office/drawing/2014/main" id="{BA4B94A0-685A-D687-162A-CB01FBEBECDE}"/>
                </a:ext>
              </a:extLst>
            </p:cNvPr>
            <p:cNvSpPr/>
            <p:nvPr/>
          </p:nvSpPr>
          <p:spPr>
            <a:xfrm>
              <a:off x="934173" y="2440736"/>
              <a:ext cx="1905" cy="120650"/>
            </a:xfrm>
            <a:custGeom>
              <a:avLst/>
              <a:gdLst/>
              <a:ahLst/>
              <a:cxnLst/>
              <a:rect l="l" t="t" r="r" b="b"/>
              <a:pathLst>
                <a:path w="1905" h="120650">
                  <a:moveTo>
                    <a:pt x="1790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1790" y="120459"/>
                  </a:lnTo>
                  <a:lnTo>
                    <a:pt x="1790" y="120053"/>
                  </a:lnTo>
                  <a:close/>
                </a:path>
                <a:path w="1905" h="120650">
                  <a:moveTo>
                    <a:pt x="0" y="28613"/>
                  </a:moveTo>
                  <a:lnTo>
                    <a:pt x="0" y="92839"/>
                  </a:lnTo>
                  <a:lnTo>
                    <a:pt x="1790" y="96599"/>
                  </a:lnTo>
                  <a:lnTo>
                    <a:pt x="1790" y="35987"/>
                  </a:lnTo>
                  <a:lnTo>
                    <a:pt x="63" y="32423"/>
                  </a:lnTo>
                  <a:lnTo>
                    <a:pt x="0" y="28613"/>
                  </a:lnTo>
                  <a:close/>
                </a:path>
                <a:path w="1905" h="120650">
                  <a:moveTo>
                    <a:pt x="1790" y="0"/>
                  </a:moveTo>
                  <a:lnTo>
                    <a:pt x="0" y="0"/>
                  </a:lnTo>
                  <a:lnTo>
                    <a:pt x="0" y="28613"/>
                  </a:lnTo>
                  <a:lnTo>
                    <a:pt x="762" y="27343"/>
                  </a:lnTo>
                  <a:lnTo>
                    <a:pt x="1790" y="25112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604">
              <a:extLst>
                <a:ext uri="{FF2B5EF4-FFF2-40B4-BE49-F238E27FC236}">
                  <a16:creationId xmlns:a16="http://schemas.microsoft.com/office/drawing/2014/main" id="{B36914C8-8425-0D75-ED98-EF9E56164921}"/>
                </a:ext>
              </a:extLst>
            </p:cNvPr>
            <p:cNvSpPr/>
            <p:nvPr/>
          </p:nvSpPr>
          <p:spPr>
            <a:xfrm>
              <a:off x="935964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2489" y="120459"/>
                  </a:lnTo>
                  <a:lnTo>
                    <a:pt x="2489" y="120053"/>
                  </a:lnTo>
                  <a:close/>
                </a:path>
                <a:path w="2540" h="120650">
                  <a:moveTo>
                    <a:pt x="0" y="35987"/>
                  </a:moveTo>
                  <a:lnTo>
                    <a:pt x="0" y="96599"/>
                  </a:lnTo>
                  <a:lnTo>
                    <a:pt x="2489" y="101826"/>
                  </a:lnTo>
                  <a:lnTo>
                    <a:pt x="2489" y="41125"/>
                  </a:lnTo>
                  <a:lnTo>
                    <a:pt x="0" y="35987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25112"/>
                  </a:lnTo>
                  <a:lnTo>
                    <a:pt x="1899" y="20993"/>
                  </a:lnTo>
                  <a:lnTo>
                    <a:pt x="2489" y="1977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605">
              <a:extLst>
                <a:ext uri="{FF2B5EF4-FFF2-40B4-BE49-F238E27FC236}">
                  <a16:creationId xmlns:a16="http://schemas.microsoft.com/office/drawing/2014/main" id="{8441A037-2116-1B69-FEF8-3EC544273B31}"/>
                </a:ext>
              </a:extLst>
            </p:cNvPr>
            <p:cNvSpPr/>
            <p:nvPr/>
          </p:nvSpPr>
          <p:spPr>
            <a:xfrm>
              <a:off x="93846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2489" y="120459"/>
                  </a:lnTo>
                  <a:lnTo>
                    <a:pt x="2489" y="120053"/>
                  </a:lnTo>
                  <a:close/>
                </a:path>
                <a:path w="2540" h="120650">
                  <a:moveTo>
                    <a:pt x="0" y="41151"/>
                  </a:moveTo>
                  <a:lnTo>
                    <a:pt x="0" y="101853"/>
                  </a:lnTo>
                  <a:lnTo>
                    <a:pt x="2489" y="107079"/>
                  </a:lnTo>
                  <a:lnTo>
                    <a:pt x="2489" y="46289"/>
                  </a:lnTo>
                  <a:lnTo>
                    <a:pt x="0" y="41151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9745"/>
                  </a:lnTo>
                  <a:lnTo>
                    <a:pt x="2489" y="145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606">
              <a:extLst>
                <a:ext uri="{FF2B5EF4-FFF2-40B4-BE49-F238E27FC236}">
                  <a16:creationId xmlns:a16="http://schemas.microsoft.com/office/drawing/2014/main" id="{D51A26C0-87E6-D266-E85E-74C60375498E}"/>
                </a:ext>
              </a:extLst>
            </p:cNvPr>
            <p:cNvSpPr/>
            <p:nvPr/>
          </p:nvSpPr>
          <p:spPr>
            <a:xfrm>
              <a:off x="940955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2489" y="120459"/>
                  </a:lnTo>
                  <a:lnTo>
                    <a:pt x="2489" y="120053"/>
                  </a:lnTo>
                  <a:close/>
                </a:path>
                <a:path w="2540" h="120650">
                  <a:moveTo>
                    <a:pt x="0" y="46289"/>
                  </a:moveTo>
                  <a:lnTo>
                    <a:pt x="0" y="107079"/>
                  </a:lnTo>
                  <a:lnTo>
                    <a:pt x="2489" y="112306"/>
                  </a:lnTo>
                  <a:lnTo>
                    <a:pt x="2489" y="51426"/>
                  </a:lnTo>
                  <a:lnTo>
                    <a:pt x="0" y="46289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4588"/>
                  </a:lnTo>
                  <a:lnTo>
                    <a:pt x="2489" y="92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607">
              <a:extLst>
                <a:ext uri="{FF2B5EF4-FFF2-40B4-BE49-F238E27FC236}">
                  <a16:creationId xmlns:a16="http://schemas.microsoft.com/office/drawing/2014/main" id="{0837BB20-7BF7-5F33-E15F-FFBD70179005}"/>
                </a:ext>
              </a:extLst>
            </p:cNvPr>
            <p:cNvSpPr/>
            <p:nvPr/>
          </p:nvSpPr>
          <p:spPr>
            <a:xfrm>
              <a:off x="943444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2489" y="120459"/>
                  </a:lnTo>
                  <a:lnTo>
                    <a:pt x="2489" y="120053"/>
                  </a:lnTo>
                  <a:close/>
                </a:path>
                <a:path w="2540" h="120650">
                  <a:moveTo>
                    <a:pt x="0" y="51426"/>
                  </a:moveTo>
                  <a:lnTo>
                    <a:pt x="0" y="112306"/>
                  </a:lnTo>
                  <a:lnTo>
                    <a:pt x="1269" y="114973"/>
                  </a:lnTo>
                  <a:lnTo>
                    <a:pt x="2108" y="117513"/>
                  </a:lnTo>
                  <a:lnTo>
                    <a:pt x="2489" y="118350"/>
                  </a:lnTo>
                  <a:lnTo>
                    <a:pt x="2489" y="56761"/>
                  </a:lnTo>
                  <a:lnTo>
                    <a:pt x="1253" y="54013"/>
                  </a:lnTo>
                  <a:lnTo>
                    <a:pt x="0" y="51426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9261"/>
                  </a:lnTo>
                  <a:lnTo>
                    <a:pt x="2489" y="393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608">
              <a:extLst>
                <a:ext uri="{FF2B5EF4-FFF2-40B4-BE49-F238E27FC236}">
                  <a16:creationId xmlns:a16="http://schemas.microsoft.com/office/drawing/2014/main" id="{E6241CE4-94A6-01C4-3FCA-0EAFE3BFFBE2}"/>
                </a:ext>
              </a:extLst>
            </p:cNvPr>
            <p:cNvSpPr/>
            <p:nvPr/>
          </p:nvSpPr>
          <p:spPr>
            <a:xfrm>
              <a:off x="94594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56790"/>
                  </a:moveTo>
                  <a:lnTo>
                    <a:pt x="0" y="118378"/>
                  </a:lnTo>
                  <a:lnTo>
                    <a:pt x="761" y="120053"/>
                  </a:lnTo>
                  <a:lnTo>
                    <a:pt x="0" y="120053"/>
                  </a:lnTo>
                  <a:lnTo>
                    <a:pt x="0" y="120459"/>
                  </a:lnTo>
                  <a:lnTo>
                    <a:pt x="2489" y="120459"/>
                  </a:lnTo>
                  <a:lnTo>
                    <a:pt x="2489" y="62325"/>
                  </a:lnTo>
                  <a:lnTo>
                    <a:pt x="0" y="56790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3907"/>
                  </a:lnTo>
                  <a:lnTo>
                    <a:pt x="1511" y="673"/>
                  </a:lnTo>
                  <a:lnTo>
                    <a:pt x="2489" y="673"/>
                  </a:lnTo>
                  <a:lnTo>
                    <a:pt x="2489" y="0"/>
                  </a:lnTo>
                  <a:close/>
                </a:path>
                <a:path w="2540" h="120650">
                  <a:moveTo>
                    <a:pt x="2489" y="673"/>
                  </a:moveTo>
                  <a:lnTo>
                    <a:pt x="1511" y="673"/>
                  </a:lnTo>
                  <a:lnTo>
                    <a:pt x="2489" y="1188"/>
                  </a:lnTo>
                  <a:lnTo>
                    <a:pt x="2489" y="673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609">
              <a:extLst>
                <a:ext uri="{FF2B5EF4-FFF2-40B4-BE49-F238E27FC236}">
                  <a16:creationId xmlns:a16="http://schemas.microsoft.com/office/drawing/2014/main" id="{9C2834C4-089D-8B2C-0FD0-D4B9CE62EE43}"/>
                </a:ext>
              </a:extLst>
            </p:cNvPr>
            <p:cNvSpPr/>
            <p:nvPr/>
          </p:nvSpPr>
          <p:spPr>
            <a:xfrm>
              <a:off x="94843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62325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67861"/>
                  </a:lnTo>
                  <a:lnTo>
                    <a:pt x="0" y="62325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188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610">
              <a:extLst>
                <a:ext uri="{FF2B5EF4-FFF2-40B4-BE49-F238E27FC236}">
                  <a16:creationId xmlns:a16="http://schemas.microsoft.com/office/drawing/2014/main" id="{DC6D800A-3B3F-0AE0-18D5-64DDF3618AE8}"/>
                </a:ext>
              </a:extLst>
            </p:cNvPr>
            <p:cNvSpPr/>
            <p:nvPr/>
          </p:nvSpPr>
          <p:spPr>
            <a:xfrm>
              <a:off x="950925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67861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73396"/>
                  </a:lnTo>
                  <a:lnTo>
                    <a:pt x="0" y="67861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89" y="381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611">
              <a:extLst>
                <a:ext uri="{FF2B5EF4-FFF2-40B4-BE49-F238E27FC236}">
                  <a16:creationId xmlns:a16="http://schemas.microsoft.com/office/drawing/2014/main" id="{1ED27D31-1690-6D53-90AC-B751CE181B64}"/>
                </a:ext>
              </a:extLst>
            </p:cNvPr>
            <p:cNvSpPr/>
            <p:nvPr/>
          </p:nvSpPr>
          <p:spPr>
            <a:xfrm>
              <a:off x="953427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73424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78740"/>
                  </a:lnTo>
                  <a:lnTo>
                    <a:pt x="979" y="75603"/>
                  </a:lnTo>
                  <a:lnTo>
                    <a:pt x="0" y="73424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3820"/>
                  </a:lnTo>
                  <a:lnTo>
                    <a:pt x="1257" y="4483"/>
                  </a:lnTo>
                  <a:lnTo>
                    <a:pt x="2489" y="521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612">
              <a:extLst>
                <a:ext uri="{FF2B5EF4-FFF2-40B4-BE49-F238E27FC236}">
                  <a16:creationId xmlns:a16="http://schemas.microsoft.com/office/drawing/2014/main" id="{D7386381-66E1-359B-D8D3-07BAE0D195A6}"/>
                </a:ext>
              </a:extLst>
            </p:cNvPr>
            <p:cNvSpPr/>
            <p:nvPr/>
          </p:nvSpPr>
          <p:spPr>
            <a:xfrm>
              <a:off x="95591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78740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83913"/>
                  </a:lnTo>
                  <a:lnTo>
                    <a:pt x="0" y="78740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5210"/>
                  </a:lnTo>
                  <a:lnTo>
                    <a:pt x="2489" y="668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613">
              <a:extLst>
                <a:ext uri="{FF2B5EF4-FFF2-40B4-BE49-F238E27FC236}">
                  <a16:creationId xmlns:a16="http://schemas.microsoft.com/office/drawing/2014/main" id="{02AE14CC-30A5-CE79-84DA-18E98B2AA4F6}"/>
                </a:ext>
              </a:extLst>
            </p:cNvPr>
            <p:cNvSpPr/>
            <p:nvPr/>
          </p:nvSpPr>
          <p:spPr>
            <a:xfrm>
              <a:off x="958405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83913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89086"/>
                  </a:lnTo>
                  <a:lnTo>
                    <a:pt x="0" y="8391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6680"/>
                  </a:lnTo>
                  <a:lnTo>
                    <a:pt x="2489" y="815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614">
              <a:extLst>
                <a:ext uri="{FF2B5EF4-FFF2-40B4-BE49-F238E27FC236}">
                  <a16:creationId xmlns:a16="http://schemas.microsoft.com/office/drawing/2014/main" id="{5AEC6DA8-961A-901C-DFBA-0A3D2250CFB8}"/>
                </a:ext>
              </a:extLst>
            </p:cNvPr>
            <p:cNvSpPr/>
            <p:nvPr/>
          </p:nvSpPr>
          <p:spPr>
            <a:xfrm>
              <a:off x="960907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89113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94286"/>
                  </a:lnTo>
                  <a:lnTo>
                    <a:pt x="0" y="8911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8158"/>
                  </a:lnTo>
                  <a:lnTo>
                    <a:pt x="228" y="8293"/>
                  </a:lnTo>
                  <a:lnTo>
                    <a:pt x="2489" y="938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615">
              <a:extLst>
                <a:ext uri="{FF2B5EF4-FFF2-40B4-BE49-F238E27FC236}">
                  <a16:creationId xmlns:a16="http://schemas.microsoft.com/office/drawing/2014/main" id="{A969C3D5-44CE-0A9D-8768-E0EEF915EBDD}"/>
                </a:ext>
              </a:extLst>
            </p:cNvPr>
            <p:cNvSpPr/>
            <p:nvPr/>
          </p:nvSpPr>
          <p:spPr>
            <a:xfrm>
              <a:off x="96339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94286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99543"/>
                  </a:lnTo>
                  <a:lnTo>
                    <a:pt x="0" y="94286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9381"/>
                  </a:lnTo>
                  <a:lnTo>
                    <a:pt x="2489" y="1058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616">
              <a:extLst>
                <a:ext uri="{FF2B5EF4-FFF2-40B4-BE49-F238E27FC236}">
                  <a16:creationId xmlns:a16="http://schemas.microsoft.com/office/drawing/2014/main" id="{FA7DDDF3-FF4A-73B5-67A4-ED8AE2E8B443}"/>
                </a:ext>
              </a:extLst>
            </p:cNvPr>
            <p:cNvSpPr/>
            <p:nvPr/>
          </p:nvSpPr>
          <p:spPr>
            <a:xfrm>
              <a:off x="965885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99543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104839"/>
                  </a:lnTo>
                  <a:lnTo>
                    <a:pt x="0" y="9954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0580"/>
                  </a:lnTo>
                  <a:lnTo>
                    <a:pt x="2489" y="117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617">
              <a:extLst>
                <a:ext uri="{FF2B5EF4-FFF2-40B4-BE49-F238E27FC236}">
                  <a16:creationId xmlns:a16="http://schemas.microsoft.com/office/drawing/2014/main" id="{B99BB122-C137-DABD-8461-671C9A68B8B1}"/>
                </a:ext>
              </a:extLst>
            </p:cNvPr>
            <p:cNvSpPr/>
            <p:nvPr/>
          </p:nvSpPr>
          <p:spPr>
            <a:xfrm>
              <a:off x="968387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104866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110163"/>
                  </a:lnTo>
                  <a:lnTo>
                    <a:pt x="0" y="104866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1785"/>
                  </a:lnTo>
                  <a:lnTo>
                    <a:pt x="660" y="12103"/>
                  </a:lnTo>
                  <a:lnTo>
                    <a:pt x="2311" y="14643"/>
                  </a:lnTo>
                  <a:lnTo>
                    <a:pt x="2489" y="1575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618">
              <a:extLst>
                <a:ext uri="{FF2B5EF4-FFF2-40B4-BE49-F238E27FC236}">
                  <a16:creationId xmlns:a16="http://schemas.microsoft.com/office/drawing/2014/main" id="{68A69210-AB02-88E2-A7A5-6A182DECE6C5}"/>
                </a:ext>
              </a:extLst>
            </p:cNvPr>
            <p:cNvSpPr/>
            <p:nvPr/>
          </p:nvSpPr>
          <p:spPr>
            <a:xfrm>
              <a:off x="97087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110163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115459"/>
                  </a:lnTo>
                  <a:lnTo>
                    <a:pt x="0" y="11016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5754"/>
                  </a:lnTo>
                  <a:lnTo>
                    <a:pt x="228" y="17183"/>
                  </a:lnTo>
                  <a:lnTo>
                    <a:pt x="2489" y="2788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619">
              <a:extLst>
                <a:ext uri="{FF2B5EF4-FFF2-40B4-BE49-F238E27FC236}">
                  <a16:creationId xmlns:a16="http://schemas.microsoft.com/office/drawing/2014/main" id="{F9DBF554-1B61-6CC4-9DD8-2608B21B4C16}"/>
                </a:ext>
              </a:extLst>
            </p:cNvPr>
            <p:cNvSpPr/>
            <p:nvPr/>
          </p:nvSpPr>
          <p:spPr>
            <a:xfrm>
              <a:off x="97336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115459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119180"/>
                  </a:lnTo>
                  <a:lnTo>
                    <a:pt x="1562" y="118783"/>
                  </a:lnTo>
                  <a:lnTo>
                    <a:pt x="0" y="115459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27884"/>
                  </a:lnTo>
                  <a:lnTo>
                    <a:pt x="2489" y="396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620">
              <a:extLst>
                <a:ext uri="{FF2B5EF4-FFF2-40B4-BE49-F238E27FC236}">
                  <a16:creationId xmlns:a16="http://schemas.microsoft.com/office/drawing/2014/main" id="{5E446445-DC60-D036-7167-27158B11EFA6}"/>
                </a:ext>
              </a:extLst>
            </p:cNvPr>
            <p:cNvSpPr/>
            <p:nvPr/>
          </p:nvSpPr>
          <p:spPr>
            <a:xfrm>
              <a:off x="975855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119180"/>
                  </a:moveTo>
                  <a:lnTo>
                    <a:pt x="0" y="120459"/>
                  </a:lnTo>
                  <a:lnTo>
                    <a:pt x="2489" y="120459"/>
                  </a:lnTo>
                  <a:lnTo>
                    <a:pt x="2489" y="120053"/>
                  </a:lnTo>
                  <a:lnTo>
                    <a:pt x="2031" y="120053"/>
                  </a:lnTo>
                  <a:lnTo>
                    <a:pt x="0" y="119180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39667"/>
                  </a:lnTo>
                  <a:lnTo>
                    <a:pt x="347" y="41313"/>
                  </a:lnTo>
                  <a:lnTo>
                    <a:pt x="2489" y="5210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621">
              <a:extLst>
                <a:ext uri="{FF2B5EF4-FFF2-40B4-BE49-F238E27FC236}">
                  <a16:creationId xmlns:a16="http://schemas.microsoft.com/office/drawing/2014/main" id="{5F431232-243B-AAD3-5A47-21D60CAD7580}"/>
                </a:ext>
              </a:extLst>
            </p:cNvPr>
            <p:cNvSpPr/>
            <p:nvPr/>
          </p:nvSpPr>
          <p:spPr>
            <a:xfrm>
              <a:off x="978357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1790" y="120053"/>
                  </a:moveTo>
                  <a:lnTo>
                    <a:pt x="0" y="120053"/>
                  </a:lnTo>
                  <a:lnTo>
                    <a:pt x="0" y="120459"/>
                  </a:lnTo>
                  <a:lnTo>
                    <a:pt x="2245" y="120459"/>
                  </a:lnTo>
                  <a:lnTo>
                    <a:pt x="1790" y="12005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52169"/>
                  </a:lnTo>
                  <a:lnTo>
                    <a:pt x="2489" y="6471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622">
              <a:extLst>
                <a:ext uri="{FF2B5EF4-FFF2-40B4-BE49-F238E27FC236}">
                  <a16:creationId xmlns:a16="http://schemas.microsoft.com/office/drawing/2014/main" id="{1F10C999-AEE2-6A9F-8E8D-533B8E67E9BD}"/>
                </a:ext>
              </a:extLst>
            </p:cNvPr>
            <p:cNvSpPr/>
            <p:nvPr/>
          </p:nvSpPr>
          <p:spPr>
            <a:xfrm>
              <a:off x="980846" y="2440736"/>
              <a:ext cx="2540" cy="77470"/>
            </a:xfrm>
            <a:custGeom>
              <a:avLst/>
              <a:gdLst/>
              <a:ahLst/>
              <a:cxnLst/>
              <a:rect l="l" t="t" r="r" b="b"/>
              <a:pathLst>
                <a:path w="2540" h="77469">
                  <a:moveTo>
                    <a:pt x="2489" y="0"/>
                  </a:moveTo>
                  <a:lnTo>
                    <a:pt x="0" y="0"/>
                  </a:lnTo>
                  <a:lnTo>
                    <a:pt x="0" y="64713"/>
                  </a:lnTo>
                  <a:lnTo>
                    <a:pt x="2489" y="7713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623">
              <a:extLst>
                <a:ext uri="{FF2B5EF4-FFF2-40B4-BE49-F238E27FC236}">
                  <a16:creationId xmlns:a16="http://schemas.microsoft.com/office/drawing/2014/main" id="{15DF0560-F092-4DE8-3563-D46FEB290461}"/>
                </a:ext>
              </a:extLst>
            </p:cNvPr>
            <p:cNvSpPr/>
            <p:nvPr/>
          </p:nvSpPr>
          <p:spPr>
            <a:xfrm>
              <a:off x="983335" y="2440736"/>
              <a:ext cx="2540" cy="90170"/>
            </a:xfrm>
            <a:custGeom>
              <a:avLst/>
              <a:gdLst/>
              <a:ahLst/>
              <a:cxnLst/>
              <a:rect l="l" t="t" r="r" b="b"/>
              <a:pathLst>
                <a:path w="2540" h="90169">
                  <a:moveTo>
                    <a:pt x="2489" y="0"/>
                  </a:moveTo>
                  <a:lnTo>
                    <a:pt x="0" y="0"/>
                  </a:lnTo>
                  <a:lnTo>
                    <a:pt x="0" y="77138"/>
                  </a:lnTo>
                  <a:lnTo>
                    <a:pt x="2489" y="8954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624">
              <a:extLst>
                <a:ext uri="{FF2B5EF4-FFF2-40B4-BE49-F238E27FC236}">
                  <a16:creationId xmlns:a16="http://schemas.microsoft.com/office/drawing/2014/main" id="{B7A24DA4-0D5A-23BA-FE9C-F819C34E3EF3}"/>
                </a:ext>
              </a:extLst>
            </p:cNvPr>
            <p:cNvSpPr/>
            <p:nvPr/>
          </p:nvSpPr>
          <p:spPr>
            <a:xfrm>
              <a:off x="985837" y="2440736"/>
              <a:ext cx="2540" cy="102235"/>
            </a:xfrm>
            <a:custGeom>
              <a:avLst/>
              <a:gdLst/>
              <a:ahLst/>
              <a:cxnLst/>
              <a:rect l="l" t="t" r="r" b="b"/>
              <a:pathLst>
                <a:path w="2540" h="102235">
                  <a:moveTo>
                    <a:pt x="2489" y="0"/>
                  </a:moveTo>
                  <a:lnTo>
                    <a:pt x="0" y="0"/>
                  </a:lnTo>
                  <a:lnTo>
                    <a:pt x="0" y="89605"/>
                  </a:lnTo>
                  <a:lnTo>
                    <a:pt x="2489" y="1020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625">
              <a:extLst>
                <a:ext uri="{FF2B5EF4-FFF2-40B4-BE49-F238E27FC236}">
                  <a16:creationId xmlns:a16="http://schemas.microsoft.com/office/drawing/2014/main" id="{4D04E62F-109F-109C-F3D7-A9ECB8813D19}"/>
                </a:ext>
              </a:extLst>
            </p:cNvPr>
            <p:cNvSpPr/>
            <p:nvPr/>
          </p:nvSpPr>
          <p:spPr>
            <a:xfrm>
              <a:off x="988326" y="2440736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2489" y="120053"/>
                  </a:moveTo>
                  <a:lnTo>
                    <a:pt x="762" y="120053"/>
                  </a:lnTo>
                  <a:lnTo>
                    <a:pt x="12" y="120459"/>
                  </a:lnTo>
                  <a:lnTo>
                    <a:pt x="2489" y="120459"/>
                  </a:lnTo>
                  <a:lnTo>
                    <a:pt x="2489" y="120053"/>
                  </a:lnTo>
                  <a:close/>
                </a:path>
                <a:path w="2540" h="120650">
                  <a:moveTo>
                    <a:pt x="2489" y="0"/>
                  </a:moveTo>
                  <a:lnTo>
                    <a:pt x="0" y="0"/>
                  </a:lnTo>
                  <a:lnTo>
                    <a:pt x="0" y="102019"/>
                  </a:lnTo>
                  <a:lnTo>
                    <a:pt x="2489" y="1144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626">
              <a:extLst>
                <a:ext uri="{FF2B5EF4-FFF2-40B4-BE49-F238E27FC236}">
                  <a16:creationId xmlns:a16="http://schemas.microsoft.com/office/drawing/2014/main" id="{24DB3A65-BEBA-51D9-B88D-4ED6FCBE67C2}"/>
                </a:ext>
              </a:extLst>
            </p:cNvPr>
            <p:cNvSpPr/>
            <p:nvPr/>
          </p:nvSpPr>
          <p:spPr>
            <a:xfrm>
              <a:off x="990815" y="2440723"/>
              <a:ext cx="635" cy="120650"/>
            </a:xfrm>
            <a:custGeom>
              <a:avLst/>
              <a:gdLst/>
              <a:ahLst/>
              <a:cxnLst/>
              <a:rect l="l" t="t" r="r" b="b"/>
              <a:pathLst>
                <a:path w="634" h="120650">
                  <a:moveTo>
                    <a:pt x="622" y="120065"/>
                  </a:moveTo>
                  <a:lnTo>
                    <a:pt x="0" y="120065"/>
                  </a:lnTo>
                  <a:lnTo>
                    <a:pt x="0" y="120459"/>
                  </a:lnTo>
                  <a:lnTo>
                    <a:pt x="622" y="120459"/>
                  </a:lnTo>
                  <a:lnTo>
                    <a:pt x="622" y="120065"/>
                  </a:lnTo>
                  <a:close/>
                </a:path>
                <a:path w="634" h="120650">
                  <a:moveTo>
                    <a:pt x="622" y="0"/>
                  </a:moveTo>
                  <a:lnTo>
                    <a:pt x="0" y="0"/>
                  </a:lnTo>
                  <a:lnTo>
                    <a:pt x="0" y="114427"/>
                  </a:lnTo>
                  <a:lnTo>
                    <a:pt x="622" y="11752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627">
              <a:extLst>
                <a:ext uri="{FF2B5EF4-FFF2-40B4-BE49-F238E27FC236}">
                  <a16:creationId xmlns:a16="http://schemas.microsoft.com/office/drawing/2014/main" id="{6ED5C433-05B7-C155-8CFB-59420595F935}"/>
                </a:ext>
              </a:extLst>
            </p:cNvPr>
            <p:cNvSpPr/>
            <p:nvPr/>
          </p:nvSpPr>
          <p:spPr>
            <a:xfrm>
              <a:off x="1002906" y="2483980"/>
              <a:ext cx="635" cy="76835"/>
            </a:xfrm>
            <a:custGeom>
              <a:avLst/>
              <a:gdLst/>
              <a:ahLst/>
              <a:cxnLst/>
              <a:rect l="l" t="t" r="r" b="b"/>
              <a:pathLst>
                <a:path w="634" h="76835">
                  <a:moveTo>
                    <a:pt x="0" y="609"/>
                  </a:moveTo>
                  <a:lnTo>
                    <a:pt x="0" y="76619"/>
                  </a:lnTo>
                  <a:lnTo>
                    <a:pt x="381" y="76619"/>
                  </a:lnTo>
                  <a:lnTo>
                    <a:pt x="381" y="2514"/>
                  </a:lnTo>
                  <a:lnTo>
                    <a:pt x="0" y="609"/>
                  </a:lnTo>
                  <a:close/>
                </a:path>
                <a:path w="634" h="76835">
                  <a:moveTo>
                    <a:pt x="381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381" y="60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628">
              <a:extLst>
                <a:ext uri="{FF2B5EF4-FFF2-40B4-BE49-F238E27FC236}">
                  <a16:creationId xmlns:a16="http://schemas.microsoft.com/office/drawing/2014/main" id="{1C38B814-ABC1-7625-5762-B070FCDB6194}"/>
                </a:ext>
              </a:extLst>
            </p:cNvPr>
            <p:cNvSpPr/>
            <p:nvPr/>
          </p:nvSpPr>
          <p:spPr>
            <a:xfrm>
              <a:off x="100328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2514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14960"/>
                  </a:lnTo>
                  <a:lnTo>
                    <a:pt x="0" y="2514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629">
              <a:extLst>
                <a:ext uri="{FF2B5EF4-FFF2-40B4-BE49-F238E27FC236}">
                  <a16:creationId xmlns:a16="http://schemas.microsoft.com/office/drawing/2014/main" id="{7CC13AC1-75E1-5547-64B4-69A732F71D49}"/>
                </a:ext>
              </a:extLst>
            </p:cNvPr>
            <p:cNvSpPr/>
            <p:nvPr/>
          </p:nvSpPr>
          <p:spPr>
            <a:xfrm>
              <a:off x="1005776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14960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27406"/>
                  </a:lnTo>
                  <a:lnTo>
                    <a:pt x="0" y="14960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630">
              <a:extLst>
                <a:ext uri="{FF2B5EF4-FFF2-40B4-BE49-F238E27FC236}">
                  <a16:creationId xmlns:a16="http://schemas.microsoft.com/office/drawing/2014/main" id="{D8B1D138-CED1-83DA-A4C7-86F671C586A2}"/>
                </a:ext>
              </a:extLst>
            </p:cNvPr>
            <p:cNvSpPr/>
            <p:nvPr/>
          </p:nvSpPr>
          <p:spPr>
            <a:xfrm>
              <a:off x="1008265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27406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39770"/>
                  </a:lnTo>
                  <a:lnTo>
                    <a:pt x="2006" y="37439"/>
                  </a:lnTo>
                  <a:lnTo>
                    <a:pt x="0" y="27406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631">
              <a:extLst>
                <a:ext uri="{FF2B5EF4-FFF2-40B4-BE49-F238E27FC236}">
                  <a16:creationId xmlns:a16="http://schemas.microsoft.com/office/drawing/2014/main" id="{4C7B6626-B560-892F-D6FF-70E468EA400C}"/>
                </a:ext>
              </a:extLst>
            </p:cNvPr>
            <p:cNvSpPr/>
            <p:nvPr/>
          </p:nvSpPr>
          <p:spPr>
            <a:xfrm>
              <a:off x="101076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39831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51852"/>
                  </a:lnTo>
                  <a:lnTo>
                    <a:pt x="0" y="39831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632">
              <a:extLst>
                <a:ext uri="{FF2B5EF4-FFF2-40B4-BE49-F238E27FC236}">
                  <a16:creationId xmlns:a16="http://schemas.microsoft.com/office/drawing/2014/main" id="{876F2E8E-992F-4265-A8D9-0AFD816A9A54}"/>
                </a:ext>
              </a:extLst>
            </p:cNvPr>
            <p:cNvSpPr/>
            <p:nvPr/>
          </p:nvSpPr>
          <p:spPr>
            <a:xfrm>
              <a:off x="1013256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51852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63778"/>
                  </a:lnTo>
                  <a:lnTo>
                    <a:pt x="0" y="51852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633">
              <a:extLst>
                <a:ext uri="{FF2B5EF4-FFF2-40B4-BE49-F238E27FC236}">
                  <a16:creationId xmlns:a16="http://schemas.microsoft.com/office/drawing/2014/main" id="{8A537BB7-8F81-4548-9ABE-64B8B37EAFE7}"/>
                </a:ext>
              </a:extLst>
            </p:cNvPr>
            <p:cNvSpPr/>
            <p:nvPr/>
          </p:nvSpPr>
          <p:spPr>
            <a:xfrm>
              <a:off x="1015758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63839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2489" y="74454"/>
                  </a:lnTo>
                  <a:lnTo>
                    <a:pt x="2222" y="74269"/>
                  </a:lnTo>
                  <a:lnTo>
                    <a:pt x="1917" y="72999"/>
                  </a:lnTo>
                  <a:lnTo>
                    <a:pt x="0" y="63839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634">
              <a:extLst>
                <a:ext uri="{FF2B5EF4-FFF2-40B4-BE49-F238E27FC236}">
                  <a16:creationId xmlns:a16="http://schemas.microsoft.com/office/drawing/2014/main" id="{6DD30E04-5142-3ECF-D606-F8F739D8EDB6}"/>
                </a:ext>
              </a:extLst>
            </p:cNvPr>
            <p:cNvSpPr/>
            <p:nvPr/>
          </p:nvSpPr>
          <p:spPr>
            <a:xfrm>
              <a:off x="101824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0" y="74454"/>
                  </a:moveTo>
                  <a:lnTo>
                    <a:pt x="0" y="76619"/>
                  </a:lnTo>
                  <a:lnTo>
                    <a:pt x="2489" y="76619"/>
                  </a:lnTo>
                  <a:lnTo>
                    <a:pt x="1562" y="75539"/>
                  </a:lnTo>
                  <a:lnTo>
                    <a:pt x="0" y="74454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635">
              <a:extLst>
                <a:ext uri="{FF2B5EF4-FFF2-40B4-BE49-F238E27FC236}">
                  <a16:creationId xmlns:a16="http://schemas.microsoft.com/office/drawing/2014/main" id="{A8B942DE-14BF-0A3B-510A-0989BC0C8105}"/>
                </a:ext>
              </a:extLst>
            </p:cNvPr>
            <p:cNvSpPr/>
            <p:nvPr/>
          </p:nvSpPr>
          <p:spPr>
            <a:xfrm>
              <a:off x="102073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74505"/>
                  </a:moveTo>
                  <a:lnTo>
                    <a:pt x="1206" y="75539"/>
                  </a:lnTo>
                  <a:lnTo>
                    <a:pt x="342" y="76619"/>
                  </a:lnTo>
                  <a:lnTo>
                    <a:pt x="2489" y="76619"/>
                  </a:lnTo>
                  <a:lnTo>
                    <a:pt x="2489" y="74505"/>
                  </a:lnTo>
                  <a:close/>
                </a:path>
                <a:path w="2540" h="76835">
                  <a:moveTo>
                    <a:pt x="0" y="76593"/>
                  </a:move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636">
              <a:extLst>
                <a:ext uri="{FF2B5EF4-FFF2-40B4-BE49-F238E27FC236}">
                  <a16:creationId xmlns:a16="http://schemas.microsoft.com/office/drawing/2014/main" id="{5017C2C5-DC4D-5828-FDA4-2FA989DCF5A9}"/>
                </a:ext>
              </a:extLst>
            </p:cNvPr>
            <p:cNvSpPr/>
            <p:nvPr/>
          </p:nvSpPr>
          <p:spPr>
            <a:xfrm>
              <a:off x="1023226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64334"/>
                  </a:moveTo>
                  <a:lnTo>
                    <a:pt x="2302" y="65379"/>
                  </a:lnTo>
                  <a:lnTo>
                    <a:pt x="292" y="74269"/>
                  </a:lnTo>
                  <a:lnTo>
                    <a:pt x="0" y="74505"/>
                  </a:lnTo>
                  <a:lnTo>
                    <a:pt x="0" y="76619"/>
                  </a:lnTo>
                  <a:lnTo>
                    <a:pt x="2489" y="76619"/>
                  </a:lnTo>
                  <a:lnTo>
                    <a:pt x="2489" y="64334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637">
              <a:extLst>
                <a:ext uri="{FF2B5EF4-FFF2-40B4-BE49-F238E27FC236}">
                  <a16:creationId xmlns:a16="http://schemas.microsoft.com/office/drawing/2014/main" id="{7F6FD61D-B397-8B7B-4B47-15BE5F274F37}"/>
                </a:ext>
              </a:extLst>
            </p:cNvPr>
            <p:cNvSpPr/>
            <p:nvPr/>
          </p:nvSpPr>
          <p:spPr>
            <a:xfrm>
              <a:off x="1025728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50960"/>
                  </a:moveTo>
                  <a:lnTo>
                    <a:pt x="1390" y="56489"/>
                  </a:lnTo>
                  <a:lnTo>
                    <a:pt x="0" y="64263"/>
                  </a:lnTo>
                  <a:lnTo>
                    <a:pt x="0" y="76619"/>
                  </a:lnTo>
                  <a:lnTo>
                    <a:pt x="2489" y="76619"/>
                  </a:lnTo>
                  <a:lnTo>
                    <a:pt x="2489" y="50960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638">
              <a:extLst>
                <a:ext uri="{FF2B5EF4-FFF2-40B4-BE49-F238E27FC236}">
                  <a16:creationId xmlns:a16="http://schemas.microsoft.com/office/drawing/2014/main" id="{51117556-1945-4502-552E-CE8084D64420}"/>
                </a:ext>
              </a:extLst>
            </p:cNvPr>
            <p:cNvSpPr/>
            <p:nvPr/>
          </p:nvSpPr>
          <p:spPr>
            <a:xfrm>
              <a:off x="102821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38433"/>
                  </a:moveTo>
                  <a:lnTo>
                    <a:pt x="0" y="50960"/>
                  </a:lnTo>
                  <a:lnTo>
                    <a:pt x="0" y="76619"/>
                  </a:lnTo>
                  <a:lnTo>
                    <a:pt x="2489" y="76619"/>
                  </a:lnTo>
                  <a:lnTo>
                    <a:pt x="2489" y="38433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639">
              <a:extLst>
                <a:ext uri="{FF2B5EF4-FFF2-40B4-BE49-F238E27FC236}">
                  <a16:creationId xmlns:a16="http://schemas.microsoft.com/office/drawing/2014/main" id="{88B33607-FD0D-DCE6-74AC-AF037A1E2955}"/>
                </a:ext>
              </a:extLst>
            </p:cNvPr>
            <p:cNvSpPr/>
            <p:nvPr/>
          </p:nvSpPr>
          <p:spPr>
            <a:xfrm>
              <a:off x="1030706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25728"/>
                  </a:moveTo>
                  <a:lnTo>
                    <a:pt x="1459" y="31089"/>
                  </a:lnTo>
                  <a:lnTo>
                    <a:pt x="0" y="38433"/>
                  </a:lnTo>
                  <a:lnTo>
                    <a:pt x="0" y="76619"/>
                  </a:lnTo>
                  <a:lnTo>
                    <a:pt x="2489" y="76619"/>
                  </a:lnTo>
                  <a:lnTo>
                    <a:pt x="2489" y="25728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640">
              <a:extLst>
                <a:ext uri="{FF2B5EF4-FFF2-40B4-BE49-F238E27FC236}">
                  <a16:creationId xmlns:a16="http://schemas.microsoft.com/office/drawing/2014/main" id="{26301207-707C-6497-15BC-69786642D0C3}"/>
                </a:ext>
              </a:extLst>
            </p:cNvPr>
            <p:cNvSpPr/>
            <p:nvPr/>
          </p:nvSpPr>
          <p:spPr>
            <a:xfrm>
              <a:off x="1033208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489" y="12706"/>
                  </a:moveTo>
                  <a:lnTo>
                    <a:pt x="0" y="25662"/>
                  </a:lnTo>
                  <a:lnTo>
                    <a:pt x="0" y="76619"/>
                  </a:lnTo>
                  <a:lnTo>
                    <a:pt x="2489" y="76619"/>
                  </a:lnTo>
                  <a:lnTo>
                    <a:pt x="2489" y="12706"/>
                  </a:lnTo>
                  <a:close/>
                </a:path>
                <a:path w="2540" h="76835">
                  <a:moveTo>
                    <a:pt x="2489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489" y="60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641">
              <a:extLst>
                <a:ext uri="{FF2B5EF4-FFF2-40B4-BE49-F238E27FC236}">
                  <a16:creationId xmlns:a16="http://schemas.microsoft.com/office/drawing/2014/main" id="{F1DD273B-0A03-5C68-1106-E0DF0FCC4865}"/>
                </a:ext>
              </a:extLst>
            </p:cNvPr>
            <p:cNvSpPr/>
            <p:nvPr/>
          </p:nvSpPr>
          <p:spPr>
            <a:xfrm>
              <a:off x="1035697" y="2483980"/>
              <a:ext cx="2540" cy="76835"/>
            </a:xfrm>
            <a:custGeom>
              <a:avLst/>
              <a:gdLst/>
              <a:ahLst/>
              <a:cxnLst/>
              <a:rect l="l" t="t" r="r" b="b"/>
              <a:pathLst>
                <a:path w="2540" h="76835">
                  <a:moveTo>
                    <a:pt x="2336" y="0"/>
                  </a:moveTo>
                  <a:lnTo>
                    <a:pt x="0" y="0"/>
                  </a:lnTo>
                  <a:lnTo>
                    <a:pt x="0" y="609"/>
                  </a:lnTo>
                  <a:lnTo>
                    <a:pt x="2324" y="609"/>
                  </a:lnTo>
                  <a:lnTo>
                    <a:pt x="0" y="12706"/>
                  </a:lnTo>
                  <a:lnTo>
                    <a:pt x="0" y="76619"/>
                  </a:lnTo>
                  <a:lnTo>
                    <a:pt x="2336" y="7661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642">
              <a:extLst>
                <a:ext uri="{FF2B5EF4-FFF2-40B4-BE49-F238E27FC236}">
                  <a16:creationId xmlns:a16="http://schemas.microsoft.com/office/drawing/2014/main" id="{A8719CB6-97DE-671C-5E92-6D5446D9DAE7}"/>
                </a:ext>
              </a:extLst>
            </p:cNvPr>
            <p:cNvSpPr/>
            <p:nvPr/>
          </p:nvSpPr>
          <p:spPr>
            <a:xfrm>
              <a:off x="919556" y="2065998"/>
              <a:ext cx="1905" cy="43815"/>
            </a:xfrm>
            <a:custGeom>
              <a:avLst/>
              <a:gdLst/>
              <a:ahLst/>
              <a:cxnLst/>
              <a:rect l="l" t="t" r="r" b="b"/>
              <a:pathLst>
                <a:path w="1905" h="43814">
                  <a:moveTo>
                    <a:pt x="1447" y="0"/>
                  </a:moveTo>
                  <a:lnTo>
                    <a:pt x="0" y="0"/>
                  </a:lnTo>
                  <a:lnTo>
                    <a:pt x="0" y="43421"/>
                  </a:lnTo>
                  <a:lnTo>
                    <a:pt x="127" y="43421"/>
                  </a:lnTo>
                  <a:lnTo>
                    <a:pt x="1447" y="38025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643">
              <a:extLst>
                <a:ext uri="{FF2B5EF4-FFF2-40B4-BE49-F238E27FC236}">
                  <a16:creationId xmlns:a16="http://schemas.microsoft.com/office/drawing/2014/main" id="{A9A34099-025F-F5F3-8D35-D2D8C3253951}"/>
                </a:ext>
              </a:extLst>
            </p:cNvPr>
            <p:cNvSpPr/>
            <p:nvPr/>
          </p:nvSpPr>
          <p:spPr>
            <a:xfrm>
              <a:off x="921004" y="2065998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40" h="38100">
                  <a:moveTo>
                    <a:pt x="2489" y="0"/>
                  </a:moveTo>
                  <a:lnTo>
                    <a:pt x="0" y="0"/>
                  </a:lnTo>
                  <a:lnTo>
                    <a:pt x="0" y="38025"/>
                  </a:lnTo>
                  <a:lnTo>
                    <a:pt x="1659" y="31241"/>
                  </a:lnTo>
                  <a:lnTo>
                    <a:pt x="2489" y="2927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644">
              <a:extLst>
                <a:ext uri="{FF2B5EF4-FFF2-40B4-BE49-F238E27FC236}">
                  <a16:creationId xmlns:a16="http://schemas.microsoft.com/office/drawing/2014/main" id="{CC03542B-6F27-3D47-686B-5231110778B8}"/>
                </a:ext>
              </a:extLst>
            </p:cNvPr>
            <p:cNvSpPr/>
            <p:nvPr/>
          </p:nvSpPr>
          <p:spPr>
            <a:xfrm>
              <a:off x="923505" y="2065998"/>
              <a:ext cx="2540" cy="29845"/>
            </a:xfrm>
            <a:custGeom>
              <a:avLst/>
              <a:gdLst/>
              <a:ahLst/>
              <a:cxnLst/>
              <a:rect l="l" t="t" r="r" b="b"/>
              <a:pathLst>
                <a:path w="2540" h="29844">
                  <a:moveTo>
                    <a:pt x="2489" y="0"/>
                  </a:moveTo>
                  <a:lnTo>
                    <a:pt x="0" y="0"/>
                  </a:lnTo>
                  <a:lnTo>
                    <a:pt x="0" y="29244"/>
                  </a:lnTo>
                  <a:lnTo>
                    <a:pt x="2489" y="2334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645">
              <a:extLst>
                <a:ext uri="{FF2B5EF4-FFF2-40B4-BE49-F238E27FC236}">
                  <a16:creationId xmlns:a16="http://schemas.microsoft.com/office/drawing/2014/main" id="{13D46418-BE05-5422-F205-0B477BEDAD27}"/>
                </a:ext>
              </a:extLst>
            </p:cNvPr>
            <p:cNvSpPr/>
            <p:nvPr/>
          </p:nvSpPr>
          <p:spPr>
            <a:xfrm>
              <a:off x="925995" y="2065998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4">
                  <a:moveTo>
                    <a:pt x="2489" y="0"/>
                  </a:moveTo>
                  <a:lnTo>
                    <a:pt x="0" y="0"/>
                  </a:lnTo>
                  <a:lnTo>
                    <a:pt x="0" y="23340"/>
                  </a:lnTo>
                  <a:lnTo>
                    <a:pt x="1487" y="19811"/>
                  </a:lnTo>
                  <a:lnTo>
                    <a:pt x="2489" y="182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646">
              <a:extLst>
                <a:ext uri="{FF2B5EF4-FFF2-40B4-BE49-F238E27FC236}">
                  <a16:creationId xmlns:a16="http://schemas.microsoft.com/office/drawing/2014/main" id="{B94D0241-2E7F-6092-204C-54547A25662D}"/>
                </a:ext>
              </a:extLst>
            </p:cNvPr>
            <p:cNvSpPr/>
            <p:nvPr/>
          </p:nvSpPr>
          <p:spPr>
            <a:xfrm>
              <a:off x="928484" y="2065998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4">
                  <a:moveTo>
                    <a:pt x="2489" y="0"/>
                  </a:moveTo>
                  <a:lnTo>
                    <a:pt x="0" y="0"/>
                  </a:lnTo>
                  <a:lnTo>
                    <a:pt x="0" y="18208"/>
                  </a:lnTo>
                  <a:lnTo>
                    <a:pt x="2489" y="142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647">
              <a:extLst>
                <a:ext uri="{FF2B5EF4-FFF2-40B4-BE49-F238E27FC236}">
                  <a16:creationId xmlns:a16="http://schemas.microsoft.com/office/drawing/2014/main" id="{77DF71C8-6274-E45E-5EFA-D4B9BB577B18}"/>
                </a:ext>
              </a:extLst>
            </p:cNvPr>
            <p:cNvSpPr/>
            <p:nvPr/>
          </p:nvSpPr>
          <p:spPr>
            <a:xfrm>
              <a:off x="930986" y="2065998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2489" y="0"/>
                  </a:moveTo>
                  <a:lnTo>
                    <a:pt x="0" y="0"/>
                  </a:lnTo>
                  <a:lnTo>
                    <a:pt x="0" y="14201"/>
                  </a:lnTo>
                  <a:lnTo>
                    <a:pt x="2489" y="1021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648">
              <a:extLst>
                <a:ext uri="{FF2B5EF4-FFF2-40B4-BE49-F238E27FC236}">
                  <a16:creationId xmlns:a16="http://schemas.microsoft.com/office/drawing/2014/main" id="{9A71C4B2-8BB8-DC5F-59BF-17AF3F822A90}"/>
                </a:ext>
              </a:extLst>
            </p:cNvPr>
            <p:cNvSpPr/>
            <p:nvPr/>
          </p:nvSpPr>
          <p:spPr>
            <a:xfrm>
              <a:off x="933475" y="2065998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40" h="10794">
                  <a:moveTo>
                    <a:pt x="2489" y="0"/>
                  </a:moveTo>
                  <a:lnTo>
                    <a:pt x="0" y="0"/>
                  </a:lnTo>
                  <a:lnTo>
                    <a:pt x="0" y="10216"/>
                  </a:lnTo>
                  <a:lnTo>
                    <a:pt x="352" y="9651"/>
                  </a:lnTo>
                  <a:lnTo>
                    <a:pt x="2489" y="718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649">
              <a:extLst>
                <a:ext uri="{FF2B5EF4-FFF2-40B4-BE49-F238E27FC236}">
                  <a16:creationId xmlns:a16="http://schemas.microsoft.com/office/drawing/2014/main" id="{F301F730-4CE2-DBB6-B03A-28701EEDCA90}"/>
                </a:ext>
              </a:extLst>
            </p:cNvPr>
            <p:cNvSpPr/>
            <p:nvPr/>
          </p:nvSpPr>
          <p:spPr>
            <a:xfrm>
              <a:off x="935964" y="206599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489" y="0"/>
                  </a:moveTo>
                  <a:lnTo>
                    <a:pt x="0" y="0"/>
                  </a:lnTo>
                  <a:lnTo>
                    <a:pt x="0" y="7180"/>
                  </a:lnTo>
                  <a:lnTo>
                    <a:pt x="2489" y="43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650">
              <a:extLst>
                <a:ext uri="{FF2B5EF4-FFF2-40B4-BE49-F238E27FC236}">
                  <a16:creationId xmlns:a16="http://schemas.microsoft.com/office/drawing/2014/main" id="{15846DEE-7CA5-3E22-A462-D3A7C2778EDD}"/>
                </a:ext>
              </a:extLst>
            </p:cNvPr>
            <p:cNvSpPr/>
            <p:nvPr/>
          </p:nvSpPr>
          <p:spPr>
            <a:xfrm>
              <a:off x="938466" y="206599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489" y="0"/>
                  </a:moveTo>
                  <a:lnTo>
                    <a:pt x="0" y="0"/>
                  </a:lnTo>
                  <a:lnTo>
                    <a:pt x="0" y="4287"/>
                  </a:lnTo>
                  <a:lnTo>
                    <a:pt x="2489" y="140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651">
              <a:extLst>
                <a:ext uri="{FF2B5EF4-FFF2-40B4-BE49-F238E27FC236}">
                  <a16:creationId xmlns:a16="http://schemas.microsoft.com/office/drawing/2014/main" id="{618D967C-3142-226F-FDC8-EB4577A10F4B}"/>
                </a:ext>
              </a:extLst>
            </p:cNvPr>
            <p:cNvSpPr/>
            <p:nvPr/>
          </p:nvSpPr>
          <p:spPr>
            <a:xfrm>
              <a:off x="940955" y="2065998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489" y="761"/>
                  </a:moveTo>
                  <a:lnTo>
                    <a:pt x="558" y="761"/>
                  </a:lnTo>
                  <a:lnTo>
                    <a:pt x="2489" y="9409"/>
                  </a:lnTo>
                  <a:lnTo>
                    <a:pt x="2489" y="761"/>
                  </a:lnTo>
                  <a:close/>
                </a:path>
                <a:path w="2540" h="9525">
                  <a:moveTo>
                    <a:pt x="2489" y="0"/>
                  </a:moveTo>
                  <a:lnTo>
                    <a:pt x="0" y="0"/>
                  </a:lnTo>
                  <a:lnTo>
                    <a:pt x="0" y="1408"/>
                  </a:lnTo>
                  <a:lnTo>
                    <a:pt x="558" y="761"/>
                  </a:lnTo>
                  <a:lnTo>
                    <a:pt x="2489" y="7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652">
              <a:extLst>
                <a:ext uri="{FF2B5EF4-FFF2-40B4-BE49-F238E27FC236}">
                  <a16:creationId xmlns:a16="http://schemas.microsoft.com/office/drawing/2014/main" id="{620D586B-938C-7487-9A15-71BF4160CDDF}"/>
                </a:ext>
              </a:extLst>
            </p:cNvPr>
            <p:cNvSpPr/>
            <p:nvPr/>
          </p:nvSpPr>
          <p:spPr>
            <a:xfrm>
              <a:off x="943444" y="2065998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5">
                  <a:moveTo>
                    <a:pt x="2489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489" y="2055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653">
              <a:extLst>
                <a:ext uri="{FF2B5EF4-FFF2-40B4-BE49-F238E27FC236}">
                  <a16:creationId xmlns:a16="http://schemas.microsoft.com/office/drawing/2014/main" id="{89A63B9A-D719-21E8-9475-06D3C33CF953}"/>
                </a:ext>
              </a:extLst>
            </p:cNvPr>
            <p:cNvSpPr/>
            <p:nvPr/>
          </p:nvSpPr>
          <p:spPr>
            <a:xfrm>
              <a:off x="945946" y="2065998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40" h="32385">
                  <a:moveTo>
                    <a:pt x="2489" y="0"/>
                  </a:moveTo>
                  <a:lnTo>
                    <a:pt x="0" y="0"/>
                  </a:lnTo>
                  <a:lnTo>
                    <a:pt x="0" y="20616"/>
                  </a:lnTo>
                  <a:lnTo>
                    <a:pt x="2489" y="317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654">
              <a:extLst>
                <a:ext uri="{FF2B5EF4-FFF2-40B4-BE49-F238E27FC236}">
                  <a16:creationId xmlns:a16="http://schemas.microsoft.com/office/drawing/2014/main" id="{2B56F37B-0C0C-E0E5-5D09-3BD6A99AC942}"/>
                </a:ext>
              </a:extLst>
            </p:cNvPr>
            <p:cNvSpPr/>
            <p:nvPr/>
          </p:nvSpPr>
          <p:spPr>
            <a:xfrm>
              <a:off x="948436" y="2065998"/>
              <a:ext cx="2540" cy="43180"/>
            </a:xfrm>
            <a:custGeom>
              <a:avLst/>
              <a:gdLst/>
              <a:ahLst/>
              <a:cxnLst/>
              <a:rect l="l" t="t" r="r" b="b"/>
              <a:pathLst>
                <a:path w="2540" h="43180">
                  <a:moveTo>
                    <a:pt x="2489" y="0"/>
                  </a:moveTo>
                  <a:lnTo>
                    <a:pt x="0" y="0"/>
                  </a:lnTo>
                  <a:lnTo>
                    <a:pt x="0" y="31767"/>
                  </a:lnTo>
                  <a:lnTo>
                    <a:pt x="2489" y="4291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655">
              <a:extLst>
                <a:ext uri="{FF2B5EF4-FFF2-40B4-BE49-F238E27FC236}">
                  <a16:creationId xmlns:a16="http://schemas.microsoft.com/office/drawing/2014/main" id="{4B4C54B5-71D8-0365-7873-C158DDCB3D0E}"/>
                </a:ext>
              </a:extLst>
            </p:cNvPr>
            <p:cNvSpPr/>
            <p:nvPr/>
          </p:nvSpPr>
          <p:spPr>
            <a:xfrm>
              <a:off x="950925" y="2065998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4" h="43814">
                  <a:moveTo>
                    <a:pt x="241" y="0"/>
                  </a:moveTo>
                  <a:lnTo>
                    <a:pt x="0" y="0"/>
                  </a:lnTo>
                  <a:lnTo>
                    <a:pt x="112" y="43421"/>
                  </a:lnTo>
                  <a:lnTo>
                    <a:pt x="241" y="4342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656">
              <a:extLst>
                <a:ext uri="{FF2B5EF4-FFF2-40B4-BE49-F238E27FC236}">
                  <a16:creationId xmlns:a16="http://schemas.microsoft.com/office/drawing/2014/main" id="{2510E060-E5E8-A0DE-C77A-732DADD414EB}"/>
                </a:ext>
              </a:extLst>
            </p:cNvPr>
            <p:cNvSpPr/>
            <p:nvPr/>
          </p:nvSpPr>
          <p:spPr>
            <a:xfrm>
              <a:off x="1090168" y="2066404"/>
              <a:ext cx="635" cy="43180"/>
            </a:xfrm>
            <a:custGeom>
              <a:avLst/>
              <a:gdLst/>
              <a:ahLst/>
              <a:cxnLst/>
              <a:rect l="l" t="t" r="r" b="b"/>
              <a:pathLst>
                <a:path w="634" h="43180">
                  <a:moveTo>
                    <a:pt x="381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381" y="418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657">
              <a:extLst>
                <a:ext uri="{FF2B5EF4-FFF2-40B4-BE49-F238E27FC236}">
                  <a16:creationId xmlns:a16="http://schemas.microsoft.com/office/drawing/2014/main" id="{C5896819-70F8-65E5-22D1-39B3C1D6B853}"/>
                </a:ext>
              </a:extLst>
            </p:cNvPr>
            <p:cNvSpPr/>
            <p:nvPr/>
          </p:nvSpPr>
          <p:spPr>
            <a:xfrm>
              <a:off x="1090549" y="2066404"/>
              <a:ext cx="2540" cy="41910"/>
            </a:xfrm>
            <a:custGeom>
              <a:avLst/>
              <a:gdLst/>
              <a:ahLst/>
              <a:cxnLst/>
              <a:rect l="l" t="t" r="r" b="b"/>
              <a:pathLst>
                <a:path w="2540" h="41910">
                  <a:moveTo>
                    <a:pt x="2489" y="0"/>
                  </a:moveTo>
                  <a:lnTo>
                    <a:pt x="0" y="0"/>
                  </a:lnTo>
                  <a:lnTo>
                    <a:pt x="0" y="41801"/>
                  </a:lnTo>
                  <a:lnTo>
                    <a:pt x="2489" y="3083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658">
              <a:extLst>
                <a:ext uri="{FF2B5EF4-FFF2-40B4-BE49-F238E27FC236}">
                  <a16:creationId xmlns:a16="http://schemas.microsoft.com/office/drawing/2014/main" id="{6535964A-5AE5-1749-C5F3-65D63C077EFE}"/>
                </a:ext>
              </a:extLst>
            </p:cNvPr>
            <p:cNvSpPr/>
            <p:nvPr/>
          </p:nvSpPr>
          <p:spPr>
            <a:xfrm>
              <a:off x="1093038" y="2066404"/>
              <a:ext cx="2540" cy="31115"/>
            </a:xfrm>
            <a:custGeom>
              <a:avLst/>
              <a:gdLst/>
              <a:ahLst/>
              <a:cxnLst/>
              <a:rect l="l" t="t" r="r" b="b"/>
              <a:pathLst>
                <a:path w="2540" h="31114">
                  <a:moveTo>
                    <a:pt x="2489" y="0"/>
                  </a:moveTo>
                  <a:lnTo>
                    <a:pt x="0" y="0"/>
                  </a:lnTo>
                  <a:lnTo>
                    <a:pt x="0" y="30838"/>
                  </a:lnTo>
                  <a:lnTo>
                    <a:pt x="2489" y="198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659">
              <a:extLst>
                <a:ext uri="{FF2B5EF4-FFF2-40B4-BE49-F238E27FC236}">
                  <a16:creationId xmlns:a16="http://schemas.microsoft.com/office/drawing/2014/main" id="{2DA1184A-B555-7EF9-7FEC-56B736937397}"/>
                </a:ext>
              </a:extLst>
            </p:cNvPr>
            <p:cNvSpPr/>
            <p:nvPr/>
          </p:nvSpPr>
          <p:spPr>
            <a:xfrm>
              <a:off x="1095540" y="2066404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19">
                  <a:moveTo>
                    <a:pt x="2489" y="0"/>
                  </a:moveTo>
                  <a:lnTo>
                    <a:pt x="0" y="0"/>
                  </a:lnTo>
                  <a:lnTo>
                    <a:pt x="0" y="19820"/>
                  </a:lnTo>
                  <a:lnTo>
                    <a:pt x="2489" y="88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660">
              <a:extLst>
                <a:ext uri="{FF2B5EF4-FFF2-40B4-BE49-F238E27FC236}">
                  <a16:creationId xmlns:a16="http://schemas.microsoft.com/office/drawing/2014/main" id="{61A9AEDB-915F-CD1C-1ACF-8DE389C0A1A5}"/>
                </a:ext>
              </a:extLst>
            </p:cNvPr>
            <p:cNvSpPr/>
            <p:nvPr/>
          </p:nvSpPr>
          <p:spPr>
            <a:xfrm>
              <a:off x="1098029" y="206640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40" h="8889">
                  <a:moveTo>
                    <a:pt x="2489" y="0"/>
                  </a:moveTo>
                  <a:lnTo>
                    <a:pt x="0" y="0"/>
                  </a:lnTo>
                  <a:lnTo>
                    <a:pt x="0" y="8857"/>
                  </a:lnTo>
                  <a:lnTo>
                    <a:pt x="1930" y="355"/>
                  </a:lnTo>
                  <a:lnTo>
                    <a:pt x="2489" y="355"/>
                  </a:lnTo>
                  <a:lnTo>
                    <a:pt x="2489" y="0"/>
                  </a:lnTo>
                  <a:close/>
                </a:path>
                <a:path w="2540" h="8889">
                  <a:moveTo>
                    <a:pt x="2489" y="355"/>
                  </a:moveTo>
                  <a:lnTo>
                    <a:pt x="1930" y="355"/>
                  </a:lnTo>
                  <a:lnTo>
                    <a:pt x="2489" y="996"/>
                  </a:lnTo>
                  <a:lnTo>
                    <a:pt x="2489" y="355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661">
              <a:extLst>
                <a:ext uri="{FF2B5EF4-FFF2-40B4-BE49-F238E27FC236}">
                  <a16:creationId xmlns:a16="http://schemas.microsoft.com/office/drawing/2014/main" id="{2C2BE997-F7BC-28B7-06EE-1F3398E4AF39}"/>
                </a:ext>
              </a:extLst>
            </p:cNvPr>
            <p:cNvSpPr/>
            <p:nvPr/>
          </p:nvSpPr>
          <p:spPr>
            <a:xfrm>
              <a:off x="1100518" y="206640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489" y="0"/>
                  </a:moveTo>
                  <a:lnTo>
                    <a:pt x="0" y="0"/>
                  </a:lnTo>
                  <a:lnTo>
                    <a:pt x="0" y="996"/>
                  </a:lnTo>
                  <a:lnTo>
                    <a:pt x="2489" y="385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662">
              <a:extLst>
                <a:ext uri="{FF2B5EF4-FFF2-40B4-BE49-F238E27FC236}">
                  <a16:creationId xmlns:a16="http://schemas.microsoft.com/office/drawing/2014/main" id="{36BD0598-097A-9DE4-2D61-94713D6CE04F}"/>
                </a:ext>
              </a:extLst>
            </p:cNvPr>
            <p:cNvSpPr/>
            <p:nvPr/>
          </p:nvSpPr>
          <p:spPr>
            <a:xfrm>
              <a:off x="1103007" y="206640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40" h="6985">
                  <a:moveTo>
                    <a:pt x="2489" y="0"/>
                  </a:moveTo>
                  <a:lnTo>
                    <a:pt x="0" y="0"/>
                  </a:lnTo>
                  <a:lnTo>
                    <a:pt x="0" y="3851"/>
                  </a:lnTo>
                  <a:lnTo>
                    <a:pt x="2489" y="670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663">
              <a:extLst>
                <a:ext uri="{FF2B5EF4-FFF2-40B4-BE49-F238E27FC236}">
                  <a16:creationId xmlns:a16="http://schemas.microsoft.com/office/drawing/2014/main" id="{9EE1A78F-70D4-1577-C35C-B810F0EC273F}"/>
                </a:ext>
              </a:extLst>
            </p:cNvPr>
            <p:cNvSpPr/>
            <p:nvPr/>
          </p:nvSpPr>
          <p:spPr>
            <a:xfrm>
              <a:off x="1105509" y="2066404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489" y="0"/>
                  </a:moveTo>
                  <a:lnTo>
                    <a:pt x="0" y="0"/>
                  </a:lnTo>
                  <a:lnTo>
                    <a:pt x="0" y="6721"/>
                  </a:lnTo>
                  <a:lnTo>
                    <a:pt x="2200" y="9245"/>
                  </a:lnTo>
                  <a:lnTo>
                    <a:pt x="2489" y="971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664">
              <a:extLst>
                <a:ext uri="{FF2B5EF4-FFF2-40B4-BE49-F238E27FC236}">
                  <a16:creationId xmlns:a16="http://schemas.microsoft.com/office/drawing/2014/main" id="{EFF252D6-2C74-EAAD-1647-EA40FDC672A2}"/>
                </a:ext>
              </a:extLst>
            </p:cNvPr>
            <p:cNvSpPr/>
            <p:nvPr/>
          </p:nvSpPr>
          <p:spPr>
            <a:xfrm>
              <a:off x="1107998" y="2066404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40" h="13969">
                  <a:moveTo>
                    <a:pt x="2489" y="0"/>
                  </a:moveTo>
                  <a:lnTo>
                    <a:pt x="0" y="0"/>
                  </a:lnTo>
                  <a:lnTo>
                    <a:pt x="0" y="9715"/>
                  </a:lnTo>
                  <a:lnTo>
                    <a:pt x="2489" y="1376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665">
              <a:extLst>
                <a:ext uri="{FF2B5EF4-FFF2-40B4-BE49-F238E27FC236}">
                  <a16:creationId xmlns:a16="http://schemas.microsoft.com/office/drawing/2014/main" id="{98442452-708A-B809-8FD9-8177E513DE6C}"/>
                </a:ext>
              </a:extLst>
            </p:cNvPr>
            <p:cNvSpPr/>
            <p:nvPr/>
          </p:nvSpPr>
          <p:spPr>
            <a:xfrm>
              <a:off x="1110488" y="2066404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4">
                  <a:moveTo>
                    <a:pt x="2489" y="0"/>
                  </a:moveTo>
                  <a:lnTo>
                    <a:pt x="0" y="0"/>
                  </a:lnTo>
                  <a:lnTo>
                    <a:pt x="0" y="13768"/>
                  </a:lnTo>
                  <a:lnTo>
                    <a:pt x="2489" y="178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666">
              <a:extLst>
                <a:ext uri="{FF2B5EF4-FFF2-40B4-BE49-F238E27FC236}">
                  <a16:creationId xmlns:a16="http://schemas.microsoft.com/office/drawing/2014/main" id="{BAA6AE50-AD8F-1A57-A565-CD975DA9B433}"/>
                </a:ext>
              </a:extLst>
            </p:cNvPr>
            <p:cNvSpPr/>
            <p:nvPr/>
          </p:nvSpPr>
          <p:spPr>
            <a:xfrm>
              <a:off x="1112989" y="2066404"/>
              <a:ext cx="2540" cy="23495"/>
            </a:xfrm>
            <a:custGeom>
              <a:avLst/>
              <a:gdLst/>
              <a:ahLst/>
              <a:cxnLst/>
              <a:rect l="l" t="t" r="r" b="b"/>
              <a:pathLst>
                <a:path w="2540" h="23494">
                  <a:moveTo>
                    <a:pt x="2489" y="0"/>
                  </a:moveTo>
                  <a:lnTo>
                    <a:pt x="0" y="0"/>
                  </a:lnTo>
                  <a:lnTo>
                    <a:pt x="0" y="17841"/>
                  </a:lnTo>
                  <a:lnTo>
                    <a:pt x="960" y="19405"/>
                  </a:lnTo>
                  <a:lnTo>
                    <a:pt x="2489" y="230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667">
              <a:extLst>
                <a:ext uri="{FF2B5EF4-FFF2-40B4-BE49-F238E27FC236}">
                  <a16:creationId xmlns:a16="http://schemas.microsoft.com/office/drawing/2014/main" id="{9B532F75-23A8-2213-52ED-3BF8476EA72B}"/>
                </a:ext>
              </a:extLst>
            </p:cNvPr>
            <p:cNvSpPr/>
            <p:nvPr/>
          </p:nvSpPr>
          <p:spPr>
            <a:xfrm>
              <a:off x="1115479" y="2066404"/>
              <a:ext cx="2540" cy="29209"/>
            </a:xfrm>
            <a:custGeom>
              <a:avLst/>
              <a:gdLst/>
              <a:ahLst/>
              <a:cxnLst/>
              <a:rect l="l" t="t" r="r" b="b"/>
              <a:pathLst>
                <a:path w="2540" h="29210">
                  <a:moveTo>
                    <a:pt x="2489" y="0"/>
                  </a:moveTo>
                  <a:lnTo>
                    <a:pt x="0" y="0"/>
                  </a:lnTo>
                  <a:lnTo>
                    <a:pt x="0" y="23079"/>
                  </a:lnTo>
                  <a:lnTo>
                    <a:pt x="2489" y="290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668">
              <a:extLst>
                <a:ext uri="{FF2B5EF4-FFF2-40B4-BE49-F238E27FC236}">
                  <a16:creationId xmlns:a16="http://schemas.microsoft.com/office/drawing/2014/main" id="{D683808A-479F-A4E2-1B4B-B6CC052126B8}"/>
                </a:ext>
              </a:extLst>
            </p:cNvPr>
            <p:cNvSpPr/>
            <p:nvPr/>
          </p:nvSpPr>
          <p:spPr>
            <a:xfrm>
              <a:off x="1117968" y="2066404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40" h="38100">
                  <a:moveTo>
                    <a:pt x="2489" y="0"/>
                  </a:moveTo>
                  <a:lnTo>
                    <a:pt x="0" y="0"/>
                  </a:lnTo>
                  <a:lnTo>
                    <a:pt x="0" y="29061"/>
                  </a:lnTo>
                  <a:lnTo>
                    <a:pt x="738" y="30835"/>
                  </a:lnTo>
                  <a:lnTo>
                    <a:pt x="2489" y="3757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669">
              <a:extLst>
                <a:ext uri="{FF2B5EF4-FFF2-40B4-BE49-F238E27FC236}">
                  <a16:creationId xmlns:a16="http://schemas.microsoft.com/office/drawing/2014/main" id="{CE1288BF-5E62-6424-883D-4A2D1C263279}"/>
                </a:ext>
              </a:extLst>
            </p:cNvPr>
            <p:cNvSpPr/>
            <p:nvPr/>
          </p:nvSpPr>
          <p:spPr>
            <a:xfrm>
              <a:off x="1120457" y="2066404"/>
              <a:ext cx="1905" cy="43180"/>
            </a:xfrm>
            <a:custGeom>
              <a:avLst/>
              <a:gdLst/>
              <a:ahLst/>
              <a:cxnLst/>
              <a:rect l="l" t="t" r="r" b="b"/>
              <a:pathLst>
                <a:path w="1905" h="43180">
                  <a:moveTo>
                    <a:pt x="1536" y="0"/>
                  </a:moveTo>
                  <a:lnTo>
                    <a:pt x="0" y="0"/>
                  </a:lnTo>
                  <a:lnTo>
                    <a:pt x="0" y="37573"/>
                  </a:lnTo>
                  <a:lnTo>
                    <a:pt x="1407" y="42989"/>
                  </a:lnTo>
                  <a:lnTo>
                    <a:pt x="1536" y="42989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670">
              <a:extLst>
                <a:ext uri="{FF2B5EF4-FFF2-40B4-BE49-F238E27FC236}">
                  <a16:creationId xmlns:a16="http://schemas.microsoft.com/office/drawing/2014/main" id="{400A75D3-2822-B991-72F4-74F797BDB277}"/>
                </a:ext>
              </a:extLst>
            </p:cNvPr>
            <p:cNvSpPr/>
            <p:nvPr/>
          </p:nvSpPr>
          <p:spPr>
            <a:xfrm>
              <a:off x="788924" y="2566949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4" h="19685">
                  <a:moveTo>
                    <a:pt x="0" y="0"/>
                  </a:moveTo>
                  <a:lnTo>
                    <a:pt x="50" y="19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671">
              <a:extLst>
                <a:ext uri="{FF2B5EF4-FFF2-40B4-BE49-F238E27FC236}">
                  <a16:creationId xmlns:a16="http://schemas.microsoft.com/office/drawing/2014/main" id="{FAD31736-368C-0FB7-D318-767C0F3C13EF}"/>
                </a:ext>
              </a:extLst>
            </p:cNvPr>
            <p:cNvSpPr/>
            <p:nvPr/>
          </p:nvSpPr>
          <p:spPr>
            <a:xfrm>
              <a:off x="788974" y="2567049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4" h="19685">
                  <a:moveTo>
                    <a:pt x="101" y="19140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914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672">
              <a:extLst>
                <a:ext uri="{FF2B5EF4-FFF2-40B4-BE49-F238E27FC236}">
                  <a16:creationId xmlns:a16="http://schemas.microsoft.com/office/drawing/2014/main" id="{B83DFEC9-2307-65E5-E760-1AEC8D8CB2CD}"/>
                </a:ext>
              </a:extLst>
            </p:cNvPr>
            <p:cNvSpPr/>
            <p:nvPr/>
          </p:nvSpPr>
          <p:spPr>
            <a:xfrm>
              <a:off x="789076" y="2567250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101" y="18939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8939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673">
              <a:extLst>
                <a:ext uri="{FF2B5EF4-FFF2-40B4-BE49-F238E27FC236}">
                  <a16:creationId xmlns:a16="http://schemas.microsoft.com/office/drawing/2014/main" id="{96E3CF62-64AD-E365-03F3-332B5F6268B3}"/>
                </a:ext>
              </a:extLst>
            </p:cNvPr>
            <p:cNvSpPr/>
            <p:nvPr/>
          </p:nvSpPr>
          <p:spPr>
            <a:xfrm>
              <a:off x="789190" y="2567476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101" y="18713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8713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674">
              <a:extLst>
                <a:ext uri="{FF2B5EF4-FFF2-40B4-BE49-F238E27FC236}">
                  <a16:creationId xmlns:a16="http://schemas.microsoft.com/office/drawing/2014/main" id="{B1CDBB1E-0B49-32B9-0293-155FD75DBCBB}"/>
                </a:ext>
              </a:extLst>
            </p:cNvPr>
            <p:cNvSpPr/>
            <p:nvPr/>
          </p:nvSpPr>
          <p:spPr>
            <a:xfrm>
              <a:off x="789292" y="256767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101" y="18512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8512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675">
              <a:extLst>
                <a:ext uri="{FF2B5EF4-FFF2-40B4-BE49-F238E27FC236}">
                  <a16:creationId xmlns:a16="http://schemas.microsoft.com/office/drawing/2014/main" id="{1BB79EE6-4699-2ACE-0644-4AAEE9816432}"/>
                </a:ext>
              </a:extLst>
            </p:cNvPr>
            <p:cNvSpPr/>
            <p:nvPr/>
          </p:nvSpPr>
          <p:spPr>
            <a:xfrm>
              <a:off x="789393" y="2567877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01" y="18312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8312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676">
              <a:extLst>
                <a:ext uri="{FF2B5EF4-FFF2-40B4-BE49-F238E27FC236}">
                  <a16:creationId xmlns:a16="http://schemas.microsoft.com/office/drawing/2014/main" id="{209A59CD-62FB-DDA4-8424-BB841A9D92EF}"/>
                </a:ext>
              </a:extLst>
            </p:cNvPr>
            <p:cNvSpPr/>
            <p:nvPr/>
          </p:nvSpPr>
          <p:spPr>
            <a:xfrm>
              <a:off x="789508" y="2568103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01" y="18086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8086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677">
              <a:extLst>
                <a:ext uri="{FF2B5EF4-FFF2-40B4-BE49-F238E27FC236}">
                  <a16:creationId xmlns:a16="http://schemas.microsoft.com/office/drawing/2014/main" id="{078025BF-AB0B-5E3B-6A4D-DE20E890CFAA}"/>
                </a:ext>
              </a:extLst>
            </p:cNvPr>
            <p:cNvSpPr/>
            <p:nvPr/>
          </p:nvSpPr>
          <p:spPr>
            <a:xfrm>
              <a:off x="789609" y="2568304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01" y="17885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7885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678">
              <a:extLst>
                <a:ext uri="{FF2B5EF4-FFF2-40B4-BE49-F238E27FC236}">
                  <a16:creationId xmlns:a16="http://schemas.microsoft.com/office/drawing/2014/main" id="{898DB32F-86E9-5C62-FBB6-9A609BA6DD8E}"/>
                </a:ext>
              </a:extLst>
            </p:cNvPr>
            <p:cNvSpPr/>
            <p:nvPr/>
          </p:nvSpPr>
          <p:spPr>
            <a:xfrm>
              <a:off x="789711" y="2568505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101" y="17685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7685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679">
              <a:extLst>
                <a:ext uri="{FF2B5EF4-FFF2-40B4-BE49-F238E27FC236}">
                  <a16:creationId xmlns:a16="http://schemas.microsoft.com/office/drawing/2014/main" id="{844CE39A-9D37-0028-0B53-5705025C0360}"/>
                </a:ext>
              </a:extLst>
            </p:cNvPr>
            <p:cNvSpPr/>
            <p:nvPr/>
          </p:nvSpPr>
          <p:spPr>
            <a:xfrm>
              <a:off x="789813" y="2568705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101" y="17484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7484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680">
              <a:extLst>
                <a:ext uri="{FF2B5EF4-FFF2-40B4-BE49-F238E27FC236}">
                  <a16:creationId xmlns:a16="http://schemas.microsoft.com/office/drawing/2014/main" id="{E69C8E9C-4F67-7896-BB21-8208DBC7F84E}"/>
                </a:ext>
              </a:extLst>
            </p:cNvPr>
            <p:cNvSpPr/>
            <p:nvPr/>
          </p:nvSpPr>
          <p:spPr>
            <a:xfrm>
              <a:off x="789927" y="2568931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101" y="17258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7258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681">
              <a:extLst>
                <a:ext uri="{FF2B5EF4-FFF2-40B4-BE49-F238E27FC236}">
                  <a16:creationId xmlns:a16="http://schemas.microsoft.com/office/drawing/2014/main" id="{BF2C93C1-719E-E5D3-F2AD-728BB9EE877F}"/>
                </a:ext>
              </a:extLst>
            </p:cNvPr>
            <p:cNvSpPr/>
            <p:nvPr/>
          </p:nvSpPr>
          <p:spPr>
            <a:xfrm>
              <a:off x="790028" y="2569132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01" y="17057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7057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682">
              <a:extLst>
                <a:ext uri="{FF2B5EF4-FFF2-40B4-BE49-F238E27FC236}">
                  <a16:creationId xmlns:a16="http://schemas.microsoft.com/office/drawing/2014/main" id="{937E5F0B-6E4C-743D-1F8E-82FB09293988}"/>
                </a:ext>
              </a:extLst>
            </p:cNvPr>
            <p:cNvSpPr/>
            <p:nvPr/>
          </p:nvSpPr>
          <p:spPr>
            <a:xfrm>
              <a:off x="790130" y="2569332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01" y="16857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6857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683">
              <a:extLst>
                <a:ext uri="{FF2B5EF4-FFF2-40B4-BE49-F238E27FC236}">
                  <a16:creationId xmlns:a16="http://schemas.microsoft.com/office/drawing/2014/main" id="{8D78EF40-0750-3D4D-18F0-04F2052ED4F1}"/>
                </a:ext>
              </a:extLst>
            </p:cNvPr>
            <p:cNvSpPr/>
            <p:nvPr/>
          </p:nvSpPr>
          <p:spPr>
            <a:xfrm>
              <a:off x="790244" y="2569558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01" y="16631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6631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684">
              <a:extLst>
                <a:ext uri="{FF2B5EF4-FFF2-40B4-BE49-F238E27FC236}">
                  <a16:creationId xmlns:a16="http://schemas.microsoft.com/office/drawing/2014/main" id="{4CB64F88-2713-9D4B-F295-B54B92DE1993}"/>
                </a:ext>
              </a:extLst>
            </p:cNvPr>
            <p:cNvSpPr/>
            <p:nvPr/>
          </p:nvSpPr>
          <p:spPr>
            <a:xfrm>
              <a:off x="790346" y="2569759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01" y="16430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643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685">
              <a:extLst>
                <a:ext uri="{FF2B5EF4-FFF2-40B4-BE49-F238E27FC236}">
                  <a16:creationId xmlns:a16="http://schemas.microsoft.com/office/drawing/2014/main" id="{77B03DD1-D8C0-D5B8-4790-66619866989B}"/>
                </a:ext>
              </a:extLst>
            </p:cNvPr>
            <p:cNvSpPr/>
            <p:nvPr/>
          </p:nvSpPr>
          <p:spPr>
            <a:xfrm>
              <a:off x="790448" y="2569960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01" y="16229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6229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686">
              <a:extLst>
                <a:ext uri="{FF2B5EF4-FFF2-40B4-BE49-F238E27FC236}">
                  <a16:creationId xmlns:a16="http://schemas.microsoft.com/office/drawing/2014/main" id="{6748CD8C-30F7-4CD7-1413-DBE9897EEB61}"/>
                </a:ext>
              </a:extLst>
            </p:cNvPr>
            <p:cNvSpPr/>
            <p:nvPr/>
          </p:nvSpPr>
          <p:spPr>
            <a:xfrm>
              <a:off x="790562" y="2570186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01" y="16004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6004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687">
              <a:extLst>
                <a:ext uri="{FF2B5EF4-FFF2-40B4-BE49-F238E27FC236}">
                  <a16:creationId xmlns:a16="http://schemas.microsoft.com/office/drawing/2014/main" id="{129F29A2-9BAC-0D65-4717-AF1CC436DBB1}"/>
                </a:ext>
              </a:extLst>
            </p:cNvPr>
            <p:cNvSpPr/>
            <p:nvPr/>
          </p:nvSpPr>
          <p:spPr>
            <a:xfrm>
              <a:off x="790663" y="2570386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01" y="15803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5803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688">
              <a:extLst>
                <a:ext uri="{FF2B5EF4-FFF2-40B4-BE49-F238E27FC236}">
                  <a16:creationId xmlns:a16="http://schemas.microsoft.com/office/drawing/2014/main" id="{45A09B55-47B0-118C-A687-10C87670DF69}"/>
                </a:ext>
              </a:extLst>
            </p:cNvPr>
            <p:cNvSpPr/>
            <p:nvPr/>
          </p:nvSpPr>
          <p:spPr>
            <a:xfrm>
              <a:off x="790765" y="2570587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01" y="15602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5602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689">
              <a:extLst>
                <a:ext uri="{FF2B5EF4-FFF2-40B4-BE49-F238E27FC236}">
                  <a16:creationId xmlns:a16="http://schemas.microsoft.com/office/drawing/2014/main" id="{D463A732-46AF-8342-F587-5837A0BE91A2}"/>
                </a:ext>
              </a:extLst>
            </p:cNvPr>
            <p:cNvSpPr/>
            <p:nvPr/>
          </p:nvSpPr>
          <p:spPr>
            <a:xfrm>
              <a:off x="790879" y="2570813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01" y="15376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5376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690">
              <a:extLst>
                <a:ext uri="{FF2B5EF4-FFF2-40B4-BE49-F238E27FC236}">
                  <a16:creationId xmlns:a16="http://schemas.microsoft.com/office/drawing/2014/main" id="{BAE17565-336A-B1DD-BA4C-61F91F9936EA}"/>
                </a:ext>
              </a:extLst>
            </p:cNvPr>
            <p:cNvSpPr/>
            <p:nvPr/>
          </p:nvSpPr>
          <p:spPr>
            <a:xfrm>
              <a:off x="790981" y="2571013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101" y="15176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5176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691">
              <a:extLst>
                <a:ext uri="{FF2B5EF4-FFF2-40B4-BE49-F238E27FC236}">
                  <a16:creationId xmlns:a16="http://schemas.microsoft.com/office/drawing/2014/main" id="{3BA90CAB-B275-3357-79EA-22720F4F56C8}"/>
                </a:ext>
              </a:extLst>
            </p:cNvPr>
            <p:cNvSpPr/>
            <p:nvPr/>
          </p:nvSpPr>
          <p:spPr>
            <a:xfrm>
              <a:off x="791083" y="2571214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101" y="14975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4975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692">
              <a:extLst>
                <a:ext uri="{FF2B5EF4-FFF2-40B4-BE49-F238E27FC236}">
                  <a16:creationId xmlns:a16="http://schemas.microsoft.com/office/drawing/2014/main" id="{5EEEF441-6631-A374-82A1-497F84E13BA1}"/>
                </a:ext>
              </a:extLst>
            </p:cNvPr>
            <p:cNvSpPr/>
            <p:nvPr/>
          </p:nvSpPr>
          <p:spPr>
            <a:xfrm>
              <a:off x="791184" y="2571415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101" y="14774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4774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693">
              <a:extLst>
                <a:ext uri="{FF2B5EF4-FFF2-40B4-BE49-F238E27FC236}">
                  <a16:creationId xmlns:a16="http://schemas.microsoft.com/office/drawing/2014/main" id="{1221796E-2C1D-7883-A95F-E2488DFD5394}"/>
                </a:ext>
              </a:extLst>
            </p:cNvPr>
            <p:cNvSpPr/>
            <p:nvPr/>
          </p:nvSpPr>
          <p:spPr>
            <a:xfrm>
              <a:off x="791298" y="2571641"/>
              <a:ext cx="635" cy="14604"/>
            </a:xfrm>
            <a:custGeom>
              <a:avLst/>
              <a:gdLst/>
              <a:ahLst/>
              <a:cxnLst/>
              <a:rect l="l" t="t" r="r" b="b"/>
              <a:pathLst>
                <a:path w="634" h="14605">
                  <a:moveTo>
                    <a:pt x="101" y="14548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4548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694">
              <a:extLst>
                <a:ext uri="{FF2B5EF4-FFF2-40B4-BE49-F238E27FC236}">
                  <a16:creationId xmlns:a16="http://schemas.microsoft.com/office/drawing/2014/main" id="{A94CB5FF-2462-DDFA-D436-59089AC726BA}"/>
                </a:ext>
              </a:extLst>
            </p:cNvPr>
            <p:cNvSpPr/>
            <p:nvPr/>
          </p:nvSpPr>
          <p:spPr>
            <a:xfrm>
              <a:off x="791400" y="2571841"/>
              <a:ext cx="635" cy="14604"/>
            </a:xfrm>
            <a:custGeom>
              <a:avLst/>
              <a:gdLst/>
              <a:ahLst/>
              <a:cxnLst/>
              <a:rect l="l" t="t" r="r" b="b"/>
              <a:pathLst>
                <a:path w="634" h="14605">
                  <a:moveTo>
                    <a:pt x="101" y="14348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4348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695">
              <a:extLst>
                <a:ext uri="{FF2B5EF4-FFF2-40B4-BE49-F238E27FC236}">
                  <a16:creationId xmlns:a16="http://schemas.microsoft.com/office/drawing/2014/main" id="{3B23CDB0-9B3B-4066-705B-8CF39429F0D3}"/>
                </a:ext>
              </a:extLst>
            </p:cNvPr>
            <p:cNvSpPr/>
            <p:nvPr/>
          </p:nvSpPr>
          <p:spPr>
            <a:xfrm>
              <a:off x="791502" y="2572042"/>
              <a:ext cx="635" cy="14604"/>
            </a:xfrm>
            <a:custGeom>
              <a:avLst/>
              <a:gdLst/>
              <a:ahLst/>
              <a:cxnLst/>
              <a:rect l="l" t="t" r="r" b="b"/>
              <a:pathLst>
                <a:path w="634" h="14605">
                  <a:moveTo>
                    <a:pt x="101" y="14147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4147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696">
              <a:extLst>
                <a:ext uri="{FF2B5EF4-FFF2-40B4-BE49-F238E27FC236}">
                  <a16:creationId xmlns:a16="http://schemas.microsoft.com/office/drawing/2014/main" id="{18C2A2B3-9D4A-4F6E-7D1E-3EFF72C720E7}"/>
                </a:ext>
              </a:extLst>
            </p:cNvPr>
            <p:cNvSpPr/>
            <p:nvPr/>
          </p:nvSpPr>
          <p:spPr>
            <a:xfrm>
              <a:off x="791616" y="2572268"/>
              <a:ext cx="635" cy="13970"/>
            </a:xfrm>
            <a:custGeom>
              <a:avLst/>
              <a:gdLst/>
              <a:ahLst/>
              <a:cxnLst/>
              <a:rect l="l" t="t" r="r" b="b"/>
              <a:pathLst>
                <a:path w="634" h="13969">
                  <a:moveTo>
                    <a:pt x="101" y="13921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3921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697">
              <a:extLst>
                <a:ext uri="{FF2B5EF4-FFF2-40B4-BE49-F238E27FC236}">
                  <a16:creationId xmlns:a16="http://schemas.microsoft.com/office/drawing/2014/main" id="{B60F97C3-2C0D-6C33-BF1F-4F42EE589C1B}"/>
                </a:ext>
              </a:extLst>
            </p:cNvPr>
            <p:cNvSpPr/>
            <p:nvPr/>
          </p:nvSpPr>
          <p:spPr>
            <a:xfrm>
              <a:off x="791718" y="2572469"/>
              <a:ext cx="635" cy="13970"/>
            </a:xfrm>
            <a:custGeom>
              <a:avLst/>
              <a:gdLst/>
              <a:ahLst/>
              <a:cxnLst/>
              <a:rect l="l" t="t" r="r" b="b"/>
              <a:pathLst>
                <a:path w="634" h="13969">
                  <a:moveTo>
                    <a:pt x="101" y="13720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372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698">
              <a:extLst>
                <a:ext uri="{FF2B5EF4-FFF2-40B4-BE49-F238E27FC236}">
                  <a16:creationId xmlns:a16="http://schemas.microsoft.com/office/drawing/2014/main" id="{DA04A566-8ED7-48A9-807A-8553E3F7B5B9}"/>
                </a:ext>
              </a:extLst>
            </p:cNvPr>
            <p:cNvSpPr/>
            <p:nvPr/>
          </p:nvSpPr>
          <p:spPr>
            <a:xfrm>
              <a:off x="791819" y="2572669"/>
              <a:ext cx="635" cy="13970"/>
            </a:xfrm>
            <a:custGeom>
              <a:avLst/>
              <a:gdLst/>
              <a:ahLst/>
              <a:cxnLst/>
              <a:rect l="l" t="t" r="r" b="b"/>
              <a:pathLst>
                <a:path w="634" h="13969">
                  <a:moveTo>
                    <a:pt x="101" y="13520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352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699">
              <a:extLst>
                <a:ext uri="{FF2B5EF4-FFF2-40B4-BE49-F238E27FC236}">
                  <a16:creationId xmlns:a16="http://schemas.microsoft.com/office/drawing/2014/main" id="{2D4F8DCD-7702-2E78-A751-4E3818006B5F}"/>
                </a:ext>
              </a:extLst>
            </p:cNvPr>
            <p:cNvSpPr/>
            <p:nvPr/>
          </p:nvSpPr>
          <p:spPr>
            <a:xfrm>
              <a:off x="791933" y="2572895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101" y="13294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3294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700">
              <a:extLst>
                <a:ext uri="{FF2B5EF4-FFF2-40B4-BE49-F238E27FC236}">
                  <a16:creationId xmlns:a16="http://schemas.microsoft.com/office/drawing/2014/main" id="{0F97D460-C75A-6951-9809-F2FE18EA619D}"/>
                </a:ext>
              </a:extLst>
            </p:cNvPr>
            <p:cNvSpPr/>
            <p:nvPr/>
          </p:nvSpPr>
          <p:spPr>
            <a:xfrm>
              <a:off x="792035" y="2573096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101" y="13093"/>
                  </a:moveTo>
                  <a:lnTo>
                    <a:pt x="0" y="0"/>
                  </a:lnTo>
                  <a:lnTo>
                    <a:pt x="101" y="200"/>
                  </a:lnTo>
                  <a:lnTo>
                    <a:pt x="101" y="13093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701">
              <a:extLst>
                <a:ext uri="{FF2B5EF4-FFF2-40B4-BE49-F238E27FC236}">
                  <a16:creationId xmlns:a16="http://schemas.microsoft.com/office/drawing/2014/main" id="{2ADA1DD0-4C8D-4D1F-E305-E76B401FFE76}"/>
                </a:ext>
              </a:extLst>
            </p:cNvPr>
            <p:cNvSpPr/>
            <p:nvPr/>
          </p:nvSpPr>
          <p:spPr>
            <a:xfrm>
              <a:off x="792137" y="2573296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101" y="12893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893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702">
              <a:extLst>
                <a:ext uri="{FF2B5EF4-FFF2-40B4-BE49-F238E27FC236}">
                  <a16:creationId xmlns:a16="http://schemas.microsoft.com/office/drawing/2014/main" id="{1363B588-E17E-EF38-590C-8021922DEC71}"/>
                </a:ext>
              </a:extLst>
            </p:cNvPr>
            <p:cNvSpPr/>
            <p:nvPr/>
          </p:nvSpPr>
          <p:spPr>
            <a:xfrm>
              <a:off x="792251" y="2573440"/>
              <a:ext cx="635" cy="13335"/>
            </a:xfrm>
            <a:custGeom>
              <a:avLst/>
              <a:gdLst/>
              <a:ahLst/>
              <a:cxnLst/>
              <a:rect l="l" t="t" r="r" b="b"/>
              <a:pathLst>
                <a:path w="634" h="13335">
                  <a:moveTo>
                    <a:pt x="101" y="1274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749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703">
              <a:extLst>
                <a:ext uri="{FF2B5EF4-FFF2-40B4-BE49-F238E27FC236}">
                  <a16:creationId xmlns:a16="http://schemas.microsoft.com/office/drawing/2014/main" id="{C0558AC5-B4B0-B00C-EFB5-721D0A7845D7}"/>
                </a:ext>
              </a:extLst>
            </p:cNvPr>
            <p:cNvSpPr/>
            <p:nvPr/>
          </p:nvSpPr>
          <p:spPr>
            <a:xfrm>
              <a:off x="792353" y="2573567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101" y="12622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622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704">
              <a:extLst>
                <a:ext uri="{FF2B5EF4-FFF2-40B4-BE49-F238E27FC236}">
                  <a16:creationId xmlns:a16="http://schemas.microsoft.com/office/drawing/2014/main" id="{C7ADE3FF-8638-EDD8-97C9-94A0E7BA9453}"/>
                </a:ext>
              </a:extLst>
            </p:cNvPr>
            <p:cNvSpPr/>
            <p:nvPr/>
          </p:nvSpPr>
          <p:spPr>
            <a:xfrm>
              <a:off x="792454" y="2573694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101" y="12495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495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705">
              <a:extLst>
                <a:ext uri="{FF2B5EF4-FFF2-40B4-BE49-F238E27FC236}">
                  <a16:creationId xmlns:a16="http://schemas.microsoft.com/office/drawing/2014/main" id="{AD04CDED-733B-3696-4AEF-3EFD05B0E11F}"/>
                </a:ext>
              </a:extLst>
            </p:cNvPr>
            <p:cNvSpPr/>
            <p:nvPr/>
          </p:nvSpPr>
          <p:spPr>
            <a:xfrm>
              <a:off x="792556" y="2573822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101" y="12367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367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706">
              <a:extLst>
                <a:ext uri="{FF2B5EF4-FFF2-40B4-BE49-F238E27FC236}">
                  <a16:creationId xmlns:a16="http://schemas.microsoft.com/office/drawing/2014/main" id="{6E9044D9-BB3A-516F-1692-B9EEEA735B29}"/>
                </a:ext>
              </a:extLst>
            </p:cNvPr>
            <p:cNvSpPr/>
            <p:nvPr/>
          </p:nvSpPr>
          <p:spPr>
            <a:xfrm>
              <a:off x="792670" y="2573965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101" y="12224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224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707">
              <a:extLst>
                <a:ext uri="{FF2B5EF4-FFF2-40B4-BE49-F238E27FC236}">
                  <a16:creationId xmlns:a16="http://schemas.microsoft.com/office/drawing/2014/main" id="{8FE4142C-EA24-926D-EE35-E94D9FE9F335}"/>
                </a:ext>
              </a:extLst>
            </p:cNvPr>
            <p:cNvSpPr/>
            <p:nvPr/>
          </p:nvSpPr>
          <p:spPr>
            <a:xfrm>
              <a:off x="792772" y="2574092"/>
              <a:ext cx="635" cy="12700"/>
            </a:xfrm>
            <a:custGeom>
              <a:avLst/>
              <a:gdLst/>
              <a:ahLst/>
              <a:cxnLst/>
              <a:rect l="l" t="t" r="r" b="b"/>
              <a:pathLst>
                <a:path w="634" h="12700">
                  <a:moveTo>
                    <a:pt x="101" y="12097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2097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708">
              <a:extLst>
                <a:ext uri="{FF2B5EF4-FFF2-40B4-BE49-F238E27FC236}">
                  <a16:creationId xmlns:a16="http://schemas.microsoft.com/office/drawing/2014/main" id="{D22C248B-AA7C-51AB-67C1-996FEC1C7F6F}"/>
                </a:ext>
              </a:extLst>
            </p:cNvPr>
            <p:cNvSpPr/>
            <p:nvPr/>
          </p:nvSpPr>
          <p:spPr>
            <a:xfrm>
              <a:off x="792873" y="2574219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4" h="12064">
                  <a:moveTo>
                    <a:pt x="101" y="11970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97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709">
              <a:extLst>
                <a:ext uri="{FF2B5EF4-FFF2-40B4-BE49-F238E27FC236}">
                  <a16:creationId xmlns:a16="http://schemas.microsoft.com/office/drawing/2014/main" id="{48722287-18A4-DA82-6166-6C97C17D328C}"/>
                </a:ext>
              </a:extLst>
            </p:cNvPr>
            <p:cNvSpPr/>
            <p:nvPr/>
          </p:nvSpPr>
          <p:spPr>
            <a:xfrm>
              <a:off x="792988" y="2574363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4" h="12064">
                  <a:moveTo>
                    <a:pt x="101" y="11826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826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710">
              <a:extLst>
                <a:ext uri="{FF2B5EF4-FFF2-40B4-BE49-F238E27FC236}">
                  <a16:creationId xmlns:a16="http://schemas.microsoft.com/office/drawing/2014/main" id="{0187C3C6-2DB2-2761-CADE-4A1A5EEC9D2C}"/>
                </a:ext>
              </a:extLst>
            </p:cNvPr>
            <p:cNvSpPr/>
            <p:nvPr/>
          </p:nvSpPr>
          <p:spPr>
            <a:xfrm>
              <a:off x="793089" y="2574490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4" h="12064">
                  <a:moveTo>
                    <a:pt x="101" y="1169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699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711">
              <a:extLst>
                <a:ext uri="{FF2B5EF4-FFF2-40B4-BE49-F238E27FC236}">
                  <a16:creationId xmlns:a16="http://schemas.microsoft.com/office/drawing/2014/main" id="{E3237809-D46D-EB6C-5384-5C9796185BF7}"/>
                </a:ext>
              </a:extLst>
            </p:cNvPr>
            <p:cNvSpPr/>
            <p:nvPr/>
          </p:nvSpPr>
          <p:spPr>
            <a:xfrm>
              <a:off x="793191" y="2574617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4" h="12064">
                  <a:moveTo>
                    <a:pt x="101" y="11572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572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712">
              <a:extLst>
                <a:ext uri="{FF2B5EF4-FFF2-40B4-BE49-F238E27FC236}">
                  <a16:creationId xmlns:a16="http://schemas.microsoft.com/office/drawing/2014/main" id="{C4A4AC81-2FE2-ACCE-8FBB-106C5F049719}"/>
                </a:ext>
              </a:extLst>
            </p:cNvPr>
            <p:cNvSpPr/>
            <p:nvPr/>
          </p:nvSpPr>
          <p:spPr>
            <a:xfrm>
              <a:off x="793305" y="2574760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101" y="1142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429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713">
              <a:extLst>
                <a:ext uri="{FF2B5EF4-FFF2-40B4-BE49-F238E27FC236}">
                  <a16:creationId xmlns:a16="http://schemas.microsoft.com/office/drawing/2014/main" id="{034C6D39-21C5-FEFA-0C4C-5CF27FF595C9}"/>
                </a:ext>
              </a:extLst>
            </p:cNvPr>
            <p:cNvSpPr/>
            <p:nvPr/>
          </p:nvSpPr>
          <p:spPr>
            <a:xfrm>
              <a:off x="793407" y="2574888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101" y="1130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301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714">
              <a:extLst>
                <a:ext uri="{FF2B5EF4-FFF2-40B4-BE49-F238E27FC236}">
                  <a16:creationId xmlns:a16="http://schemas.microsoft.com/office/drawing/2014/main" id="{41F0E481-A3F5-7592-4E96-E44D4A96CD99}"/>
                </a:ext>
              </a:extLst>
            </p:cNvPr>
            <p:cNvSpPr/>
            <p:nvPr/>
          </p:nvSpPr>
          <p:spPr>
            <a:xfrm>
              <a:off x="793508" y="2575015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101" y="11174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174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715">
              <a:extLst>
                <a:ext uri="{FF2B5EF4-FFF2-40B4-BE49-F238E27FC236}">
                  <a16:creationId xmlns:a16="http://schemas.microsoft.com/office/drawing/2014/main" id="{694A0C7B-E2E8-3EE6-6A52-6E940E81BA08}"/>
                </a:ext>
              </a:extLst>
            </p:cNvPr>
            <p:cNvSpPr/>
            <p:nvPr/>
          </p:nvSpPr>
          <p:spPr>
            <a:xfrm>
              <a:off x="793623" y="2575158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101" y="1103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1031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716">
              <a:extLst>
                <a:ext uri="{FF2B5EF4-FFF2-40B4-BE49-F238E27FC236}">
                  <a16:creationId xmlns:a16="http://schemas.microsoft.com/office/drawing/2014/main" id="{537E0D27-F9B5-2681-9F0F-6D20AED5F087}"/>
                </a:ext>
              </a:extLst>
            </p:cNvPr>
            <p:cNvSpPr/>
            <p:nvPr/>
          </p:nvSpPr>
          <p:spPr>
            <a:xfrm>
              <a:off x="793724" y="2575285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101" y="10904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904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717">
              <a:extLst>
                <a:ext uri="{FF2B5EF4-FFF2-40B4-BE49-F238E27FC236}">
                  <a16:creationId xmlns:a16="http://schemas.microsoft.com/office/drawing/2014/main" id="{B64D28DE-5EAE-6071-1954-3F8ED2DB0E8E}"/>
                </a:ext>
              </a:extLst>
            </p:cNvPr>
            <p:cNvSpPr/>
            <p:nvPr/>
          </p:nvSpPr>
          <p:spPr>
            <a:xfrm>
              <a:off x="793826" y="2575413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4" h="10794">
                  <a:moveTo>
                    <a:pt x="101" y="10776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776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718">
              <a:extLst>
                <a:ext uri="{FF2B5EF4-FFF2-40B4-BE49-F238E27FC236}">
                  <a16:creationId xmlns:a16="http://schemas.microsoft.com/office/drawing/2014/main" id="{516ED901-640D-CC63-E9CB-F7DA5EF51500}"/>
                </a:ext>
              </a:extLst>
            </p:cNvPr>
            <p:cNvSpPr/>
            <p:nvPr/>
          </p:nvSpPr>
          <p:spPr>
            <a:xfrm>
              <a:off x="793927" y="2575540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4" h="10794">
                  <a:moveTo>
                    <a:pt x="101" y="1064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649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719">
              <a:extLst>
                <a:ext uri="{FF2B5EF4-FFF2-40B4-BE49-F238E27FC236}">
                  <a16:creationId xmlns:a16="http://schemas.microsoft.com/office/drawing/2014/main" id="{79C26C0C-0C65-D1F1-E36F-F741C3F7EF50}"/>
                </a:ext>
              </a:extLst>
            </p:cNvPr>
            <p:cNvSpPr/>
            <p:nvPr/>
          </p:nvSpPr>
          <p:spPr>
            <a:xfrm>
              <a:off x="794042" y="2575683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4" h="10794">
                  <a:moveTo>
                    <a:pt x="101" y="10506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506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720">
              <a:extLst>
                <a:ext uri="{FF2B5EF4-FFF2-40B4-BE49-F238E27FC236}">
                  <a16:creationId xmlns:a16="http://schemas.microsoft.com/office/drawing/2014/main" id="{57D88279-5FA9-726F-B315-7EF99B65079D}"/>
                </a:ext>
              </a:extLst>
            </p:cNvPr>
            <p:cNvSpPr/>
            <p:nvPr/>
          </p:nvSpPr>
          <p:spPr>
            <a:xfrm>
              <a:off x="794143" y="2575810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4" h="10794">
                  <a:moveTo>
                    <a:pt x="101" y="1037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379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721">
              <a:extLst>
                <a:ext uri="{FF2B5EF4-FFF2-40B4-BE49-F238E27FC236}">
                  <a16:creationId xmlns:a16="http://schemas.microsoft.com/office/drawing/2014/main" id="{FF0F0225-ED33-17CF-B877-1C242D2962D2}"/>
                </a:ext>
              </a:extLst>
            </p:cNvPr>
            <p:cNvSpPr/>
            <p:nvPr/>
          </p:nvSpPr>
          <p:spPr>
            <a:xfrm>
              <a:off x="794245" y="2575938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4" h="10794">
                  <a:moveTo>
                    <a:pt x="101" y="1025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251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722">
              <a:extLst>
                <a:ext uri="{FF2B5EF4-FFF2-40B4-BE49-F238E27FC236}">
                  <a16:creationId xmlns:a16="http://schemas.microsoft.com/office/drawing/2014/main" id="{DF2E0A3B-0D3E-E0C8-A300-2B40550AEFA3}"/>
                </a:ext>
              </a:extLst>
            </p:cNvPr>
            <p:cNvSpPr/>
            <p:nvPr/>
          </p:nvSpPr>
          <p:spPr>
            <a:xfrm>
              <a:off x="794359" y="2576081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101" y="10108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10108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723">
              <a:extLst>
                <a:ext uri="{FF2B5EF4-FFF2-40B4-BE49-F238E27FC236}">
                  <a16:creationId xmlns:a16="http://schemas.microsoft.com/office/drawing/2014/main" id="{531F871E-4A4F-931E-B52C-0E7E5827809C}"/>
                </a:ext>
              </a:extLst>
            </p:cNvPr>
            <p:cNvSpPr/>
            <p:nvPr/>
          </p:nvSpPr>
          <p:spPr>
            <a:xfrm>
              <a:off x="794461" y="257620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101" y="998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981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724">
              <a:extLst>
                <a:ext uri="{FF2B5EF4-FFF2-40B4-BE49-F238E27FC236}">
                  <a16:creationId xmlns:a16="http://schemas.microsoft.com/office/drawing/2014/main" id="{6E3FD485-E8CC-1E5E-C80B-336CF7EF1A2E}"/>
                </a:ext>
              </a:extLst>
            </p:cNvPr>
            <p:cNvSpPr/>
            <p:nvPr/>
          </p:nvSpPr>
          <p:spPr>
            <a:xfrm>
              <a:off x="794562" y="2576335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101" y="9854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854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725">
              <a:extLst>
                <a:ext uri="{FF2B5EF4-FFF2-40B4-BE49-F238E27FC236}">
                  <a16:creationId xmlns:a16="http://schemas.microsoft.com/office/drawing/2014/main" id="{EEF7B634-BF8F-4766-BC7F-D35B1235AF4C}"/>
                </a:ext>
              </a:extLst>
            </p:cNvPr>
            <p:cNvSpPr/>
            <p:nvPr/>
          </p:nvSpPr>
          <p:spPr>
            <a:xfrm>
              <a:off x="794677" y="2576479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101" y="971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711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726">
              <a:extLst>
                <a:ext uri="{FF2B5EF4-FFF2-40B4-BE49-F238E27FC236}">
                  <a16:creationId xmlns:a16="http://schemas.microsoft.com/office/drawing/2014/main" id="{D7A1AE36-2EA0-007B-5976-1646FB8BCF7F}"/>
                </a:ext>
              </a:extLst>
            </p:cNvPr>
            <p:cNvSpPr/>
            <p:nvPr/>
          </p:nvSpPr>
          <p:spPr>
            <a:xfrm>
              <a:off x="794778" y="2576606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60">
                  <a:moveTo>
                    <a:pt x="101" y="9583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583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727">
              <a:extLst>
                <a:ext uri="{FF2B5EF4-FFF2-40B4-BE49-F238E27FC236}">
                  <a16:creationId xmlns:a16="http://schemas.microsoft.com/office/drawing/2014/main" id="{53287BCC-62A5-4C66-2EB5-0BCC083EA953}"/>
                </a:ext>
              </a:extLst>
            </p:cNvPr>
            <p:cNvSpPr/>
            <p:nvPr/>
          </p:nvSpPr>
          <p:spPr>
            <a:xfrm>
              <a:off x="794880" y="2576733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101" y="9456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456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728">
              <a:extLst>
                <a:ext uri="{FF2B5EF4-FFF2-40B4-BE49-F238E27FC236}">
                  <a16:creationId xmlns:a16="http://schemas.microsoft.com/office/drawing/2014/main" id="{89638079-AADC-D4A1-419C-5A239FA727BA}"/>
                </a:ext>
              </a:extLst>
            </p:cNvPr>
            <p:cNvSpPr/>
            <p:nvPr/>
          </p:nvSpPr>
          <p:spPr>
            <a:xfrm>
              <a:off x="794981" y="2576860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101" y="9329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329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729">
              <a:extLst>
                <a:ext uri="{FF2B5EF4-FFF2-40B4-BE49-F238E27FC236}">
                  <a16:creationId xmlns:a16="http://schemas.microsoft.com/office/drawing/2014/main" id="{3B8610AD-5979-1934-9EF6-D0F7E2B9BFE0}"/>
                </a:ext>
              </a:extLst>
            </p:cNvPr>
            <p:cNvSpPr/>
            <p:nvPr/>
          </p:nvSpPr>
          <p:spPr>
            <a:xfrm>
              <a:off x="795096" y="2577004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101" y="9185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185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730">
              <a:extLst>
                <a:ext uri="{FF2B5EF4-FFF2-40B4-BE49-F238E27FC236}">
                  <a16:creationId xmlns:a16="http://schemas.microsoft.com/office/drawing/2014/main" id="{5BB7F9AE-34B5-3192-2A5C-F09DB8093F8B}"/>
                </a:ext>
              </a:extLst>
            </p:cNvPr>
            <p:cNvSpPr/>
            <p:nvPr/>
          </p:nvSpPr>
          <p:spPr>
            <a:xfrm>
              <a:off x="795197" y="2577131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101" y="9058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9058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731">
              <a:extLst>
                <a:ext uri="{FF2B5EF4-FFF2-40B4-BE49-F238E27FC236}">
                  <a16:creationId xmlns:a16="http://schemas.microsoft.com/office/drawing/2014/main" id="{4E5208A4-899D-39F2-0FFE-63EA5498D54F}"/>
                </a:ext>
              </a:extLst>
            </p:cNvPr>
            <p:cNvSpPr/>
            <p:nvPr/>
          </p:nvSpPr>
          <p:spPr>
            <a:xfrm>
              <a:off x="795299" y="2577258"/>
              <a:ext cx="635" cy="9525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101" y="8931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931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732">
              <a:extLst>
                <a:ext uri="{FF2B5EF4-FFF2-40B4-BE49-F238E27FC236}">
                  <a16:creationId xmlns:a16="http://schemas.microsoft.com/office/drawing/2014/main" id="{5E865905-E131-5037-AC7D-25094A5D7B08}"/>
                </a:ext>
              </a:extLst>
            </p:cNvPr>
            <p:cNvSpPr/>
            <p:nvPr/>
          </p:nvSpPr>
          <p:spPr>
            <a:xfrm>
              <a:off x="795413" y="2577401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101" y="8788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788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733">
              <a:extLst>
                <a:ext uri="{FF2B5EF4-FFF2-40B4-BE49-F238E27FC236}">
                  <a16:creationId xmlns:a16="http://schemas.microsoft.com/office/drawing/2014/main" id="{BDDEA64B-21C3-96CE-AC32-D0280AD3FBFD}"/>
                </a:ext>
              </a:extLst>
            </p:cNvPr>
            <p:cNvSpPr/>
            <p:nvPr/>
          </p:nvSpPr>
          <p:spPr>
            <a:xfrm>
              <a:off x="795515" y="2577529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101" y="8660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66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734">
              <a:extLst>
                <a:ext uri="{FF2B5EF4-FFF2-40B4-BE49-F238E27FC236}">
                  <a16:creationId xmlns:a16="http://schemas.microsoft.com/office/drawing/2014/main" id="{2B743C57-4D2B-D08C-66FB-A2F70D38D72E}"/>
                </a:ext>
              </a:extLst>
            </p:cNvPr>
            <p:cNvSpPr/>
            <p:nvPr/>
          </p:nvSpPr>
          <p:spPr>
            <a:xfrm>
              <a:off x="795616" y="2577656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101" y="8533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533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735">
              <a:extLst>
                <a:ext uri="{FF2B5EF4-FFF2-40B4-BE49-F238E27FC236}">
                  <a16:creationId xmlns:a16="http://schemas.microsoft.com/office/drawing/2014/main" id="{69EF4288-A449-D0D5-ED58-6DDE45734B66}"/>
                </a:ext>
              </a:extLst>
            </p:cNvPr>
            <p:cNvSpPr/>
            <p:nvPr/>
          </p:nvSpPr>
          <p:spPr>
            <a:xfrm>
              <a:off x="795731" y="2577799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101" y="8390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39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736">
              <a:extLst>
                <a:ext uri="{FF2B5EF4-FFF2-40B4-BE49-F238E27FC236}">
                  <a16:creationId xmlns:a16="http://schemas.microsoft.com/office/drawing/2014/main" id="{47F76EC2-51DA-2B5A-8F3B-8A778EA1C147}"/>
                </a:ext>
              </a:extLst>
            </p:cNvPr>
            <p:cNvSpPr/>
            <p:nvPr/>
          </p:nvSpPr>
          <p:spPr>
            <a:xfrm>
              <a:off x="795832" y="2577926"/>
              <a:ext cx="635" cy="8890"/>
            </a:xfrm>
            <a:custGeom>
              <a:avLst/>
              <a:gdLst/>
              <a:ahLst/>
              <a:cxnLst/>
              <a:rect l="l" t="t" r="r" b="b"/>
              <a:pathLst>
                <a:path w="634" h="8889">
                  <a:moveTo>
                    <a:pt x="101" y="8263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263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737">
              <a:extLst>
                <a:ext uri="{FF2B5EF4-FFF2-40B4-BE49-F238E27FC236}">
                  <a16:creationId xmlns:a16="http://schemas.microsoft.com/office/drawing/2014/main" id="{EBDC81D6-34DA-E2D8-1053-B3A4CFAC3977}"/>
                </a:ext>
              </a:extLst>
            </p:cNvPr>
            <p:cNvSpPr/>
            <p:nvPr/>
          </p:nvSpPr>
          <p:spPr>
            <a:xfrm>
              <a:off x="795934" y="2578054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101" y="8135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8135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738">
              <a:extLst>
                <a:ext uri="{FF2B5EF4-FFF2-40B4-BE49-F238E27FC236}">
                  <a16:creationId xmlns:a16="http://schemas.microsoft.com/office/drawing/2014/main" id="{F0DA5613-613C-D79F-A5BF-EC119F347E80}"/>
                </a:ext>
              </a:extLst>
            </p:cNvPr>
            <p:cNvSpPr/>
            <p:nvPr/>
          </p:nvSpPr>
          <p:spPr>
            <a:xfrm>
              <a:off x="796048" y="2578197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101" y="7992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7992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739">
              <a:extLst>
                <a:ext uri="{FF2B5EF4-FFF2-40B4-BE49-F238E27FC236}">
                  <a16:creationId xmlns:a16="http://schemas.microsoft.com/office/drawing/2014/main" id="{C21C7D8A-E886-BF64-8423-603144AAC584}"/>
                </a:ext>
              </a:extLst>
            </p:cNvPr>
            <p:cNvSpPr/>
            <p:nvPr/>
          </p:nvSpPr>
          <p:spPr>
            <a:xfrm>
              <a:off x="796150" y="2578324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101" y="7865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7865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740">
              <a:extLst>
                <a:ext uri="{FF2B5EF4-FFF2-40B4-BE49-F238E27FC236}">
                  <a16:creationId xmlns:a16="http://schemas.microsoft.com/office/drawing/2014/main" id="{D24BD5F6-5B75-2F6D-1940-869688A474D2}"/>
                </a:ext>
              </a:extLst>
            </p:cNvPr>
            <p:cNvSpPr/>
            <p:nvPr/>
          </p:nvSpPr>
          <p:spPr>
            <a:xfrm>
              <a:off x="796251" y="2578451"/>
              <a:ext cx="635" cy="8255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101" y="7738"/>
                  </a:moveTo>
                  <a:lnTo>
                    <a:pt x="0" y="0"/>
                  </a:lnTo>
                  <a:lnTo>
                    <a:pt x="101" y="127"/>
                  </a:lnTo>
                  <a:lnTo>
                    <a:pt x="101" y="7738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741">
              <a:extLst>
                <a:ext uri="{FF2B5EF4-FFF2-40B4-BE49-F238E27FC236}">
                  <a16:creationId xmlns:a16="http://schemas.microsoft.com/office/drawing/2014/main" id="{89B279D6-BF16-1D75-B94E-87A2D4D29C0A}"/>
                </a:ext>
              </a:extLst>
            </p:cNvPr>
            <p:cNvSpPr/>
            <p:nvPr/>
          </p:nvSpPr>
          <p:spPr>
            <a:xfrm>
              <a:off x="796353" y="2578579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610"/>
                  </a:moveTo>
                  <a:lnTo>
                    <a:pt x="0" y="0"/>
                  </a:lnTo>
                  <a:lnTo>
                    <a:pt x="101" y="761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742">
              <a:extLst>
                <a:ext uri="{FF2B5EF4-FFF2-40B4-BE49-F238E27FC236}">
                  <a16:creationId xmlns:a16="http://schemas.microsoft.com/office/drawing/2014/main" id="{86EE3EBC-ECC4-84C3-4460-91CEEEBB013C}"/>
                </a:ext>
              </a:extLst>
            </p:cNvPr>
            <p:cNvSpPr/>
            <p:nvPr/>
          </p:nvSpPr>
          <p:spPr>
            <a:xfrm>
              <a:off x="796467" y="2578684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505"/>
                  </a:moveTo>
                  <a:lnTo>
                    <a:pt x="0" y="0"/>
                  </a:lnTo>
                  <a:lnTo>
                    <a:pt x="101" y="7505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743">
              <a:extLst>
                <a:ext uri="{FF2B5EF4-FFF2-40B4-BE49-F238E27FC236}">
                  <a16:creationId xmlns:a16="http://schemas.microsoft.com/office/drawing/2014/main" id="{DC834788-07D2-8287-39CD-E3C40B4260E9}"/>
                </a:ext>
              </a:extLst>
            </p:cNvPr>
            <p:cNvSpPr/>
            <p:nvPr/>
          </p:nvSpPr>
          <p:spPr>
            <a:xfrm>
              <a:off x="796569" y="2578767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423"/>
                  </a:moveTo>
                  <a:lnTo>
                    <a:pt x="0" y="0"/>
                  </a:lnTo>
                  <a:lnTo>
                    <a:pt x="101" y="7423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744">
              <a:extLst>
                <a:ext uri="{FF2B5EF4-FFF2-40B4-BE49-F238E27FC236}">
                  <a16:creationId xmlns:a16="http://schemas.microsoft.com/office/drawing/2014/main" id="{B6663F9F-5700-A1B8-4780-BDDCD99EA9E4}"/>
                </a:ext>
              </a:extLst>
            </p:cNvPr>
            <p:cNvSpPr/>
            <p:nvPr/>
          </p:nvSpPr>
          <p:spPr>
            <a:xfrm>
              <a:off x="796671" y="2578849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340"/>
                  </a:moveTo>
                  <a:lnTo>
                    <a:pt x="0" y="0"/>
                  </a:lnTo>
                  <a:lnTo>
                    <a:pt x="101" y="734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3" name="object 745">
              <a:extLst>
                <a:ext uri="{FF2B5EF4-FFF2-40B4-BE49-F238E27FC236}">
                  <a16:creationId xmlns:a16="http://schemas.microsoft.com/office/drawing/2014/main" id="{FC23385D-44F1-C1EF-D84C-873E9DCEF9C7}"/>
                </a:ext>
              </a:extLst>
            </p:cNvPr>
            <p:cNvSpPr/>
            <p:nvPr/>
          </p:nvSpPr>
          <p:spPr>
            <a:xfrm>
              <a:off x="796785" y="2578943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246"/>
                  </a:moveTo>
                  <a:lnTo>
                    <a:pt x="0" y="0"/>
                  </a:lnTo>
                  <a:lnTo>
                    <a:pt x="101" y="7246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4" name="object 746">
              <a:extLst>
                <a:ext uri="{FF2B5EF4-FFF2-40B4-BE49-F238E27FC236}">
                  <a16:creationId xmlns:a16="http://schemas.microsoft.com/office/drawing/2014/main" id="{4517B986-1CDD-E926-87A5-3FDCE04E2297}"/>
                </a:ext>
              </a:extLst>
            </p:cNvPr>
            <p:cNvSpPr/>
            <p:nvPr/>
          </p:nvSpPr>
          <p:spPr>
            <a:xfrm>
              <a:off x="796886" y="2579026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164"/>
                  </a:moveTo>
                  <a:lnTo>
                    <a:pt x="0" y="0"/>
                  </a:lnTo>
                  <a:lnTo>
                    <a:pt x="101" y="7164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747">
              <a:extLst>
                <a:ext uri="{FF2B5EF4-FFF2-40B4-BE49-F238E27FC236}">
                  <a16:creationId xmlns:a16="http://schemas.microsoft.com/office/drawing/2014/main" id="{82A6F5BC-DC46-F2C4-D8CF-479EBDFC1E2A}"/>
                </a:ext>
              </a:extLst>
            </p:cNvPr>
            <p:cNvSpPr/>
            <p:nvPr/>
          </p:nvSpPr>
          <p:spPr>
            <a:xfrm>
              <a:off x="796988" y="2579108"/>
              <a:ext cx="635" cy="7620"/>
            </a:xfrm>
            <a:custGeom>
              <a:avLst/>
              <a:gdLst/>
              <a:ahLst/>
              <a:cxnLst/>
              <a:rect l="l" t="t" r="r" b="b"/>
              <a:pathLst>
                <a:path w="634" h="7619">
                  <a:moveTo>
                    <a:pt x="101" y="7081"/>
                  </a:moveTo>
                  <a:lnTo>
                    <a:pt x="0" y="0"/>
                  </a:lnTo>
                  <a:lnTo>
                    <a:pt x="101" y="7081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748">
              <a:extLst>
                <a:ext uri="{FF2B5EF4-FFF2-40B4-BE49-F238E27FC236}">
                  <a16:creationId xmlns:a16="http://schemas.microsoft.com/office/drawing/2014/main" id="{5973032A-5AD6-4043-4BA8-513D3023A0F6}"/>
                </a:ext>
              </a:extLst>
            </p:cNvPr>
            <p:cNvSpPr/>
            <p:nvPr/>
          </p:nvSpPr>
          <p:spPr>
            <a:xfrm>
              <a:off x="797102" y="2579202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988"/>
                  </a:moveTo>
                  <a:lnTo>
                    <a:pt x="0" y="0"/>
                  </a:lnTo>
                  <a:lnTo>
                    <a:pt x="101" y="6988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749">
              <a:extLst>
                <a:ext uri="{FF2B5EF4-FFF2-40B4-BE49-F238E27FC236}">
                  <a16:creationId xmlns:a16="http://schemas.microsoft.com/office/drawing/2014/main" id="{358CF410-6D13-1366-7D8C-97AF2ABB5689}"/>
                </a:ext>
              </a:extLst>
            </p:cNvPr>
            <p:cNvSpPr/>
            <p:nvPr/>
          </p:nvSpPr>
          <p:spPr>
            <a:xfrm>
              <a:off x="797204" y="2579284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905"/>
                  </a:moveTo>
                  <a:lnTo>
                    <a:pt x="0" y="0"/>
                  </a:lnTo>
                  <a:lnTo>
                    <a:pt x="101" y="690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750">
              <a:extLst>
                <a:ext uri="{FF2B5EF4-FFF2-40B4-BE49-F238E27FC236}">
                  <a16:creationId xmlns:a16="http://schemas.microsoft.com/office/drawing/2014/main" id="{5D77AB65-E987-8F63-FB65-D4111879FF42}"/>
                </a:ext>
              </a:extLst>
            </p:cNvPr>
            <p:cNvSpPr/>
            <p:nvPr/>
          </p:nvSpPr>
          <p:spPr>
            <a:xfrm>
              <a:off x="797306" y="2579367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822"/>
                  </a:moveTo>
                  <a:lnTo>
                    <a:pt x="0" y="0"/>
                  </a:lnTo>
                  <a:lnTo>
                    <a:pt x="101" y="6822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751">
              <a:extLst>
                <a:ext uri="{FF2B5EF4-FFF2-40B4-BE49-F238E27FC236}">
                  <a16:creationId xmlns:a16="http://schemas.microsoft.com/office/drawing/2014/main" id="{FC16E7D9-46C8-AEAD-E7BF-125FC75F41A8}"/>
                </a:ext>
              </a:extLst>
            </p:cNvPr>
            <p:cNvSpPr/>
            <p:nvPr/>
          </p:nvSpPr>
          <p:spPr>
            <a:xfrm>
              <a:off x="797420" y="2579461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729"/>
                  </a:moveTo>
                  <a:lnTo>
                    <a:pt x="0" y="0"/>
                  </a:lnTo>
                  <a:lnTo>
                    <a:pt x="101" y="6729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752">
              <a:extLst>
                <a:ext uri="{FF2B5EF4-FFF2-40B4-BE49-F238E27FC236}">
                  <a16:creationId xmlns:a16="http://schemas.microsoft.com/office/drawing/2014/main" id="{70A4057E-0297-3823-7D63-5A6AF37F84F7}"/>
                </a:ext>
              </a:extLst>
            </p:cNvPr>
            <p:cNvSpPr/>
            <p:nvPr/>
          </p:nvSpPr>
          <p:spPr>
            <a:xfrm>
              <a:off x="797521" y="2579543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646"/>
                  </a:moveTo>
                  <a:lnTo>
                    <a:pt x="0" y="0"/>
                  </a:lnTo>
                  <a:lnTo>
                    <a:pt x="101" y="6646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753">
              <a:extLst>
                <a:ext uri="{FF2B5EF4-FFF2-40B4-BE49-F238E27FC236}">
                  <a16:creationId xmlns:a16="http://schemas.microsoft.com/office/drawing/2014/main" id="{C2D8E9EB-F1D5-7475-1687-F7BE8B346170}"/>
                </a:ext>
              </a:extLst>
            </p:cNvPr>
            <p:cNvSpPr/>
            <p:nvPr/>
          </p:nvSpPr>
          <p:spPr>
            <a:xfrm>
              <a:off x="797623" y="2579626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563"/>
                  </a:moveTo>
                  <a:lnTo>
                    <a:pt x="0" y="0"/>
                  </a:lnTo>
                  <a:lnTo>
                    <a:pt x="101" y="6563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754">
              <a:extLst>
                <a:ext uri="{FF2B5EF4-FFF2-40B4-BE49-F238E27FC236}">
                  <a16:creationId xmlns:a16="http://schemas.microsoft.com/office/drawing/2014/main" id="{9A986E64-5324-1506-3D41-6515D33F4211}"/>
                </a:ext>
              </a:extLst>
            </p:cNvPr>
            <p:cNvSpPr/>
            <p:nvPr/>
          </p:nvSpPr>
          <p:spPr>
            <a:xfrm>
              <a:off x="797725" y="2579709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480"/>
                  </a:moveTo>
                  <a:lnTo>
                    <a:pt x="0" y="0"/>
                  </a:lnTo>
                  <a:lnTo>
                    <a:pt x="101" y="648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755">
              <a:extLst>
                <a:ext uri="{FF2B5EF4-FFF2-40B4-BE49-F238E27FC236}">
                  <a16:creationId xmlns:a16="http://schemas.microsoft.com/office/drawing/2014/main" id="{FE2204D7-DF30-BC08-1CCF-C6A2DBE17329}"/>
                </a:ext>
              </a:extLst>
            </p:cNvPr>
            <p:cNvSpPr/>
            <p:nvPr/>
          </p:nvSpPr>
          <p:spPr>
            <a:xfrm>
              <a:off x="797839" y="2579802"/>
              <a:ext cx="635" cy="6985"/>
            </a:xfrm>
            <a:custGeom>
              <a:avLst/>
              <a:gdLst/>
              <a:ahLst/>
              <a:cxnLst/>
              <a:rect l="l" t="t" r="r" b="b"/>
              <a:pathLst>
                <a:path w="634" h="6985">
                  <a:moveTo>
                    <a:pt x="101" y="6387"/>
                  </a:moveTo>
                  <a:lnTo>
                    <a:pt x="0" y="0"/>
                  </a:lnTo>
                  <a:lnTo>
                    <a:pt x="101" y="6387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756">
              <a:extLst>
                <a:ext uri="{FF2B5EF4-FFF2-40B4-BE49-F238E27FC236}">
                  <a16:creationId xmlns:a16="http://schemas.microsoft.com/office/drawing/2014/main" id="{06587F50-FE23-D759-EFB3-85A761B2B619}"/>
                </a:ext>
              </a:extLst>
            </p:cNvPr>
            <p:cNvSpPr/>
            <p:nvPr/>
          </p:nvSpPr>
          <p:spPr>
            <a:xfrm>
              <a:off x="797940" y="2579885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6304"/>
                  </a:moveTo>
                  <a:lnTo>
                    <a:pt x="0" y="0"/>
                  </a:lnTo>
                  <a:lnTo>
                    <a:pt x="101" y="630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757">
              <a:extLst>
                <a:ext uri="{FF2B5EF4-FFF2-40B4-BE49-F238E27FC236}">
                  <a16:creationId xmlns:a16="http://schemas.microsoft.com/office/drawing/2014/main" id="{3D89068A-9C84-1054-85C4-9866F1CD42B4}"/>
                </a:ext>
              </a:extLst>
            </p:cNvPr>
            <p:cNvSpPr/>
            <p:nvPr/>
          </p:nvSpPr>
          <p:spPr>
            <a:xfrm>
              <a:off x="798042" y="2579968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6221"/>
                  </a:moveTo>
                  <a:lnTo>
                    <a:pt x="0" y="0"/>
                  </a:lnTo>
                  <a:lnTo>
                    <a:pt x="101" y="6221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758">
              <a:extLst>
                <a:ext uri="{FF2B5EF4-FFF2-40B4-BE49-F238E27FC236}">
                  <a16:creationId xmlns:a16="http://schemas.microsoft.com/office/drawing/2014/main" id="{861D88D1-0A8D-26EC-44B5-0B5639B8E507}"/>
                </a:ext>
              </a:extLst>
            </p:cNvPr>
            <p:cNvSpPr/>
            <p:nvPr/>
          </p:nvSpPr>
          <p:spPr>
            <a:xfrm>
              <a:off x="798156" y="2580061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6128"/>
                  </a:moveTo>
                  <a:lnTo>
                    <a:pt x="0" y="0"/>
                  </a:lnTo>
                  <a:lnTo>
                    <a:pt x="101" y="6128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759">
              <a:extLst>
                <a:ext uri="{FF2B5EF4-FFF2-40B4-BE49-F238E27FC236}">
                  <a16:creationId xmlns:a16="http://schemas.microsoft.com/office/drawing/2014/main" id="{B4347F1C-66CD-4E97-6817-C5C88C71B07A}"/>
                </a:ext>
              </a:extLst>
            </p:cNvPr>
            <p:cNvSpPr/>
            <p:nvPr/>
          </p:nvSpPr>
          <p:spPr>
            <a:xfrm>
              <a:off x="798258" y="2580144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6045"/>
                  </a:moveTo>
                  <a:lnTo>
                    <a:pt x="0" y="0"/>
                  </a:lnTo>
                  <a:lnTo>
                    <a:pt x="101" y="6045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760">
              <a:extLst>
                <a:ext uri="{FF2B5EF4-FFF2-40B4-BE49-F238E27FC236}">
                  <a16:creationId xmlns:a16="http://schemas.microsoft.com/office/drawing/2014/main" id="{39B24738-F09B-330A-4F9C-59A231679137}"/>
                </a:ext>
              </a:extLst>
            </p:cNvPr>
            <p:cNvSpPr/>
            <p:nvPr/>
          </p:nvSpPr>
          <p:spPr>
            <a:xfrm>
              <a:off x="798360" y="2580227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5962"/>
                  </a:moveTo>
                  <a:lnTo>
                    <a:pt x="0" y="0"/>
                  </a:lnTo>
                  <a:lnTo>
                    <a:pt x="101" y="5962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761">
              <a:extLst>
                <a:ext uri="{FF2B5EF4-FFF2-40B4-BE49-F238E27FC236}">
                  <a16:creationId xmlns:a16="http://schemas.microsoft.com/office/drawing/2014/main" id="{0D3CC362-9314-AE38-A163-BA4C5BB8EA85}"/>
                </a:ext>
              </a:extLst>
            </p:cNvPr>
            <p:cNvSpPr/>
            <p:nvPr/>
          </p:nvSpPr>
          <p:spPr>
            <a:xfrm>
              <a:off x="798474" y="2580320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5869"/>
                  </a:moveTo>
                  <a:lnTo>
                    <a:pt x="0" y="0"/>
                  </a:lnTo>
                  <a:lnTo>
                    <a:pt x="101" y="5869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762">
              <a:extLst>
                <a:ext uri="{FF2B5EF4-FFF2-40B4-BE49-F238E27FC236}">
                  <a16:creationId xmlns:a16="http://schemas.microsoft.com/office/drawing/2014/main" id="{2144E45E-6408-6871-138F-304333DD3022}"/>
                </a:ext>
              </a:extLst>
            </p:cNvPr>
            <p:cNvSpPr/>
            <p:nvPr/>
          </p:nvSpPr>
          <p:spPr>
            <a:xfrm>
              <a:off x="798576" y="2580403"/>
              <a:ext cx="635" cy="6350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101" y="5786"/>
                  </a:moveTo>
                  <a:lnTo>
                    <a:pt x="0" y="0"/>
                  </a:lnTo>
                  <a:lnTo>
                    <a:pt x="101" y="5786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763">
              <a:extLst>
                <a:ext uri="{FF2B5EF4-FFF2-40B4-BE49-F238E27FC236}">
                  <a16:creationId xmlns:a16="http://schemas.microsoft.com/office/drawing/2014/main" id="{E55FD582-CE3A-DC43-8FF2-778D8A0F3A16}"/>
                </a:ext>
              </a:extLst>
            </p:cNvPr>
            <p:cNvSpPr/>
            <p:nvPr/>
          </p:nvSpPr>
          <p:spPr>
            <a:xfrm>
              <a:off x="798677" y="2580486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703"/>
                  </a:moveTo>
                  <a:lnTo>
                    <a:pt x="0" y="0"/>
                  </a:lnTo>
                  <a:lnTo>
                    <a:pt x="101" y="5703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764">
              <a:extLst>
                <a:ext uri="{FF2B5EF4-FFF2-40B4-BE49-F238E27FC236}">
                  <a16:creationId xmlns:a16="http://schemas.microsoft.com/office/drawing/2014/main" id="{B155672F-F749-25C1-5FDB-CC2477CA5A82}"/>
                </a:ext>
              </a:extLst>
            </p:cNvPr>
            <p:cNvSpPr/>
            <p:nvPr/>
          </p:nvSpPr>
          <p:spPr>
            <a:xfrm>
              <a:off x="798779" y="2580569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620"/>
                  </a:moveTo>
                  <a:lnTo>
                    <a:pt x="0" y="0"/>
                  </a:lnTo>
                  <a:lnTo>
                    <a:pt x="101" y="562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765">
              <a:extLst>
                <a:ext uri="{FF2B5EF4-FFF2-40B4-BE49-F238E27FC236}">
                  <a16:creationId xmlns:a16="http://schemas.microsoft.com/office/drawing/2014/main" id="{8A88F3BF-F3B1-1056-10BD-3621677FB78B}"/>
                </a:ext>
              </a:extLst>
            </p:cNvPr>
            <p:cNvSpPr/>
            <p:nvPr/>
          </p:nvSpPr>
          <p:spPr>
            <a:xfrm>
              <a:off x="798893" y="2580662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527"/>
                  </a:moveTo>
                  <a:lnTo>
                    <a:pt x="0" y="0"/>
                  </a:lnTo>
                  <a:lnTo>
                    <a:pt x="101" y="552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766">
              <a:extLst>
                <a:ext uri="{FF2B5EF4-FFF2-40B4-BE49-F238E27FC236}">
                  <a16:creationId xmlns:a16="http://schemas.microsoft.com/office/drawing/2014/main" id="{B74C9769-BF77-4C8D-29C2-A1740E52A793}"/>
                </a:ext>
              </a:extLst>
            </p:cNvPr>
            <p:cNvSpPr/>
            <p:nvPr/>
          </p:nvSpPr>
          <p:spPr>
            <a:xfrm>
              <a:off x="798995" y="2580745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444"/>
                  </a:moveTo>
                  <a:lnTo>
                    <a:pt x="0" y="0"/>
                  </a:lnTo>
                  <a:lnTo>
                    <a:pt x="101" y="5444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767">
              <a:extLst>
                <a:ext uri="{FF2B5EF4-FFF2-40B4-BE49-F238E27FC236}">
                  <a16:creationId xmlns:a16="http://schemas.microsoft.com/office/drawing/2014/main" id="{37B04435-4915-70F7-230F-6DB349833EB8}"/>
                </a:ext>
              </a:extLst>
            </p:cNvPr>
            <p:cNvSpPr/>
            <p:nvPr/>
          </p:nvSpPr>
          <p:spPr>
            <a:xfrm>
              <a:off x="799096" y="2580828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361"/>
                  </a:moveTo>
                  <a:lnTo>
                    <a:pt x="0" y="0"/>
                  </a:lnTo>
                  <a:lnTo>
                    <a:pt x="101" y="5361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768">
              <a:extLst>
                <a:ext uri="{FF2B5EF4-FFF2-40B4-BE49-F238E27FC236}">
                  <a16:creationId xmlns:a16="http://schemas.microsoft.com/office/drawing/2014/main" id="{C04ECDD0-E951-1122-C8D8-5FEF91DCA70C}"/>
                </a:ext>
              </a:extLst>
            </p:cNvPr>
            <p:cNvSpPr/>
            <p:nvPr/>
          </p:nvSpPr>
          <p:spPr>
            <a:xfrm>
              <a:off x="799211" y="2580921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268"/>
                  </a:moveTo>
                  <a:lnTo>
                    <a:pt x="0" y="0"/>
                  </a:lnTo>
                  <a:lnTo>
                    <a:pt x="101" y="5268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769">
              <a:extLst>
                <a:ext uri="{FF2B5EF4-FFF2-40B4-BE49-F238E27FC236}">
                  <a16:creationId xmlns:a16="http://schemas.microsoft.com/office/drawing/2014/main" id="{F6D5EA4F-3DF4-7A3D-BF2F-7A42C4DE92DE}"/>
                </a:ext>
              </a:extLst>
            </p:cNvPr>
            <p:cNvSpPr/>
            <p:nvPr/>
          </p:nvSpPr>
          <p:spPr>
            <a:xfrm>
              <a:off x="799312" y="2581004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185"/>
                  </a:moveTo>
                  <a:lnTo>
                    <a:pt x="0" y="0"/>
                  </a:lnTo>
                  <a:lnTo>
                    <a:pt x="101" y="5185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770">
              <a:extLst>
                <a:ext uri="{FF2B5EF4-FFF2-40B4-BE49-F238E27FC236}">
                  <a16:creationId xmlns:a16="http://schemas.microsoft.com/office/drawing/2014/main" id="{0693FFC2-41E3-B4D4-B988-23F993F0A313}"/>
                </a:ext>
              </a:extLst>
            </p:cNvPr>
            <p:cNvSpPr/>
            <p:nvPr/>
          </p:nvSpPr>
          <p:spPr>
            <a:xfrm>
              <a:off x="799414" y="2581087"/>
              <a:ext cx="635" cy="5715"/>
            </a:xfrm>
            <a:custGeom>
              <a:avLst/>
              <a:gdLst/>
              <a:ahLst/>
              <a:cxnLst/>
              <a:rect l="l" t="t" r="r" b="b"/>
              <a:pathLst>
                <a:path w="634" h="5714">
                  <a:moveTo>
                    <a:pt x="101" y="5102"/>
                  </a:moveTo>
                  <a:lnTo>
                    <a:pt x="0" y="0"/>
                  </a:lnTo>
                  <a:lnTo>
                    <a:pt x="101" y="5102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771">
              <a:extLst>
                <a:ext uri="{FF2B5EF4-FFF2-40B4-BE49-F238E27FC236}">
                  <a16:creationId xmlns:a16="http://schemas.microsoft.com/office/drawing/2014/main" id="{BF01CC2C-E21A-87DF-1C60-58E7733CDCA1}"/>
                </a:ext>
              </a:extLst>
            </p:cNvPr>
            <p:cNvSpPr/>
            <p:nvPr/>
          </p:nvSpPr>
          <p:spPr>
            <a:xfrm>
              <a:off x="799528" y="2581180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5009"/>
                  </a:moveTo>
                  <a:lnTo>
                    <a:pt x="0" y="0"/>
                  </a:lnTo>
                  <a:lnTo>
                    <a:pt x="101" y="5009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772">
              <a:extLst>
                <a:ext uri="{FF2B5EF4-FFF2-40B4-BE49-F238E27FC236}">
                  <a16:creationId xmlns:a16="http://schemas.microsoft.com/office/drawing/2014/main" id="{C9749E7B-1189-00A2-34E4-7DB42D63C20B}"/>
                </a:ext>
              </a:extLst>
            </p:cNvPr>
            <p:cNvSpPr/>
            <p:nvPr/>
          </p:nvSpPr>
          <p:spPr>
            <a:xfrm>
              <a:off x="799630" y="2581263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926"/>
                  </a:moveTo>
                  <a:lnTo>
                    <a:pt x="0" y="0"/>
                  </a:lnTo>
                  <a:lnTo>
                    <a:pt x="101" y="4926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773">
              <a:extLst>
                <a:ext uri="{FF2B5EF4-FFF2-40B4-BE49-F238E27FC236}">
                  <a16:creationId xmlns:a16="http://schemas.microsoft.com/office/drawing/2014/main" id="{D463AE73-A09D-DFCC-409E-0B8A41B3A232}"/>
                </a:ext>
              </a:extLst>
            </p:cNvPr>
            <p:cNvSpPr/>
            <p:nvPr/>
          </p:nvSpPr>
          <p:spPr>
            <a:xfrm>
              <a:off x="799731" y="2581346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843"/>
                  </a:moveTo>
                  <a:lnTo>
                    <a:pt x="0" y="0"/>
                  </a:lnTo>
                  <a:lnTo>
                    <a:pt x="101" y="4843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774">
              <a:extLst>
                <a:ext uri="{FF2B5EF4-FFF2-40B4-BE49-F238E27FC236}">
                  <a16:creationId xmlns:a16="http://schemas.microsoft.com/office/drawing/2014/main" id="{F8304330-6D60-EFAF-9E5F-3625599519AA}"/>
                </a:ext>
              </a:extLst>
            </p:cNvPr>
            <p:cNvSpPr/>
            <p:nvPr/>
          </p:nvSpPr>
          <p:spPr>
            <a:xfrm>
              <a:off x="799846" y="2581439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750"/>
                  </a:moveTo>
                  <a:lnTo>
                    <a:pt x="0" y="0"/>
                  </a:lnTo>
                  <a:lnTo>
                    <a:pt x="101" y="475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775">
              <a:extLst>
                <a:ext uri="{FF2B5EF4-FFF2-40B4-BE49-F238E27FC236}">
                  <a16:creationId xmlns:a16="http://schemas.microsoft.com/office/drawing/2014/main" id="{588A45B9-99CE-5146-F5C1-118AB4294C74}"/>
                </a:ext>
              </a:extLst>
            </p:cNvPr>
            <p:cNvSpPr/>
            <p:nvPr/>
          </p:nvSpPr>
          <p:spPr>
            <a:xfrm>
              <a:off x="799947" y="2581522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667"/>
                  </a:moveTo>
                  <a:lnTo>
                    <a:pt x="0" y="0"/>
                  </a:lnTo>
                  <a:lnTo>
                    <a:pt x="101" y="4667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776">
              <a:extLst>
                <a:ext uri="{FF2B5EF4-FFF2-40B4-BE49-F238E27FC236}">
                  <a16:creationId xmlns:a16="http://schemas.microsoft.com/office/drawing/2014/main" id="{F0108E88-D993-D8F2-E75A-0EB1FDC236DB}"/>
                </a:ext>
              </a:extLst>
            </p:cNvPr>
            <p:cNvSpPr/>
            <p:nvPr/>
          </p:nvSpPr>
          <p:spPr>
            <a:xfrm>
              <a:off x="800049" y="2581605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584"/>
                  </a:moveTo>
                  <a:lnTo>
                    <a:pt x="0" y="0"/>
                  </a:lnTo>
                  <a:lnTo>
                    <a:pt x="101" y="4584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777">
              <a:extLst>
                <a:ext uri="{FF2B5EF4-FFF2-40B4-BE49-F238E27FC236}">
                  <a16:creationId xmlns:a16="http://schemas.microsoft.com/office/drawing/2014/main" id="{B263BB58-E223-036F-0203-395D747E0FE7}"/>
                </a:ext>
              </a:extLst>
            </p:cNvPr>
            <p:cNvSpPr/>
            <p:nvPr/>
          </p:nvSpPr>
          <p:spPr>
            <a:xfrm>
              <a:off x="800150" y="2581688"/>
              <a:ext cx="635" cy="5080"/>
            </a:xfrm>
            <a:custGeom>
              <a:avLst/>
              <a:gdLst/>
              <a:ahLst/>
              <a:cxnLst/>
              <a:rect l="l" t="t" r="r" b="b"/>
              <a:pathLst>
                <a:path w="634" h="5080">
                  <a:moveTo>
                    <a:pt x="101" y="4502"/>
                  </a:moveTo>
                  <a:lnTo>
                    <a:pt x="0" y="0"/>
                  </a:lnTo>
                  <a:lnTo>
                    <a:pt x="101" y="4502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778">
              <a:extLst>
                <a:ext uri="{FF2B5EF4-FFF2-40B4-BE49-F238E27FC236}">
                  <a16:creationId xmlns:a16="http://schemas.microsoft.com/office/drawing/2014/main" id="{6BEB6332-52E8-DF48-2F6B-39DE70192EC7}"/>
                </a:ext>
              </a:extLst>
            </p:cNvPr>
            <p:cNvSpPr/>
            <p:nvPr/>
          </p:nvSpPr>
          <p:spPr>
            <a:xfrm>
              <a:off x="800265" y="2581781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4408"/>
                  </a:moveTo>
                  <a:lnTo>
                    <a:pt x="0" y="0"/>
                  </a:lnTo>
                  <a:lnTo>
                    <a:pt x="101" y="4408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779">
              <a:extLst>
                <a:ext uri="{FF2B5EF4-FFF2-40B4-BE49-F238E27FC236}">
                  <a16:creationId xmlns:a16="http://schemas.microsoft.com/office/drawing/2014/main" id="{46D47062-F89E-735D-3ADE-7B66DB096A8A}"/>
                </a:ext>
              </a:extLst>
            </p:cNvPr>
            <p:cNvSpPr/>
            <p:nvPr/>
          </p:nvSpPr>
          <p:spPr>
            <a:xfrm>
              <a:off x="800366" y="2581864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4325"/>
                  </a:moveTo>
                  <a:lnTo>
                    <a:pt x="0" y="0"/>
                  </a:lnTo>
                  <a:lnTo>
                    <a:pt x="101" y="4325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780">
              <a:extLst>
                <a:ext uri="{FF2B5EF4-FFF2-40B4-BE49-F238E27FC236}">
                  <a16:creationId xmlns:a16="http://schemas.microsoft.com/office/drawing/2014/main" id="{2DD6AB7C-C658-7F2D-B594-EAB72A9093E2}"/>
                </a:ext>
              </a:extLst>
            </p:cNvPr>
            <p:cNvSpPr/>
            <p:nvPr/>
          </p:nvSpPr>
          <p:spPr>
            <a:xfrm>
              <a:off x="800468" y="2581947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4243"/>
                  </a:moveTo>
                  <a:lnTo>
                    <a:pt x="0" y="0"/>
                  </a:lnTo>
                  <a:lnTo>
                    <a:pt x="101" y="4243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781">
              <a:extLst>
                <a:ext uri="{FF2B5EF4-FFF2-40B4-BE49-F238E27FC236}">
                  <a16:creationId xmlns:a16="http://schemas.microsoft.com/office/drawing/2014/main" id="{3F455649-5493-33C4-3667-5B67B2D60658}"/>
                </a:ext>
              </a:extLst>
            </p:cNvPr>
            <p:cNvSpPr/>
            <p:nvPr/>
          </p:nvSpPr>
          <p:spPr>
            <a:xfrm>
              <a:off x="800582" y="2582040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4149"/>
                  </a:moveTo>
                  <a:lnTo>
                    <a:pt x="0" y="0"/>
                  </a:lnTo>
                  <a:lnTo>
                    <a:pt x="101" y="4149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782">
              <a:extLst>
                <a:ext uri="{FF2B5EF4-FFF2-40B4-BE49-F238E27FC236}">
                  <a16:creationId xmlns:a16="http://schemas.microsoft.com/office/drawing/2014/main" id="{E7AFAB46-2335-6657-D62D-46A81D0FA1B2}"/>
                </a:ext>
              </a:extLst>
            </p:cNvPr>
            <p:cNvSpPr/>
            <p:nvPr/>
          </p:nvSpPr>
          <p:spPr>
            <a:xfrm>
              <a:off x="800684" y="258212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4066"/>
                  </a:moveTo>
                  <a:lnTo>
                    <a:pt x="0" y="0"/>
                  </a:lnTo>
                  <a:lnTo>
                    <a:pt x="101" y="4066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783">
              <a:extLst>
                <a:ext uri="{FF2B5EF4-FFF2-40B4-BE49-F238E27FC236}">
                  <a16:creationId xmlns:a16="http://schemas.microsoft.com/office/drawing/2014/main" id="{1845D3DB-00CF-CA3B-513F-91A386D7D346}"/>
                </a:ext>
              </a:extLst>
            </p:cNvPr>
            <p:cNvSpPr/>
            <p:nvPr/>
          </p:nvSpPr>
          <p:spPr>
            <a:xfrm>
              <a:off x="800785" y="2582205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3984"/>
                  </a:moveTo>
                  <a:lnTo>
                    <a:pt x="0" y="0"/>
                  </a:lnTo>
                  <a:lnTo>
                    <a:pt x="101" y="3984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784">
              <a:extLst>
                <a:ext uri="{FF2B5EF4-FFF2-40B4-BE49-F238E27FC236}">
                  <a16:creationId xmlns:a16="http://schemas.microsoft.com/office/drawing/2014/main" id="{F415B0BE-06C6-0ECD-4810-BF65DCF568CE}"/>
                </a:ext>
              </a:extLst>
            </p:cNvPr>
            <p:cNvSpPr/>
            <p:nvPr/>
          </p:nvSpPr>
          <p:spPr>
            <a:xfrm>
              <a:off x="800900" y="2582299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101" y="3890"/>
                  </a:moveTo>
                  <a:lnTo>
                    <a:pt x="0" y="0"/>
                  </a:lnTo>
                  <a:lnTo>
                    <a:pt x="101" y="389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785">
              <a:extLst>
                <a:ext uri="{FF2B5EF4-FFF2-40B4-BE49-F238E27FC236}">
                  <a16:creationId xmlns:a16="http://schemas.microsoft.com/office/drawing/2014/main" id="{6CFD7798-98F3-0417-ACE8-F0B71AA01875}"/>
                </a:ext>
              </a:extLst>
            </p:cNvPr>
            <p:cNvSpPr/>
            <p:nvPr/>
          </p:nvSpPr>
          <p:spPr>
            <a:xfrm>
              <a:off x="801001" y="2582382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808"/>
                  </a:moveTo>
                  <a:lnTo>
                    <a:pt x="0" y="0"/>
                  </a:lnTo>
                  <a:lnTo>
                    <a:pt x="101" y="380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786">
              <a:extLst>
                <a:ext uri="{FF2B5EF4-FFF2-40B4-BE49-F238E27FC236}">
                  <a16:creationId xmlns:a16="http://schemas.microsoft.com/office/drawing/2014/main" id="{799A6D1D-9157-CFEF-C2CB-F02E47E3E055}"/>
                </a:ext>
              </a:extLst>
            </p:cNvPr>
            <p:cNvSpPr/>
            <p:nvPr/>
          </p:nvSpPr>
          <p:spPr>
            <a:xfrm>
              <a:off x="801103" y="2582464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725"/>
                  </a:moveTo>
                  <a:lnTo>
                    <a:pt x="0" y="0"/>
                  </a:lnTo>
                  <a:lnTo>
                    <a:pt x="101" y="3725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787">
              <a:extLst>
                <a:ext uri="{FF2B5EF4-FFF2-40B4-BE49-F238E27FC236}">
                  <a16:creationId xmlns:a16="http://schemas.microsoft.com/office/drawing/2014/main" id="{C5CF7DDE-C3CE-8A65-2169-FAA03E704CA6}"/>
                </a:ext>
              </a:extLst>
            </p:cNvPr>
            <p:cNvSpPr/>
            <p:nvPr/>
          </p:nvSpPr>
          <p:spPr>
            <a:xfrm>
              <a:off x="801217" y="2582558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631"/>
                  </a:moveTo>
                  <a:lnTo>
                    <a:pt x="0" y="0"/>
                  </a:lnTo>
                  <a:lnTo>
                    <a:pt x="101" y="3631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788">
              <a:extLst>
                <a:ext uri="{FF2B5EF4-FFF2-40B4-BE49-F238E27FC236}">
                  <a16:creationId xmlns:a16="http://schemas.microsoft.com/office/drawing/2014/main" id="{02884B3F-9F9A-8F88-D22E-47D666E12979}"/>
                </a:ext>
              </a:extLst>
            </p:cNvPr>
            <p:cNvSpPr/>
            <p:nvPr/>
          </p:nvSpPr>
          <p:spPr>
            <a:xfrm>
              <a:off x="801319" y="2582641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549"/>
                  </a:moveTo>
                  <a:lnTo>
                    <a:pt x="0" y="0"/>
                  </a:lnTo>
                  <a:lnTo>
                    <a:pt x="101" y="3549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789">
              <a:extLst>
                <a:ext uri="{FF2B5EF4-FFF2-40B4-BE49-F238E27FC236}">
                  <a16:creationId xmlns:a16="http://schemas.microsoft.com/office/drawing/2014/main" id="{A48FB2B3-EAA6-2D88-521D-344318ADC4CC}"/>
                </a:ext>
              </a:extLst>
            </p:cNvPr>
            <p:cNvSpPr/>
            <p:nvPr/>
          </p:nvSpPr>
          <p:spPr>
            <a:xfrm>
              <a:off x="801420" y="2582723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466"/>
                  </a:moveTo>
                  <a:lnTo>
                    <a:pt x="0" y="0"/>
                  </a:lnTo>
                  <a:lnTo>
                    <a:pt x="101" y="3466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790">
              <a:extLst>
                <a:ext uri="{FF2B5EF4-FFF2-40B4-BE49-F238E27FC236}">
                  <a16:creationId xmlns:a16="http://schemas.microsoft.com/office/drawing/2014/main" id="{84C79BBB-DDB4-D18F-0E49-19F746F6CF04}"/>
                </a:ext>
              </a:extLst>
            </p:cNvPr>
            <p:cNvSpPr/>
            <p:nvPr/>
          </p:nvSpPr>
          <p:spPr>
            <a:xfrm>
              <a:off x="801522" y="258280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383"/>
                  </a:moveTo>
                  <a:lnTo>
                    <a:pt x="0" y="0"/>
                  </a:lnTo>
                  <a:lnTo>
                    <a:pt x="101" y="3383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791">
              <a:extLst>
                <a:ext uri="{FF2B5EF4-FFF2-40B4-BE49-F238E27FC236}">
                  <a16:creationId xmlns:a16="http://schemas.microsoft.com/office/drawing/2014/main" id="{E50F75D1-8503-8A8D-6CA7-7852FDF859B9}"/>
                </a:ext>
              </a:extLst>
            </p:cNvPr>
            <p:cNvSpPr/>
            <p:nvPr/>
          </p:nvSpPr>
          <p:spPr>
            <a:xfrm>
              <a:off x="801636" y="2582899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290"/>
                  </a:moveTo>
                  <a:lnTo>
                    <a:pt x="0" y="0"/>
                  </a:lnTo>
                  <a:lnTo>
                    <a:pt x="101" y="329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792">
              <a:extLst>
                <a:ext uri="{FF2B5EF4-FFF2-40B4-BE49-F238E27FC236}">
                  <a16:creationId xmlns:a16="http://schemas.microsoft.com/office/drawing/2014/main" id="{83D27A63-62A4-713D-38C3-F4813AC60123}"/>
                </a:ext>
              </a:extLst>
            </p:cNvPr>
            <p:cNvSpPr/>
            <p:nvPr/>
          </p:nvSpPr>
          <p:spPr>
            <a:xfrm>
              <a:off x="801738" y="2582955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101" y="3234"/>
                  </a:moveTo>
                  <a:lnTo>
                    <a:pt x="0" y="0"/>
                  </a:lnTo>
                  <a:lnTo>
                    <a:pt x="101" y="3234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793">
              <a:extLst>
                <a:ext uri="{FF2B5EF4-FFF2-40B4-BE49-F238E27FC236}">
                  <a16:creationId xmlns:a16="http://schemas.microsoft.com/office/drawing/2014/main" id="{6F8A3710-C447-C1D5-87D1-7E6EDDCB109B}"/>
                </a:ext>
              </a:extLst>
            </p:cNvPr>
            <p:cNvSpPr/>
            <p:nvPr/>
          </p:nvSpPr>
          <p:spPr>
            <a:xfrm>
              <a:off x="801839" y="258300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3181"/>
                  </a:moveTo>
                  <a:lnTo>
                    <a:pt x="0" y="0"/>
                  </a:lnTo>
                  <a:lnTo>
                    <a:pt x="101" y="3181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794">
              <a:extLst>
                <a:ext uri="{FF2B5EF4-FFF2-40B4-BE49-F238E27FC236}">
                  <a16:creationId xmlns:a16="http://schemas.microsoft.com/office/drawing/2014/main" id="{8C5CAAA2-338C-FA76-8C17-CCB801E94448}"/>
                </a:ext>
              </a:extLst>
            </p:cNvPr>
            <p:cNvSpPr/>
            <p:nvPr/>
          </p:nvSpPr>
          <p:spPr>
            <a:xfrm>
              <a:off x="801954" y="258306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3121"/>
                  </a:moveTo>
                  <a:lnTo>
                    <a:pt x="0" y="0"/>
                  </a:lnTo>
                  <a:lnTo>
                    <a:pt x="101" y="3121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795">
              <a:extLst>
                <a:ext uri="{FF2B5EF4-FFF2-40B4-BE49-F238E27FC236}">
                  <a16:creationId xmlns:a16="http://schemas.microsoft.com/office/drawing/2014/main" id="{87CB2299-2A8A-3781-F26B-5D037922901B}"/>
                </a:ext>
              </a:extLst>
            </p:cNvPr>
            <p:cNvSpPr/>
            <p:nvPr/>
          </p:nvSpPr>
          <p:spPr>
            <a:xfrm>
              <a:off x="802055" y="258312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3068"/>
                  </a:moveTo>
                  <a:lnTo>
                    <a:pt x="0" y="0"/>
                  </a:lnTo>
                  <a:lnTo>
                    <a:pt x="101" y="3068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796">
              <a:extLst>
                <a:ext uri="{FF2B5EF4-FFF2-40B4-BE49-F238E27FC236}">
                  <a16:creationId xmlns:a16="http://schemas.microsoft.com/office/drawing/2014/main" id="{6AC5DD26-8E4E-1D88-0606-B4458233C003}"/>
                </a:ext>
              </a:extLst>
            </p:cNvPr>
            <p:cNvSpPr/>
            <p:nvPr/>
          </p:nvSpPr>
          <p:spPr>
            <a:xfrm>
              <a:off x="802157" y="2583174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3015"/>
                  </a:moveTo>
                  <a:lnTo>
                    <a:pt x="0" y="0"/>
                  </a:lnTo>
                  <a:lnTo>
                    <a:pt x="101" y="3015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797">
              <a:extLst>
                <a:ext uri="{FF2B5EF4-FFF2-40B4-BE49-F238E27FC236}">
                  <a16:creationId xmlns:a16="http://schemas.microsoft.com/office/drawing/2014/main" id="{74D67FC6-33AA-1721-DB2D-E33AC48ED008}"/>
                </a:ext>
              </a:extLst>
            </p:cNvPr>
            <p:cNvSpPr/>
            <p:nvPr/>
          </p:nvSpPr>
          <p:spPr>
            <a:xfrm>
              <a:off x="802271" y="2583234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955"/>
                  </a:moveTo>
                  <a:lnTo>
                    <a:pt x="0" y="0"/>
                  </a:lnTo>
                  <a:lnTo>
                    <a:pt x="101" y="2955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798">
              <a:extLst>
                <a:ext uri="{FF2B5EF4-FFF2-40B4-BE49-F238E27FC236}">
                  <a16:creationId xmlns:a16="http://schemas.microsoft.com/office/drawing/2014/main" id="{4092ADDB-A2DA-40E0-F438-8F59182EBCFC}"/>
                </a:ext>
              </a:extLst>
            </p:cNvPr>
            <p:cNvSpPr/>
            <p:nvPr/>
          </p:nvSpPr>
          <p:spPr>
            <a:xfrm>
              <a:off x="802373" y="258328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902"/>
                  </a:moveTo>
                  <a:lnTo>
                    <a:pt x="0" y="0"/>
                  </a:lnTo>
                  <a:lnTo>
                    <a:pt x="101" y="2902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799">
              <a:extLst>
                <a:ext uri="{FF2B5EF4-FFF2-40B4-BE49-F238E27FC236}">
                  <a16:creationId xmlns:a16="http://schemas.microsoft.com/office/drawing/2014/main" id="{7B4818D1-39D8-5D95-AC47-C7B423160A99}"/>
                </a:ext>
              </a:extLst>
            </p:cNvPr>
            <p:cNvSpPr/>
            <p:nvPr/>
          </p:nvSpPr>
          <p:spPr>
            <a:xfrm>
              <a:off x="802474" y="2583340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849"/>
                  </a:moveTo>
                  <a:lnTo>
                    <a:pt x="0" y="0"/>
                  </a:lnTo>
                  <a:lnTo>
                    <a:pt x="101" y="2849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800">
              <a:extLst>
                <a:ext uri="{FF2B5EF4-FFF2-40B4-BE49-F238E27FC236}">
                  <a16:creationId xmlns:a16="http://schemas.microsoft.com/office/drawing/2014/main" id="{EA3DD5C0-1F6F-A913-DCAA-8EA8C78846B1}"/>
                </a:ext>
              </a:extLst>
            </p:cNvPr>
            <p:cNvSpPr/>
            <p:nvPr/>
          </p:nvSpPr>
          <p:spPr>
            <a:xfrm>
              <a:off x="802576" y="258339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796"/>
                  </a:moveTo>
                  <a:lnTo>
                    <a:pt x="0" y="0"/>
                  </a:lnTo>
                  <a:lnTo>
                    <a:pt x="101" y="2796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801">
              <a:extLst>
                <a:ext uri="{FF2B5EF4-FFF2-40B4-BE49-F238E27FC236}">
                  <a16:creationId xmlns:a16="http://schemas.microsoft.com/office/drawing/2014/main" id="{10D0AD65-000F-00F4-7378-F797DDE1C70C}"/>
                </a:ext>
              </a:extLst>
            </p:cNvPr>
            <p:cNvSpPr/>
            <p:nvPr/>
          </p:nvSpPr>
          <p:spPr>
            <a:xfrm>
              <a:off x="802690" y="258345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736"/>
                  </a:moveTo>
                  <a:lnTo>
                    <a:pt x="0" y="0"/>
                  </a:lnTo>
                  <a:lnTo>
                    <a:pt x="101" y="2736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0" name="object 802">
              <a:extLst>
                <a:ext uri="{FF2B5EF4-FFF2-40B4-BE49-F238E27FC236}">
                  <a16:creationId xmlns:a16="http://schemas.microsoft.com/office/drawing/2014/main" id="{330C5B4D-20A3-C902-DC49-734AC3DE1D3D}"/>
                </a:ext>
              </a:extLst>
            </p:cNvPr>
            <p:cNvSpPr/>
            <p:nvPr/>
          </p:nvSpPr>
          <p:spPr>
            <a:xfrm>
              <a:off x="802792" y="2583506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683"/>
                  </a:moveTo>
                  <a:lnTo>
                    <a:pt x="0" y="0"/>
                  </a:lnTo>
                  <a:lnTo>
                    <a:pt x="101" y="2683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1" name="object 803">
              <a:extLst>
                <a:ext uri="{FF2B5EF4-FFF2-40B4-BE49-F238E27FC236}">
                  <a16:creationId xmlns:a16="http://schemas.microsoft.com/office/drawing/2014/main" id="{3F705792-679E-36E9-7395-DE6FDF0D0C91}"/>
                </a:ext>
              </a:extLst>
            </p:cNvPr>
            <p:cNvSpPr/>
            <p:nvPr/>
          </p:nvSpPr>
          <p:spPr>
            <a:xfrm>
              <a:off x="802894" y="258355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630"/>
                  </a:moveTo>
                  <a:lnTo>
                    <a:pt x="0" y="0"/>
                  </a:lnTo>
                  <a:lnTo>
                    <a:pt x="101" y="263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804">
              <a:extLst>
                <a:ext uri="{FF2B5EF4-FFF2-40B4-BE49-F238E27FC236}">
                  <a16:creationId xmlns:a16="http://schemas.microsoft.com/office/drawing/2014/main" id="{11649A11-9437-7460-9C51-3D87ACB83F1F}"/>
                </a:ext>
              </a:extLst>
            </p:cNvPr>
            <p:cNvSpPr/>
            <p:nvPr/>
          </p:nvSpPr>
          <p:spPr>
            <a:xfrm>
              <a:off x="803008" y="258361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01" y="2570"/>
                  </a:moveTo>
                  <a:lnTo>
                    <a:pt x="0" y="0"/>
                  </a:lnTo>
                  <a:lnTo>
                    <a:pt x="101" y="257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805">
              <a:extLst>
                <a:ext uri="{FF2B5EF4-FFF2-40B4-BE49-F238E27FC236}">
                  <a16:creationId xmlns:a16="http://schemas.microsoft.com/office/drawing/2014/main" id="{C49C8AB8-D656-A32E-0801-D9B008AFF992}"/>
                </a:ext>
              </a:extLst>
            </p:cNvPr>
            <p:cNvSpPr/>
            <p:nvPr/>
          </p:nvSpPr>
          <p:spPr>
            <a:xfrm>
              <a:off x="803109" y="258367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517"/>
                  </a:moveTo>
                  <a:lnTo>
                    <a:pt x="0" y="0"/>
                  </a:lnTo>
                  <a:lnTo>
                    <a:pt x="101" y="2517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4" name="object 806">
              <a:extLst>
                <a:ext uri="{FF2B5EF4-FFF2-40B4-BE49-F238E27FC236}">
                  <a16:creationId xmlns:a16="http://schemas.microsoft.com/office/drawing/2014/main" id="{FDC0C25B-9FB8-0477-7C4F-E512180097BE}"/>
                </a:ext>
              </a:extLst>
            </p:cNvPr>
            <p:cNvSpPr/>
            <p:nvPr/>
          </p:nvSpPr>
          <p:spPr>
            <a:xfrm>
              <a:off x="803211" y="2583726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464"/>
                  </a:moveTo>
                  <a:lnTo>
                    <a:pt x="0" y="0"/>
                  </a:lnTo>
                  <a:lnTo>
                    <a:pt x="101" y="2464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5" name="object 807">
              <a:extLst>
                <a:ext uri="{FF2B5EF4-FFF2-40B4-BE49-F238E27FC236}">
                  <a16:creationId xmlns:a16="http://schemas.microsoft.com/office/drawing/2014/main" id="{0277DEEF-C54E-A5A7-0A86-F465824BE354}"/>
                </a:ext>
              </a:extLst>
            </p:cNvPr>
            <p:cNvSpPr/>
            <p:nvPr/>
          </p:nvSpPr>
          <p:spPr>
            <a:xfrm>
              <a:off x="803325" y="2583785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404"/>
                  </a:moveTo>
                  <a:lnTo>
                    <a:pt x="0" y="0"/>
                  </a:lnTo>
                  <a:lnTo>
                    <a:pt x="101" y="2404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808">
              <a:extLst>
                <a:ext uri="{FF2B5EF4-FFF2-40B4-BE49-F238E27FC236}">
                  <a16:creationId xmlns:a16="http://schemas.microsoft.com/office/drawing/2014/main" id="{F3AA82FB-8E35-81A6-968A-12DF66A8E536}"/>
                </a:ext>
              </a:extLst>
            </p:cNvPr>
            <p:cNvSpPr/>
            <p:nvPr/>
          </p:nvSpPr>
          <p:spPr>
            <a:xfrm>
              <a:off x="803427" y="258383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351"/>
                  </a:moveTo>
                  <a:lnTo>
                    <a:pt x="0" y="0"/>
                  </a:lnTo>
                  <a:lnTo>
                    <a:pt x="101" y="2351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809">
              <a:extLst>
                <a:ext uri="{FF2B5EF4-FFF2-40B4-BE49-F238E27FC236}">
                  <a16:creationId xmlns:a16="http://schemas.microsoft.com/office/drawing/2014/main" id="{2D011844-89DA-ED85-F2DC-73C4AC5A2622}"/>
                </a:ext>
              </a:extLst>
            </p:cNvPr>
            <p:cNvSpPr/>
            <p:nvPr/>
          </p:nvSpPr>
          <p:spPr>
            <a:xfrm>
              <a:off x="803529" y="258389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298"/>
                  </a:moveTo>
                  <a:lnTo>
                    <a:pt x="0" y="0"/>
                  </a:lnTo>
                  <a:lnTo>
                    <a:pt x="101" y="2298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8" name="object 810">
              <a:extLst>
                <a:ext uri="{FF2B5EF4-FFF2-40B4-BE49-F238E27FC236}">
                  <a16:creationId xmlns:a16="http://schemas.microsoft.com/office/drawing/2014/main" id="{781B024F-8259-F0F2-3873-3C80E72C6D20}"/>
                </a:ext>
              </a:extLst>
            </p:cNvPr>
            <p:cNvSpPr/>
            <p:nvPr/>
          </p:nvSpPr>
          <p:spPr>
            <a:xfrm>
              <a:off x="803630" y="2583945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244"/>
                  </a:moveTo>
                  <a:lnTo>
                    <a:pt x="0" y="0"/>
                  </a:lnTo>
                  <a:lnTo>
                    <a:pt x="101" y="2244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9" name="object 811">
              <a:extLst>
                <a:ext uri="{FF2B5EF4-FFF2-40B4-BE49-F238E27FC236}">
                  <a16:creationId xmlns:a16="http://schemas.microsoft.com/office/drawing/2014/main" id="{5F8FD6B6-8F98-1F55-BC2D-0342DBBEF8E4}"/>
                </a:ext>
              </a:extLst>
            </p:cNvPr>
            <p:cNvSpPr/>
            <p:nvPr/>
          </p:nvSpPr>
          <p:spPr>
            <a:xfrm>
              <a:off x="803744" y="258400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185"/>
                  </a:moveTo>
                  <a:lnTo>
                    <a:pt x="0" y="0"/>
                  </a:lnTo>
                  <a:lnTo>
                    <a:pt x="101" y="2185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812">
              <a:extLst>
                <a:ext uri="{FF2B5EF4-FFF2-40B4-BE49-F238E27FC236}">
                  <a16:creationId xmlns:a16="http://schemas.microsoft.com/office/drawing/2014/main" id="{AA13B40B-4F6B-D556-D3E7-475281C2D10C}"/>
                </a:ext>
              </a:extLst>
            </p:cNvPr>
            <p:cNvSpPr/>
            <p:nvPr/>
          </p:nvSpPr>
          <p:spPr>
            <a:xfrm>
              <a:off x="803846" y="258405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131"/>
                  </a:moveTo>
                  <a:lnTo>
                    <a:pt x="0" y="0"/>
                  </a:lnTo>
                  <a:lnTo>
                    <a:pt x="101" y="2131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813">
              <a:extLst>
                <a:ext uri="{FF2B5EF4-FFF2-40B4-BE49-F238E27FC236}">
                  <a16:creationId xmlns:a16="http://schemas.microsoft.com/office/drawing/2014/main" id="{74867B72-8623-B043-C0CF-9E11876A8906}"/>
                </a:ext>
              </a:extLst>
            </p:cNvPr>
            <p:cNvSpPr/>
            <p:nvPr/>
          </p:nvSpPr>
          <p:spPr>
            <a:xfrm>
              <a:off x="803948" y="258411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078"/>
                  </a:moveTo>
                  <a:lnTo>
                    <a:pt x="0" y="0"/>
                  </a:lnTo>
                  <a:lnTo>
                    <a:pt x="101" y="2078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2" name="object 814">
              <a:extLst>
                <a:ext uri="{FF2B5EF4-FFF2-40B4-BE49-F238E27FC236}">
                  <a16:creationId xmlns:a16="http://schemas.microsoft.com/office/drawing/2014/main" id="{D08A5C82-35C5-B193-C160-5219C28665BF}"/>
                </a:ext>
              </a:extLst>
            </p:cNvPr>
            <p:cNvSpPr/>
            <p:nvPr/>
          </p:nvSpPr>
          <p:spPr>
            <a:xfrm>
              <a:off x="804062" y="258417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2019"/>
                  </a:moveTo>
                  <a:lnTo>
                    <a:pt x="0" y="0"/>
                  </a:lnTo>
                  <a:lnTo>
                    <a:pt x="101" y="2019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3" name="object 815">
              <a:extLst>
                <a:ext uri="{FF2B5EF4-FFF2-40B4-BE49-F238E27FC236}">
                  <a16:creationId xmlns:a16="http://schemas.microsoft.com/office/drawing/2014/main" id="{A60C8D45-60EF-BCFB-5A34-E81C1ED60AC3}"/>
                </a:ext>
              </a:extLst>
            </p:cNvPr>
            <p:cNvSpPr/>
            <p:nvPr/>
          </p:nvSpPr>
          <p:spPr>
            <a:xfrm>
              <a:off x="804164" y="258422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1965"/>
                  </a:moveTo>
                  <a:lnTo>
                    <a:pt x="0" y="0"/>
                  </a:lnTo>
                  <a:lnTo>
                    <a:pt x="101" y="1965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816">
              <a:extLst>
                <a:ext uri="{FF2B5EF4-FFF2-40B4-BE49-F238E27FC236}">
                  <a16:creationId xmlns:a16="http://schemas.microsoft.com/office/drawing/2014/main" id="{FF993CE5-AB27-445D-2A04-D065C4E941BE}"/>
                </a:ext>
              </a:extLst>
            </p:cNvPr>
            <p:cNvSpPr/>
            <p:nvPr/>
          </p:nvSpPr>
          <p:spPr>
            <a:xfrm>
              <a:off x="804265" y="258427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01" y="1912"/>
                  </a:moveTo>
                  <a:lnTo>
                    <a:pt x="0" y="0"/>
                  </a:lnTo>
                  <a:lnTo>
                    <a:pt x="101" y="1912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817">
              <a:extLst>
                <a:ext uri="{FF2B5EF4-FFF2-40B4-BE49-F238E27FC236}">
                  <a16:creationId xmlns:a16="http://schemas.microsoft.com/office/drawing/2014/main" id="{00904F5B-E7EA-88BA-E6F9-2BE3EB9032DE}"/>
                </a:ext>
              </a:extLst>
            </p:cNvPr>
            <p:cNvSpPr/>
            <p:nvPr/>
          </p:nvSpPr>
          <p:spPr>
            <a:xfrm>
              <a:off x="804379" y="258433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853"/>
                  </a:moveTo>
                  <a:lnTo>
                    <a:pt x="0" y="0"/>
                  </a:lnTo>
                  <a:lnTo>
                    <a:pt x="101" y="1853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6" name="object 818">
              <a:extLst>
                <a:ext uri="{FF2B5EF4-FFF2-40B4-BE49-F238E27FC236}">
                  <a16:creationId xmlns:a16="http://schemas.microsoft.com/office/drawing/2014/main" id="{49D97A87-1546-019C-B6AD-773432286DF3}"/>
                </a:ext>
              </a:extLst>
            </p:cNvPr>
            <p:cNvSpPr/>
            <p:nvPr/>
          </p:nvSpPr>
          <p:spPr>
            <a:xfrm>
              <a:off x="804481" y="258439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799"/>
                  </a:moveTo>
                  <a:lnTo>
                    <a:pt x="0" y="0"/>
                  </a:lnTo>
                  <a:lnTo>
                    <a:pt x="101" y="1799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7" name="object 819">
              <a:extLst>
                <a:ext uri="{FF2B5EF4-FFF2-40B4-BE49-F238E27FC236}">
                  <a16:creationId xmlns:a16="http://schemas.microsoft.com/office/drawing/2014/main" id="{C63F2A52-5756-7926-6377-0526C1DAB2C6}"/>
                </a:ext>
              </a:extLst>
            </p:cNvPr>
            <p:cNvSpPr/>
            <p:nvPr/>
          </p:nvSpPr>
          <p:spPr>
            <a:xfrm>
              <a:off x="804583" y="258444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746"/>
                  </a:moveTo>
                  <a:lnTo>
                    <a:pt x="0" y="0"/>
                  </a:lnTo>
                  <a:lnTo>
                    <a:pt x="101" y="1746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820">
              <a:extLst>
                <a:ext uri="{FF2B5EF4-FFF2-40B4-BE49-F238E27FC236}">
                  <a16:creationId xmlns:a16="http://schemas.microsoft.com/office/drawing/2014/main" id="{FCE14B63-DB27-3BDF-0C54-542D19A4254B}"/>
                </a:ext>
              </a:extLst>
            </p:cNvPr>
            <p:cNvSpPr/>
            <p:nvPr/>
          </p:nvSpPr>
          <p:spPr>
            <a:xfrm>
              <a:off x="804697" y="258450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686"/>
                  </a:moveTo>
                  <a:lnTo>
                    <a:pt x="0" y="0"/>
                  </a:lnTo>
                  <a:lnTo>
                    <a:pt x="101" y="1686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821">
              <a:extLst>
                <a:ext uri="{FF2B5EF4-FFF2-40B4-BE49-F238E27FC236}">
                  <a16:creationId xmlns:a16="http://schemas.microsoft.com/office/drawing/2014/main" id="{A968A9A4-5C2A-2E06-9CED-BAEBE4952215}"/>
                </a:ext>
              </a:extLst>
            </p:cNvPr>
            <p:cNvSpPr/>
            <p:nvPr/>
          </p:nvSpPr>
          <p:spPr>
            <a:xfrm>
              <a:off x="804799" y="258455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633"/>
                  </a:moveTo>
                  <a:lnTo>
                    <a:pt x="0" y="0"/>
                  </a:lnTo>
                  <a:lnTo>
                    <a:pt x="101" y="1633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0" name="object 822">
              <a:extLst>
                <a:ext uri="{FF2B5EF4-FFF2-40B4-BE49-F238E27FC236}">
                  <a16:creationId xmlns:a16="http://schemas.microsoft.com/office/drawing/2014/main" id="{241E6643-34B3-AD49-87F9-4D58F9048859}"/>
                </a:ext>
              </a:extLst>
            </p:cNvPr>
            <p:cNvSpPr/>
            <p:nvPr/>
          </p:nvSpPr>
          <p:spPr>
            <a:xfrm>
              <a:off x="804900" y="258460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580"/>
                  </a:moveTo>
                  <a:lnTo>
                    <a:pt x="0" y="0"/>
                  </a:lnTo>
                  <a:lnTo>
                    <a:pt x="101" y="158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1" name="object 823">
              <a:extLst>
                <a:ext uri="{FF2B5EF4-FFF2-40B4-BE49-F238E27FC236}">
                  <a16:creationId xmlns:a16="http://schemas.microsoft.com/office/drawing/2014/main" id="{17CAC7AF-90EE-4AA4-38AE-AF1351813435}"/>
                </a:ext>
              </a:extLst>
            </p:cNvPr>
            <p:cNvSpPr/>
            <p:nvPr/>
          </p:nvSpPr>
          <p:spPr>
            <a:xfrm>
              <a:off x="805002" y="258466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527"/>
                  </a:moveTo>
                  <a:lnTo>
                    <a:pt x="0" y="0"/>
                  </a:lnTo>
                  <a:lnTo>
                    <a:pt x="101" y="1527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824">
              <a:extLst>
                <a:ext uri="{FF2B5EF4-FFF2-40B4-BE49-F238E27FC236}">
                  <a16:creationId xmlns:a16="http://schemas.microsoft.com/office/drawing/2014/main" id="{A0F51D4E-67FA-418E-C602-AFEA3FD38485}"/>
                </a:ext>
              </a:extLst>
            </p:cNvPr>
            <p:cNvSpPr/>
            <p:nvPr/>
          </p:nvSpPr>
          <p:spPr>
            <a:xfrm>
              <a:off x="805116" y="258472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467"/>
                  </a:moveTo>
                  <a:lnTo>
                    <a:pt x="0" y="0"/>
                  </a:lnTo>
                  <a:lnTo>
                    <a:pt x="101" y="1467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825">
              <a:extLst>
                <a:ext uri="{FF2B5EF4-FFF2-40B4-BE49-F238E27FC236}">
                  <a16:creationId xmlns:a16="http://schemas.microsoft.com/office/drawing/2014/main" id="{BF846A35-179E-75DA-736A-6D1AB1157AD2}"/>
                </a:ext>
              </a:extLst>
            </p:cNvPr>
            <p:cNvSpPr/>
            <p:nvPr/>
          </p:nvSpPr>
          <p:spPr>
            <a:xfrm>
              <a:off x="805218" y="258477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414"/>
                  </a:moveTo>
                  <a:lnTo>
                    <a:pt x="0" y="0"/>
                  </a:lnTo>
                  <a:lnTo>
                    <a:pt x="101" y="1414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826">
              <a:extLst>
                <a:ext uri="{FF2B5EF4-FFF2-40B4-BE49-F238E27FC236}">
                  <a16:creationId xmlns:a16="http://schemas.microsoft.com/office/drawing/2014/main" id="{8AF4089C-5C03-8956-B07E-ADB94F650AF6}"/>
                </a:ext>
              </a:extLst>
            </p:cNvPr>
            <p:cNvSpPr/>
            <p:nvPr/>
          </p:nvSpPr>
          <p:spPr>
            <a:xfrm>
              <a:off x="805319" y="258482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361"/>
                  </a:moveTo>
                  <a:lnTo>
                    <a:pt x="0" y="0"/>
                  </a:lnTo>
                  <a:lnTo>
                    <a:pt x="101" y="1361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827">
              <a:extLst>
                <a:ext uri="{FF2B5EF4-FFF2-40B4-BE49-F238E27FC236}">
                  <a16:creationId xmlns:a16="http://schemas.microsoft.com/office/drawing/2014/main" id="{6CEE1ABA-67F0-E121-093A-FC2F389388F8}"/>
                </a:ext>
              </a:extLst>
            </p:cNvPr>
            <p:cNvSpPr/>
            <p:nvPr/>
          </p:nvSpPr>
          <p:spPr>
            <a:xfrm>
              <a:off x="805434" y="258488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01" y="1301"/>
                  </a:moveTo>
                  <a:lnTo>
                    <a:pt x="0" y="0"/>
                  </a:lnTo>
                  <a:lnTo>
                    <a:pt x="101" y="1301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828">
              <a:extLst>
                <a:ext uri="{FF2B5EF4-FFF2-40B4-BE49-F238E27FC236}">
                  <a16:creationId xmlns:a16="http://schemas.microsoft.com/office/drawing/2014/main" id="{6E7CFA0B-7E13-2769-35D2-17A78371BA4B}"/>
                </a:ext>
              </a:extLst>
            </p:cNvPr>
            <p:cNvSpPr/>
            <p:nvPr/>
          </p:nvSpPr>
          <p:spPr>
            <a:xfrm>
              <a:off x="805535" y="25849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1248"/>
                  </a:moveTo>
                  <a:lnTo>
                    <a:pt x="0" y="0"/>
                  </a:lnTo>
                  <a:lnTo>
                    <a:pt x="101" y="1248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829">
              <a:extLst>
                <a:ext uri="{FF2B5EF4-FFF2-40B4-BE49-F238E27FC236}">
                  <a16:creationId xmlns:a16="http://schemas.microsoft.com/office/drawing/2014/main" id="{05D44C73-2B9B-D9F8-B68A-FE1239670333}"/>
                </a:ext>
              </a:extLst>
            </p:cNvPr>
            <p:cNvSpPr/>
            <p:nvPr/>
          </p:nvSpPr>
          <p:spPr>
            <a:xfrm>
              <a:off x="805637" y="258499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1195"/>
                  </a:moveTo>
                  <a:lnTo>
                    <a:pt x="0" y="0"/>
                  </a:lnTo>
                  <a:lnTo>
                    <a:pt x="101" y="1195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830">
              <a:extLst>
                <a:ext uri="{FF2B5EF4-FFF2-40B4-BE49-F238E27FC236}">
                  <a16:creationId xmlns:a16="http://schemas.microsoft.com/office/drawing/2014/main" id="{23E75ED7-5AD2-47B5-001C-3E55731BF0CE}"/>
                </a:ext>
              </a:extLst>
            </p:cNvPr>
            <p:cNvSpPr/>
            <p:nvPr/>
          </p:nvSpPr>
          <p:spPr>
            <a:xfrm>
              <a:off x="805751" y="258505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1135"/>
                  </a:moveTo>
                  <a:lnTo>
                    <a:pt x="0" y="0"/>
                  </a:lnTo>
                  <a:lnTo>
                    <a:pt x="101" y="1135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831">
              <a:extLst>
                <a:ext uri="{FF2B5EF4-FFF2-40B4-BE49-F238E27FC236}">
                  <a16:creationId xmlns:a16="http://schemas.microsoft.com/office/drawing/2014/main" id="{7EA6710C-AC66-3B1F-C8C0-3FFA3E925145}"/>
                </a:ext>
              </a:extLst>
            </p:cNvPr>
            <p:cNvSpPr/>
            <p:nvPr/>
          </p:nvSpPr>
          <p:spPr>
            <a:xfrm>
              <a:off x="805853" y="258510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1082"/>
                  </a:moveTo>
                  <a:lnTo>
                    <a:pt x="0" y="0"/>
                  </a:lnTo>
                  <a:lnTo>
                    <a:pt x="101" y="1082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832">
              <a:extLst>
                <a:ext uri="{FF2B5EF4-FFF2-40B4-BE49-F238E27FC236}">
                  <a16:creationId xmlns:a16="http://schemas.microsoft.com/office/drawing/2014/main" id="{51542C3B-92AF-FA46-84D7-B03B60B785E2}"/>
                </a:ext>
              </a:extLst>
            </p:cNvPr>
            <p:cNvSpPr/>
            <p:nvPr/>
          </p:nvSpPr>
          <p:spPr>
            <a:xfrm>
              <a:off x="805954" y="25851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1029"/>
                  </a:moveTo>
                  <a:lnTo>
                    <a:pt x="0" y="0"/>
                  </a:lnTo>
                  <a:lnTo>
                    <a:pt x="101" y="1029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833">
              <a:extLst>
                <a:ext uri="{FF2B5EF4-FFF2-40B4-BE49-F238E27FC236}">
                  <a16:creationId xmlns:a16="http://schemas.microsoft.com/office/drawing/2014/main" id="{CDD86731-9C72-6F5B-762B-DE53EFFCC27B}"/>
                </a:ext>
              </a:extLst>
            </p:cNvPr>
            <p:cNvSpPr/>
            <p:nvPr/>
          </p:nvSpPr>
          <p:spPr>
            <a:xfrm>
              <a:off x="806056" y="25852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976"/>
                  </a:moveTo>
                  <a:lnTo>
                    <a:pt x="0" y="0"/>
                  </a:lnTo>
                  <a:lnTo>
                    <a:pt x="101" y="976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834">
              <a:extLst>
                <a:ext uri="{FF2B5EF4-FFF2-40B4-BE49-F238E27FC236}">
                  <a16:creationId xmlns:a16="http://schemas.microsoft.com/office/drawing/2014/main" id="{FC4C20D1-B30E-E853-879D-E9E731E8A2F9}"/>
                </a:ext>
              </a:extLst>
            </p:cNvPr>
            <p:cNvSpPr/>
            <p:nvPr/>
          </p:nvSpPr>
          <p:spPr>
            <a:xfrm>
              <a:off x="806170" y="258527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01" y="916"/>
                  </a:moveTo>
                  <a:lnTo>
                    <a:pt x="0" y="0"/>
                  </a:lnTo>
                  <a:lnTo>
                    <a:pt x="101" y="916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3" name="object 835">
              <a:extLst>
                <a:ext uri="{FF2B5EF4-FFF2-40B4-BE49-F238E27FC236}">
                  <a16:creationId xmlns:a16="http://schemas.microsoft.com/office/drawing/2014/main" id="{8C1D43F6-6950-2336-59F4-F928C3354EF3}"/>
                </a:ext>
              </a:extLst>
            </p:cNvPr>
            <p:cNvSpPr/>
            <p:nvPr/>
          </p:nvSpPr>
          <p:spPr>
            <a:xfrm>
              <a:off x="806272" y="25853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03" y="101"/>
                  </a:moveTo>
                  <a:lnTo>
                    <a:pt x="0" y="0"/>
                  </a:lnTo>
                  <a:lnTo>
                    <a:pt x="0" y="850"/>
                  </a:lnTo>
                  <a:lnTo>
                    <a:pt x="203" y="850"/>
                  </a:lnTo>
                  <a:lnTo>
                    <a:pt x="203" y="101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4" name="object 836">
              <a:extLst>
                <a:ext uri="{FF2B5EF4-FFF2-40B4-BE49-F238E27FC236}">
                  <a16:creationId xmlns:a16="http://schemas.microsoft.com/office/drawing/2014/main" id="{999BFE4B-89AB-237A-E1DD-ACACD4B04A28}"/>
                </a:ext>
              </a:extLst>
            </p:cNvPr>
            <p:cNvSpPr/>
            <p:nvPr/>
          </p:nvSpPr>
          <p:spPr>
            <a:xfrm>
              <a:off x="806488" y="258544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03" y="114"/>
                  </a:moveTo>
                  <a:lnTo>
                    <a:pt x="0" y="0"/>
                  </a:lnTo>
                  <a:lnTo>
                    <a:pt x="0" y="749"/>
                  </a:lnTo>
                  <a:lnTo>
                    <a:pt x="203" y="749"/>
                  </a:lnTo>
                  <a:lnTo>
                    <a:pt x="203" y="114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5" name="object 837">
              <a:extLst>
                <a:ext uri="{FF2B5EF4-FFF2-40B4-BE49-F238E27FC236}">
                  <a16:creationId xmlns:a16="http://schemas.microsoft.com/office/drawing/2014/main" id="{F578F439-D8A4-0008-CF3A-CD202B72ED17}"/>
                </a:ext>
              </a:extLst>
            </p:cNvPr>
            <p:cNvSpPr/>
            <p:nvPr/>
          </p:nvSpPr>
          <p:spPr>
            <a:xfrm>
              <a:off x="806691" y="25855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50"/>
                  </a:moveTo>
                  <a:lnTo>
                    <a:pt x="0" y="635"/>
                  </a:lnTo>
                  <a:lnTo>
                    <a:pt x="101" y="50"/>
                  </a:lnTo>
                  <a:close/>
                </a:path>
                <a:path w="634" h="635">
                  <a:moveTo>
                    <a:pt x="317" y="165"/>
                  </a:moveTo>
                  <a:lnTo>
                    <a:pt x="114" y="50"/>
                  </a:lnTo>
                  <a:lnTo>
                    <a:pt x="114" y="635"/>
                  </a:lnTo>
                  <a:lnTo>
                    <a:pt x="317" y="635"/>
                  </a:lnTo>
                  <a:lnTo>
                    <a:pt x="317" y="165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838">
              <a:extLst>
                <a:ext uri="{FF2B5EF4-FFF2-40B4-BE49-F238E27FC236}">
                  <a16:creationId xmlns:a16="http://schemas.microsoft.com/office/drawing/2014/main" id="{E8032544-16CD-487C-00B2-F0AF0ECA53D6}"/>
                </a:ext>
              </a:extLst>
            </p:cNvPr>
            <p:cNvSpPr/>
            <p:nvPr/>
          </p:nvSpPr>
          <p:spPr>
            <a:xfrm>
              <a:off x="807008" y="25857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50"/>
                  </a:moveTo>
                  <a:lnTo>
                    <a:pt x="0" y="469"/>
                  </a:lnTo>
                  <a:lnTo>
                    <a:pt x="101" y="50"/>
                  </a:lnTo>
                  <a:close/>
                </a:path>
                <a:path w="634" h="635">
                  <a:moveTo>
                    <a:pt x="215" y="114"/>
                  </a:moveTo>
                  <a:lnTo>
                    <a:pt x="114" y="469"/>
                  </a:lnTo>
                  <a:lnTo>
                    <a:pt x="215" y="114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839">
              <a:extLst>
                <a:ext uri="{FF2B5EF4-FFF2-40B4-BE49-F238E27FC236}">
                  <a16:creationId xmlns:a16="http://schemas.microsoft.com/office/drawing/2014/main" id="{A3880587-CA56-9892-75C1-4A42868FFEB4}"/>
                </a:ext>
              </a:extLst>
            </p:cNvPr>
            <p:cNvSpPr/>
            <p:nvPr/>
          </p:nvSpPr>
          <p:spPr>
            <a:xfrm>
              <a:off x="807224" y="25858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03" y="101"/>
                  </a:moveTo>
                  <a:lnTo>
                    <a:pt x="0" y="0"/>
                  </a:lnTo>
                  <a:lnTo>
                    <a:pt x="0" y="355"/>
                  </a:lnTo>
                  <a:lnTo>
                    <a:pt x="203" y="355"/>
                  </a:lnTo>
                  <a:lnTo>
                    <a:pt x="203" y="101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840">
              <a:extLst>
                <a:ext uri="{FF2B5EF4-FFF2-40B4-BE49-F238E27FC236}">
                  <a16:creationId xmlns:a16="http://schemas.microsoft.com/office/drawing/2014/main" id="{BBD1C0D6-FEB1-3634-D56F-D482567B4705}"/>
                </a:ext>
              </a:extLst>
            </p:cNvPr>
            <p:cNvSpPr/>
            <p:nvPr/>
          </p:nvSpPr>
          <p:spPr>
            <a:xfrm>
              <a:off x="807427" y="25859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259"/>
                  </a:moveTo>
                  <a:lnTo>
                    <a:pt x="0" y="0"/>
                  </a:lnTo>
                  <a:lnTo>
                    <a:pt x="101" y="259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841">
              <a:extLst>
                <a:ext uri="{FF2B5EF4-FFF2-40B4-BE49-F238E27FC236}">
                  <a16:creationId xmlns:a16="http://schemas.microsoft.com/office/drawing/2014/main" id="{92E3B41F-DBF9-54C7-644E-1EFFBB256885}"/>
                </a:ext>
              </a:extLst>
            </p:cNvPr>
            <p:cNvSpPr/>
            <p:nvPr/>
          </p:nvSpPr>
          <p:spPr>
            <a:xfrm>
              <a:off x="807542" y="25859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04" y="152"/>
                  </a:moveTo>
                  <a:lnTo>
                    <a:pt x="101" y="63"/>
                  </a:lnTo>
                  <a:lnTo>
                    <a:pt x="0" y="190"/>
                  </a:lnTo>
                  <a:lnTo>
                    <a:pt x="203" y="19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842">
              <a:extLst>
                <a:ext uri="{FF2B5EF4-FFF2-40B4-BE49-F238E27FC236}">
                  <a16:creationId xmlns:a16="http://schemas.microsoft.com/office/drawing/2014/main" id="{38C3EE8A-9580-5ED9-CB75-FCF13347D468}"/>
                </a:ext>
              </a:extLst>
            </p:cNvPr>
            <p:cNvSpPr/>
            <p:nvPr/>
          </p:nvSpPr>
          <p:spPr>
            <a:xfrm>
              <a:off x="807859" y="25861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843">
              <a:extLst>
                <a:ext uri="{FF2B5EF4-FFF2-40B4-BE49-F238E27FC236}">
                  <a16:creationId xmlns:a16="http://schemas.microsoft.com/office/drawing/2014/main" id="{1A15C463-ABC8-FB50-1646-14E303AF38A6}"/>
                </a:ext>
              </a:extLst>
            </p:cNvPr>
            <p:cNvSpPr/>
            <p:nvPr/>
          </p:nvSpPr>
          <p:spPr>
            <a:xfrm>
              <a:off x="1107705" y="1981910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5">
                  <a:moveTo>
                    <a:pt x="2236" y="0"/>
                  </a:moveTo>
                  <a:lnTo>
                    <a:pt x="1595" y="1094"/>
                  </a:lnTo>
                  <a:lnTo>
                    <a:pt x="0" y="8303"/>
                  </a:lnTo>
                  <a:lnTo>
                    <a:pt x="37" y="9779"/>
                  </a:lnTo>
                  <a:lnTo>
                    <a:pt x="712" y="16967"/>
                  </a:lnTo>
                  <a:lnTo>
                    <a:pt x="2236" y="20925"/>
                  </a:lnTo>
                  <a:lnTo>
                    <a:pt x="2236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2" name="object 844">
              <a:extLst>
                <a:ext uri="{FF2B5EF4-FFF2-40B4-BE49-F238E27FC236}">
                  <a16:creationId xmlns:a16="http://schemas.microsoft.com/office/drawing/2014/main" id="{8AC7449E-7A65-BCAB-9E48-AE4AED44FB7D}"/>
                </a:ext>
              </a:extLst>
            </p:cNvPr>
            <p:cNvSpPr/>
            <p:nvPr/>
          </p:nvSpPr>
          <p:spPr>
            <a:xfrm>
              <a:off x="1109954" y="1977880"/>
              <a:ext cx="2540" cy="30480"/>
            </a:xfrm>
            <a:custGeom>
              <a:avLst/>
              <a:gdLst/>
              <a:ahLst/>
              <a:cxnLst/>
              <a:rect l="l" t="t" r="r" b="b"/>
              <a:pathLst>
                <a:path w="2540" h="30480">
                  <a:moveTo>
                    <a:pt x="2349" y="0"/>
                  </a:moveTo>
                  <a:lnTo>
                    <a:pt x="0" y="4008"/>
                  </a:lnTo>
                  <a:lnTo>
                    <a:pt x="0" y="24988"/>
                  </a:lnTo>
                  <a:lnTo>
                    <a:pt x="1553" y="29022"/>
                  </a:lnTo>
                  <a:lnTo>
                    <a:pt x="2349" y="3000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3" name="object 845">
              <a:extLst>
                <a:ext uri="{FF2B5EF4-FFF2-40B4-BE49-F238E27FC236}">
                  <a16:creationId xmlns:a16="http://schemas.microsoft.com/office/drawing/2014/main" id="{34DD7BC2-B733-3535-26F3-91021DE296DC}"/>
                </a:ext>
              </a:extLst>
            </p:cNvPr>
            <p:cNvSpPr/>
            <p:nvPr/>
          </p:nvSpPr>
          <p:spPr>
            <a:xfrm>
              <a:off x="1112304" y="1974893"/>
              <a:ext cx="2540" cy="36195"/>
            </a:xfrm>
            <a:custGeom>
              <a:avLst/>
              <a:gdLst/>
              <a:ahLst/>
              <a:cxnLst/>
              <a:rect l="l" t="t" r="r" b="b"/>
              <a:pathLst>
                <a:path w="2540" h="36194">
                  <a:moveTo>
                    <a:pt x="2349" y="0"/>
                  </a:moveTo>
                  <a:lnTo>
                    <a:pt x="939" y="1384"/>
                  </a:lnTo>
                  <a:lnTo>
                    <a:pt x="0" y="2987"/>
                  </a:lnTo>
                  <a:lnTo>
                    <a:pt x="0" y="32997"/>
                  </a:lnTo>
                  <a:lnTo>
                    <a:pt x="2349" y="359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846">
              <a:extLst>
                <a:ext uri="{FF2B5EF4-FFF2-40B4-BE49-F238E27FC236}">
                  <a16:creationId xmlns:a16="http://schemas.microsoft.com/office/drawing/2014/main" id="{53DEF260-A5FA-C2DD-B88A-CE456E0E054C}"/>
                </a:ext>
              </a:extLst>
            </p:cNvPr>
            <p:cNvSpPr/>
            <p:nvPr/>
          </p:nvSpPr>
          <p:spPr>
            <a:xfrm>
              <a:off x="1114653" y="1972586"/>
              <a:ext cx="2540" cy="41275"/>
            </a:xfrm>
            <a:custGeom>
              <a:avLst/>
              <a:gdLst/>
              <a:ahLst/>
              <a:cxnLst/>
              <a:rect l="l" t="t" r="r" b="b"/>
              <a:pathLst>
                <a:path w="2540" h="41275">
                  <a:moveTo>
                    <a:pt x="2349" y="0"/>
                  </a:moveTo>
                  <a:lnTo>
                    <a:pt x="0" y="2306"/>
                  </a:lnTo>
                  <a:lnTo>
                    <a:pt x="0" y="38216"/>
                  </a:lnTo>
                  <a:lnTo>
                    <a:pt x="1797" y="40444"/>
                  </a:lnTo>
                  <a:lnTo>
                    <a:pt x="2349" y="4079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847">
              <a:extLst>
                <a:ext uri="{FF2B5EF4-FFF2-40B4-BE49-F238E27FC236}">
                  <a16:creationId xmlns:a16="http://schemas.microsoft.com/office/drawing/2014/main" id="{F09AB5B8-E1D9-9622-15A1-B3B0CBFBBC5E}"/>
                </a:ext>
              </a:extLst>
            </p:cNvPr>
            <p:cNvSpPr/>
            <p:nvPr/>
          </p:nvSpPr>
          <p:spPr>
            <a:xfrm>
              <a:off x="1117015" y="1970281"/>
              <a:ext cx="2540" cy="45085"/>
            </a:xfrm>
            <a:custGeom>
              <a:avLst/>
              <a:gdLst/>
              <a:ahLst/>
              <a:cxnLst/>
              <a:rect l="l" t="t" r="r" b="b"/>
              <a:pathLst>
                <a:path w="2540" h="45085">
                  <a:moveTo>
                    <a:pt x="2349" y="0"/>
                  </a:moveTo>
                  <a:lnTo>
                    <a:pt x="0" y="2292"/>
                  </a:lnTo>
                  <a:lnTo>
                    <a:pt x="0" y="43106"/>
                  </a:lnTo>
                  <a:lnTo>
                    <a:pt x="2349" y="4458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848">
              <a:extLst>
                <a:ext uri="{FF2B5EF4-FFF2-40B4-BE49-F238E27FC236}">
                  <a16:creationId xmlns:a16="http://schemas.microsoft.com/office/drawing/2014/main" id="{04621A48-6654-62E2-E57A-65204C3C9338}"/>
                </a:ext>
              </a:extLst>
            </p:cNvPr>
            <p:cNvSpPr/>
            <p:nvPr/>
          </p:nvSpPr>
          <p:spPr>
            <a:xfrm>
              <a:off x="1119365" y="1968425"/>
              <a:ext cx="2540" cy="48260"/>
            </a:xfrm>
            <a:custGeom>
              <a:avLst/>
              <a:gdLst/>
              <a:ahLst/>
              <a:cxnLst/>
              <a:rect l="l" t="t" r="r" b="b"/>
              <a:pathLst>
                <a:path w="2540" h="48260">
                  <a:moveTo>
                    <a:pt x="2349" y="0"/>
                  </a:moveTo>
                  <a:lnTo>
                    <a:pt x="0" y="1855"/>
                  </a:lnTo>
                  <a:lnTo>
                    <a:pt x="0" y="46444"/>
                  </a:lnTo>
                  <a:lnTo>
                    <a:pt x="2349" y="479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7" name="object 849">
              <a:extLst>
                <a:ext uri="{FF2B5EF4-FFF2-40B4-BE49-F238E27FC236}">
                  <a16:creationId xmlns:a16="http://schemas.microsoft.com/office/drawing/2014/main" id="{D4021085-C40E-BC00-6985-BF38F31AEAE8}"/>
                </a:ext>
              </a:extLst>
            </p:cNvPr>
            <p:cNvSpPr/>
            <p:nvPr/>
          </p:nvSpPr>
          <p:spPr>
            <a:xfrm>
              <a:off x="1121714" y="1966570"/>
              <a:ext cx="2540" cy="51435"/>
            </a:xfrm>
            <a:custGeom>
              <a:avLst/>
              <a:gdLst/>
              <a:ahLst/>
              <a:cxnLst/>
              <a:rect l="l" t="t" r="r" b="b"/>
              <a:pathLst>
                <a:path w="2540" h="51435">
                  <a:moveTo>
                    <a:pt x="2349" y="0"/>
                  </a:moveTo>
                  <a:lnTo>
                    <a:pt x="0" y="1855"/>
                  </a:lnTo>
                  <a:lnTo>
                    <a:pt x="0" y="49782"/>
                  </a:lnTo>
                  <a:lnTo>
                    <a:pt x="1440" y="50691"/>
                  </a:lnTo>
                  <a:lnTo>
                    <a:pt x="2349" y="5094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8" name="object 850">
              <a:extLst>
                <a:ext uri="{FF2B5EF4-FFF2-40B4-BE49-F238E27FC236}">
                  <a16:creationId xmlns:a16="http://schemas.microsoft.com/office/drawing/2014/main" id="{D52325EF-F3C0-E89A-74D4-A9AA7C6B97A9}"/>
                </a:ext>
              </a:extLst>
            </p:cNvPr>
            <p:cNvSpPr/>
            <p:nvPr/>
          </p:nvSpPr>
          <p:spPr>
            <a:xfrm>
              <a:off x="1124077" y="1964704"/>
              <a:ext cx="2540" cy="53975"/>
            </a:xfrm>
            <a:custGeom>
              <a:avLst/>
              <a:gdLst/>
              <a:ahLst/>
              <a:cxnLst/>
              <a:rect l="l" t="t" r="r" b="b"/>
              <a:pathLst>
                <a:path w="2540" h="53975">
                  <a:moveTo>
                    <a:pt x="2349" y="0"/>
                  </a:moveTo>
                  <a:lnTo>
                    <a:pt x="0" y="1855"/>
                  </a:lnTo>
                  <a:lnTo>
                    <a:pt x="0" y="52813"/>
                  </a:lnTo>
                  <a:lnTo>
                    <a:pt x="2349" y="534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9" name="object 851">
              <a:extLst>
                <a:ext uri="{FF2B5EF4-FFF2-40B4-BE49-F238E27FC236}">
                  <a16:creationId xmlns:a16="http://schemas.microsoft.com/office/drawing/2014/main" id="{C5FD1875-8FE0-525C-ABB1-EF44D38F1192}"/>
                </a:ext>
              </a:extLst>
            </p:cNvPr>
            <p:cNvSpPr/>
            <p:nvPr/>
          </p:nvSpPr>
          <p:spPr>
            <a:xfrm>
              <a:off x="1126426" y="1962848"/>
              <a:ext cx="2540" cy="56515"/>
            </a:xfrm>
            <a:custGeom>
              <a:avLst/>
              <a:gdLst/>
              <a:ahLst/>
              <a:cxnLst/>
              <a:rect l="l" t="t" r="r" b="b"/>
              <a:pathLst>
                <a:path w="2540" h="56514">
                  <a:moveTo>
                    <a:pt x="2349" y="0"/>
                  </a:moveTo>
                  <a:lnTo>
                    <a:pt x="0" y="1855"/>
                  </a:lnTo>
                  <a:lnTo>
                    <a:pt x="0" y="55322"/>
                  </a:lnTo>
                  <a:lnTo>
                    <a:pt x="2349" y="5597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852">
              <a:extLst>
                <a:ext uri="{FF2B5EF4-FFF2-40B4-BE49-F238E27FC236}">
                  <a16:creationId xmlns:a16="http://schemas.microsoft.com/office/drawing/2014/main" id="{FB500E83-706D-6563-8A53-0C6AED7A1BE9}"/>
                </a:ext>
              </a:extLst>
            </p:cNvPr>
            <p:cNvSpPr/>
            <p:nvPr/>
          </p:nvSpPr>
          <p:spPr>
            <a:xfrm>
              <a:off x="1128788" y="1960983"/>
              <a:ext cx="2540" cy="59055"/>
            </a:xfrm>
            <a:custGeom>
              <a:avLst/>
              <a:gdLst/>
              <a:ahLst/>
              <a:cxnLst/>
              <a:rect l="l" t="t" r="r" b="b"/>
              <a:pathLst>
                <a:path w="2540" h="59055">
                  <a:moveTo>
                    <a:pt x="2349" y="0"/>
                  </a:moveTo>
                  <a:lnTo>
                    <a:pt x="0" y="1855"/>
                  </a:lnTo>
                  <a:lnTo>
                    <a:pt x="0" y="57845"/>
                  </a:lnTo>
                  <a:lnTo>
                    <a:pt x="2349" y="5849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853">
              <a:extLst>
                <a:ext uri="{FF2B5EF4-FFF2-40B4-BE49-F238E27FC236}">
                  <a16:creationId xmlns:a16="http://schemas.microsoft.com/office/drawing/2014/main" id="{1C849C21-21EB-33BC-22E8-42D54E2412B7}"/>
                </a:ext>
              </a:extLst>
            </p:cNvPr>
            <p:cNvSpPr/>
            <p:nvPr/>
          </p:nvSpPr>
          <p:spPr>
            <a:xfrm>
              <a:off x="1131138" y="1959127"/>
              <a:ext cx="2540" cy="83185"/>
            </a:xfrm>
            <a:custGeom>
              <a:avLst/>
              <a:gdLst/>
              <a:ahLst/>
              <a:cxnLst/>
              <a:rect l="l" t="t" r="r" b="b"/>
              <a:pathLst>
                <a:path w="2540" h="83185">
                  <a:moveTo>
                    <a:pt x="2349" y="0"/>
                  </a:moveTo>
                  <a:lnTo>
                    <a:pt x="0" y="1855"/>
                  </a:lnTo>
                  <a:lnTo>
                    <a:pt x="0" y="60355"/>
                  </a:lnTo>
                  <a:lnTo>
                    <a:pt x="393" y="60464"/>
                  </a:lnTo>
                  <a:lnTo>
                    <a:pt x="838" y="60528"/>
                  </a:lnTo>
                  <a:lnTo>
                    <a:pt x="1219" y="60972"/>
                  </a:lnTo>
                  <a:lnTo>
                    <a:pt x="2273" y="61683"/>
                  </a:lnTo>
                  <a:lnTo>
                    <a:pt x="2186" y="74345"/>
                  </a:lnTo>
                  <a:lnTo>
                    <a:pt x="2349" y="8282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854">
              <a:extLst>
                <a:ext uri="{FF2B5EF4-FFF2-40B4-BE49-F238E27FC236}">
                  <a16:creationId xmlns:a16="http://schemas.microsoft.com/office/drawing/2014/main" id="{611C7E13-5344-2FAB-0703-21B57678610A}"/>
                </a:ext>
              </a:extLst>
            </p:cNvPr>
            <p:cNvSpPr/>
            <p:nvPr/>
          </p:nvSpPr>
          <p:spPr>
            <a:xfrm>
              <a:off x="1133487" y="1957271"/>
              <a:ext cx="2540" cy="93980"/>
            </a:xfrm>
            <a:custGeom>
              <a:avLst/>
              <a:gdLst/>
              <a:ahLst/>
              <a:cxnLst/>
              <a:rect l="l" t="t" r="r" b="b"/>
              <a:pathLst>
                <a:path w="2540" h="93980">
                  <a:moveTo>
                    <a:pt x="2349" y="0"/>
                  </a:moveTo>
                  <a:lnTo>
                    <a:pt x="0" y="1855"/>
                  </a:lnTo>
                  <a:lnTo>
                    <a:pt x="126" y="91289"/>
                  </a:lnTo>
                  <a:lnTo>
                    <a:pt x="2349" y="93773"/>
                  </a:lnTo>
                  <a:lnTo>
                    <a:pt x="2349" y="36158"/>
                  </a:lnTo>
                  <a:lnTo>
                    <a:pt x="990" y="36158"/>
                  </a:lnTo>
                  <a:lnTo>
                    <a:pt x="736" y="35625"/>
                  </a:lnTo>
                  <a:lnTo>
                    <a:pt x="190" y="34583"/>
                  </a:lnTo>
                  <a:lnTo>
                    <a:pt x="2349" y="3288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855">
              <a:extLst>
                <a:ext uri="{FF2B5EF4-FFF2-40B4-BE49-F238E27FC236}">
                  <a16:creationId xmlns:a16="http://schemas.microsoft.com/office/drawing/2014/main" id="{FED3D530-4856-DE2E-97BC-74A578090BA4}"/>
                </a:ext>
              </a:extLst>
            </p:cNvPr>
            <p:cNvSpPr/>
            <p:nvPr/>
          </p:nvSpPr>
          <p:spPr>
            <a:xfrm>
              <a:off x="1135849" y="1955406"/>
              <a:ext cx="2540" cy="98425"/>
            </a:xfrm>
            <a:custGeom>
              <a:avLst/>
              <a:gdLst/>
              <a:ahLst/>
              <a:cxnLst/>
              <a:rect l="l" t="t" r="r" b="b"/>
              <a:pathLst>
                <a:path w="2540" h="98425">
                  <a:moveTo>
                    <a:pt x="2349" y="38024"/>
                  </a:moveTo>
                  <a:lnTo>
                    <a:pt x="0" y="38024"/>
                  </a:lnTo>
                  <a:lnTo>
                    <a:pt x="0" y="95653"/>
                  </a:lnTo>
                  <a:lnTo>
                    <a:pt x="2349" y="98279"/>
                  </a:lnTo>
                  <a:lnTo>
                    <a:pt x="2349" y="38024"/>
                  </a:lnTo>
                  <a:close/>
                </a:path>
                <a:path w="2540" h="98425">
                  <a:moveTo>
                    <a:pt x="2349" y="0"/>
                  </a:moveTo>
                  <a:lnTo>
                    <a:pt x="0" y="1855"/>
                  </a:lnTo>
                  <a:lnTo>
                    <a:pt x="0" y="34739"/>
                  </a:lnTo>
                  <a:lnTo>
                    <a:pt x="2349" y="3288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856">
              <a:extLst>
                <a:ext uri="{FF2B5EF4-FFF2-40B4-BE49-F238E27FC236}">
                  <a16:creationId xmlns:a16="http://schemas.microsoft.com/office/drawing/2014/main" id="{B40556CC-574A-3127-D3A5-0B7E915481B1}"/>
                </a:ext>
              </a:extLst>
            </p:cNvPr>
            <p:cNvSpPr/>
            <p:nvPr/>
          </p:nvSpPr>
          <p:spPr>
            <a:xfrm>
              <a:off x="1138199" y="1953550"/>
              <a:ext cx="2540" cy="100330"/>
            </a:xfrm>
            <a:custGeom>
              <a:avLst/>
              <a:gdLst/>
              <a:ahLst/>
              <a:cxnLst/>
              <a:rect l="l" t="t" r="r" b="b"/>
              <a:pathLst>
                <a:path w="2540" h="100330">
                  <a:moveTo>
                    <a:pt x="2349" y="39879"/>
                  </a:moveTo>
                  <a:lnTo>
                    <a:pt x="0" y="39879"/>
                  </a:lnTo>
                  <a:lnTo>
                    <a:pt x="50" y="100192"/>
                  </a:lnTo>
                  <a:lnTo>
                    <a:pt x="2349" y="100258"/>
                  </a:lnTo>
                  <a:lnTo>
                    <a:pt x="2349" y="39879"/>
                  </a:lnTo>
                  <a:close/>
                </a:path>
                <a:path w="2540" h="100330">
                  <a:moveTo>
                    <a:pt x="2349" y="0"/>
                  </a:moveTo>
                  <a:lnTo>
                    <a:pt x="0" y="1855"/>
                  </a:lnTo>
                  <a:lnTo>
                    <a:pt x="0" y="34744"/>
                  </a:lnTo>
                  <a:lnTo>
                    <a:pt x="2349" y="328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857">
              <a:extLst>
                <a:ext uri="{FF2B5EF4-FFF2-40B4-BE49-F238E27FC236}">
                  <a16:creationId xmlns:a16="http://schemas.microsoft.com/office/drawing/2014/main" id="{935A5523-51C6-8015-359A-469AF22E6462}"/>
                </a:ext>
              </a:extLst>
            </p:cNvPr>
            <p:cNvSpPr/>
            <p:nvPr/>
          </p:nvSpPr>
          <p:spPr>
            <a:xfrm>
              <a:off x="1140561" y="1951684"/>
              <a:ext cx="2540" cy="102235"/>
            </a:xfrm>
            <a:custGeom>
              <a:avLst/>
              <a:gdLst/>
              <a:ahLst/>
              <a:cxnLst/>
              <a:rect l="l" t="t" r="r" b="b"/>
              <a:pathLst>
                <a:path w="2540" h="102235">
                  <a:moveTo>
                    <a:pt x="2349" y="41745"/>
                  </a:moveTo>
                  <a:lnTo>
                    <a:pt x="0" y="41745"/>
                  </a:lnTo>
                  <a:lnTo>
                    <a:pt x="0" y="102124"/>
                  </a:lnTo>
                  <a:lnTo>
                    <a:pt x="2349" y="102191"/>
                  </a:lnTo>
                  <a:lnTo>
                    <a:pt x="2349" y="41745"/>
                  </a:lnTo>
                  <a:close/>
                </a:path>
                <a:path w="2540" h="102235">
                  <a:moveTo>
                    <a:pt x="2349" y="0"/>
                  </a:moveTo>
                  <a:lnTo>
                    <a:pt x="0" y="1855"/>
                  </a:lnTo>
                  <a:lnTo>
                    <a:pt x="0" y="34749"/>
                  </a:lnTo>
                  <a:lnTo>
                    <a:pt x="2349" y="3289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6" name="object 858">
              <a:extLst>
                <a:ext uri="{FF2B5EF4-FFF2-40B4-BE49-F238E27FC236}">
                  <a16:creationId xmlns:a16="http://schemas.microsoft.com/office/drawing/2014/main" id="{4FFDF5BD-0857-D353-69C4-70B6500AAB8C}"/>
                </a:ext>
              </a:extLst>
            </p:cNvPr>
            <p:cNvSpPr/>
            <p:nvPr/>
          </p:nvSpPr>
          <p:spPr>
            <a:xfrm>
              <a:off x="1142911" y="1949829"/>
              <a:ext cx="2540" cy="104139"/>
            </a:xfrm>
            <a:custGeom>
              <a:avLst/>
              <a:gdLst/>
              <a:ahLst/>
              <a:cxnLst/>
              <a:rect l="l" t="t" r="r" b="b"/>
              <a:pathLst>
                <a:path w="2540" h="104139">
                  <a:moveTo>
                    <a:pt x="2349" y="43601"/>
                  </a:moveTo>
                  <a:lnTo>
                    <a:pt x="0" y="43601"/>
                  </a:lnTo>
                  <a:lnTo>
                    <a:pt x="0" y="104047"/>
                  </a:lnTo>
                  <a:lnTo>
                    <a:pt x="2349" y="104114"/>
                  </a:lnTo>
                  <a:lnTo>
                    <a:pt x="2349" y="43601"/>
                  </a:lnTo>
                  <a:close/>
                </a:path>
                <a:path w="2540" h="104139">
                  <a:moveTo>
                    <a:pt x="2349" y="0"/>
                  </a:moveTo>
                  <a:lnTo>
                    <a:pt x="0" y="1855"/>
                  </a:lnTo>
                  <a:lnTo>
                    <a:pt x="0" y="34755"/>
                  </a:lnTo>
                  <a:lnTo>
                    <a:pt x="2349" y="3290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7" name="object 859">
              <a:extLst>
                <a:ext uri="{FF2B5EF4-FFF2-40B4-BE49-F238E27FC236}">
                  <a16:creationId xmlns:a16="http://schemas.microsoft.com/office/drawing/2014/main" id="{67BE66A7-A28E-B95E-8F6B-DA2BE786C412}"/>
                </a:ext>
              </a:extLst>
            </p:cNvPr>
            <p:cNvSpPr/>
            <p:nvPr/>
          </p:nvSpPr>
          <p:spPr>
            <a:xfrm>
              <a:off x="1145260" y="1947973"/>
              <a:ext cx="2540" cy="106045"/>
            </a:xfrm>
            <a:custGeom>
              <a:avLst/>
              <a:gdLst/>
              <a:ahLst/>
              <a:cxnLst/>
              <a:rect l="l" t="t" r="r" b="b"/>
              <a:pathLst>
                <a:path w="2540" h="106044">
                  <a:moveTo>
                    <a:pt x="2349" y="45456"/>
                  </a:moveTo>
                  <a:lnTo>
                    <a:pt x="0" y="45456"/>
                  </a:lnTo>
                  <a:lnTo>
                    <a:pt x="0" y="105970"/>
                  </a:lnTo>
                  <a:lnTo>
                    <a:pt x="2349" y="106037"/>
                  </a:lnTo>
                  <a:lnTo>
                    <a:pt x="2349" y="45456"/>
                  </a:lnTo>
                  <a:close/>
                </a:path>
                <a:path w="2540" h="106044">
                  <a:moveTo>
                    <a:pt x="2349" y="0"/>
                  </a:moveTo>
                  <a:lnTo>
                    <a:pt x="0" y="1855"/>
                  </a:lnTo>
                  <a:lnTo>
                    <a:pt x="0" y="34760"/>
                  </a:lnTo>
                  <a:lnTo>
                    <a:pt x="2349" y="329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860">
              <a:extLst>
                <a:ext uri="{FF2B5EF4-FFF2-40B4-BE49-F238E27FC236}">
                  <a16:creationId xmlns:a16="http://schemas.microsoft.com/office/drawing/2014/main" id="{2B31AF57-CAA5-76AD-EEB5-D170706B2A34}"/>
                </a:ext>
              </a:extLst>
            </p:cNvPr>
            <p:cNvSpPr/>
            <p:nvPr/>
          </p:nvSpPr>
          <p:spPr>
            <a:xfrm>
              <a:off x="1147622" y="1946107"/>
              <a:ext cx="2540" cy="108585"/>
            </a:xfrm>
            <a:custGeom>
              <a:avLst/>
              <a:gdLst/>
              <a:ahLst/>
              <a:cxnLst/>
              <a:rect l="l" t="t" r="r" b="b"/>
              <a:pathLst>
                <a:path w="2540" h="108585">
                  <a:moveTo>
                    <a:pt x="2349" y="47322"/>
                  </a:moveTo>
                  <a:lnTo>
                    <a:pt x="0" y="47322"/>
                  </a:lnTo>
                  <a:lnTo>
                    <a:pt x="0" y="107903"/>
                  </a:lnTo>
                  <a:lnTo>
                    <a:pt x="2349" y="107971"/>
                  </a:lnTo>
                  <a:lnTo>
                    <a:pt x="2349" y="47322"/>
                  </a:lnTo>
                  <a:close/>
                </a:path>
                <a:path w="2540" h="108585">
                  <a:moveTo>
                    <a:pt x="2349" y="0"/>
                  </a:moveTo>
                  <a:lnTo>
                    <a:pt x="0" y="1855"/>
                  </a:lnTo>
                  <a:lnTo>
                    <a:pt x="0" y="34766"/>
                  </a:lnTo>
                  <a:lnTo>
                    <a:pt x="2349" y="3291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861">
              <a:extLst>
                <a:ext uri="{FF2B5EF4-FFF2-40B4-BE49-F238E27FC236}">
                  <a16:creationId xmlns:a16="http://schemas.microsoft.com/office/drawing/2014/main" id="{70758045-73FD-F5B7-574D-5A6BAB8863F9}"/>
                </a:ext>
              </a:extLst>
            </p:cNvPr>
            <p:cNvSpPr/>
            <p:nvPr/>
          </p:nvSpPr>
          <p:spPr>
            <a:xfrm>
              <a:off x="1149972" y="1944252"/>
              <a:ext cx="2540" cy="110489"/>
            </a:xfrm>
            <a:custGeom>
              <a:avLst/>
              <a:gdLst/>
              <a:ahLst/>
              <a:cxnLst/>
              <a:rect l="l" t="t" r="r" b="b"/>
              <a:pathLst>
                <a:path w="2540" h="110489">
                  <a:moveTo>
                    <a:pt x="2349" y="49178"/>
                  </a:moveTo>
                  <a:lnTo>
                    <a:pt x="0" y="49178"/>
                  </a:lnTo>
                  <a:lnTo>
                    <a:pt x="0" y="109827"/>
                  </a:lnTo>
                  <a:lnTo>
                    <a:pt x="2349" y="109894"/>
                  </a:lnTo>
                  <a:lnTo>
                    <a:pt x="2349" y="49178"/>
                  </a:lnTo>
                  <a:close/>
                </a:path>
                <a:path w="2540" h="110489">
                  <a:moveTo>
                    <a:pt x="2349" y="0"/>
                  </a:moveTo>
                  <a:lnTo>
                    <a:pt x="0" y="1855"/>
                  </a:lnTo>
                  <a:lnTo>
                    <a:pt x="0" y="34771"/>
                  </a:lnTo>
                  <a:lnTo>
                    <a:pt x="2349" y="3292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862">
              <a:extLst>
                <a:ext uri="{FF2B5EF4-FFF2-40B4-BE49-F238E27FC236}">
                  <a16:creationId xmlns:a16="http://schemas.microsoft.com/office/drawing/2014/main" id="{7FC4EBAB-FEC2-7F9A-3F99-6BF7DEB6BF30}"/>
                </a:ext>
              </a:extLst>
            </p:cNvPr>
            <p:cNvSpPr/>
            <p:nvPr/>
          </p:nvSpPr>
          <p:spPr>
            <a:xfrm>
              <a:off x="1152321" y="1942396"/>
              <a:ext cx="2540" cy="112395"/>
            </a:xfrm>
            <a:custGeom>
              <a:avLst/>
              <a:gdLst/>
              <a:ahLst/>
              <a:cxnLst/>
              <a:rect l="l" t="t" r="r" b="b"/>
              <a:pathLst>
                <a:path w="2540" h="112394">
                  <a:moveTo>
                    <a:pt x="2349" y="51033"/>
                  </a:moveTo>
                  <a:lnTo>
                    <a:pt x="0" y="51033"/>
                  </a:lnTo>
                  <a:lnTo>
                    <a:pt x="0" y="111750"/>
                  </a:lnTo>
                  <a:lnTo>
                    <a:pt x="1409" y="111790"/>
                  </a:lnTo>
                  <a:lnTo>
                    <a:pt x="2349" y="110813"/>
                  </a:lnTo>
                  <a:lnTo>
                    <a:pt x="2349" y="51033"/>
                  </a:lnTo>
                  <a:close/>
                </a:path>
                <a:path w="2540" h="112394">
                  <a:moveTo>
                    <a:pt x="2349" y="0"/>
                  </a:moveTo>
                  <a:lnTo>
                    <a:pt x="0" y="1855"/>
                  </a:lnTo>
                  <a:lnTo>
                    <a:pt x="0" y="34776"/>
                  </a:lnTo>
                  <a:lnTo>
                    <a:pt x="2349" y="329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1" name="object 863">
              <a:extLst>
                <a:ext uri="{FF2B5EF4-FFF2-40B4-BE49-F238E27FC236}">
                  <a16:creationId xmlns:a16="http://schemas.microsoft.com/office/drawing/2014/main" id="{DF3D0761-380D-57CE-CECD-A073002B1789}"/>
                </a:ext>
              </a:extLst>
            </p:cNvPr>
            <p:cNvSpPr/>
            <p:nvPr/>
          </p:nvSpPr>
          <p:spPr>
            <a:xfrm>
              <a:off x="1154684" y="1940530"/>
              <a:ext cx="2540" cy="113030"/>
            </a:xfrm>
            <a:custGeom>
              <a:avLst/>
              <a:gdLst/>
              <a:ahLst/>
              <a:cxnLst/>
              <a:rect l="l" t="t" r="r" b="b"/>
              <a:pathLst>
                <a:path w="2540" h="113030">
                  <a:moveTo>
                    <a:pt x="2349" y="52899"/>
                  </a:moveTo>
                  <a:lnTo>
                    <a:pt x="0" y="52899"/>
                  </a:lnTo>
                  <a:lnTo>
                    <a:pt x="0" y="112666"/>
                  </a:lnTo>
                  <a:lnTo>
                    <a:pt x="2349" y="110223"/>
                  </a:lnTo>
                  <a:lnTo>
                    <a:pt x="2349" y="52899"/>
                  </a:lnTo>
                  <a:close/>
                </a:path>
                <a:path w="2540" h="113030">
                  <a:moveTo>
                    <a:pt x="2349" y="0"/>
                  </a:moveTo>
                  <a:lnTo>
                    <a:pt x="0" y="1855"/>
                  </a:lnTo>
                  <a:lnTo>
                    <a:pt x="0" y="34782"/>
                  </a:lnTo>
                  <a:lnTo>
                    <a:pt x="2349" y="329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2" name="object 864">
              <a:extLst>
                <a:ext uri="{FF2B5EF4-FFF2-40B4-BE49-F238E27FC236}">
                  <a16:creationId xmlns:a16="http://schemas.microsoft.com/office/drawing/2014/main" id="{5D7D59E4-C453-94E4-C55F-725EB3E5489F}"/>
                </a:ext>
              </a:extLst>
            </p:cNvPr>
            <p:cNvSpPr/>
            <p:nvPr/>
          </p:nvSpPr>
          <p:spPr>
            <a:xfrm>
              <a:off x="1157033" y="1938675"/>
              <a:ext cx="2540" cy="112395"/>
            </a:xfrm>
            <a:custGeom>
              <a:avLst/>
              <a:gdLst/>
              <a:ahLst/>
              <a:cxnLst/>
              <a:rect l="l" t="t" r="r" b="b"/>
              <a:pathLst>
                <a:path w="2540" h="112394">
                  <a:moveTo>
                    <a:pt x="2349" y="54755"/>
                  </a:moveTo>
                  <a:lnTo>
                    <a:pt x="0" y="54755"/>
                  </a:lnTo>
                  <a:lnTo>
                    <a:pt x="0" y="112079"/>
                  </a:lnTo>
                  <a:lnTo>
                    <a:pt x="1841" y="110165"/>
                  </a:lnTo>
                  <a:lnTo>
                    <a:pt x="2209" y="94798"/>
                  </a:lnTo>
                  <a:lnTo>
                    <a:pt x="2082" y="81628"/>
                  </a:lnTo>
                  <a:lnTo>
                    <a:pt x="2349" y="81628"/>
                  </a:lnTo>
                  <a:lnTo>
                    <a:pt x="2349" y="54755"/>
                  </a:lnTo>
                  <a:close/>
                </a:path>
                <a:path w="2540" h="112394">
                  <a:moveTo>
                    <a:pt x="2349" y="0"/>
                  </a:moveTo>
                  <a:lnTo>
                    <a:pt x="0" y="1855"/>
                  </a:lnTo>
                  <a:lnTo>
                    <a:pt x="0" y="34787"/>
                  </a:lnTo>
                  <a:lnTo>
                    <a:pt x="2349" y="3293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3" name="object 865">
              <a:extLst>
                <a:ext uri="{FF2B5EF4-FFF2-40B4-BE49-F238E27FC236}">
                  <a16:creationId xmlns:a16="http://schemas.microsoft.com/office/drawing/2014/main" id="{8EF16CD4-82B9-E3EE-1997-0E880AB7DD3C}"/>
                </a:ext>
              </a:extLst>
            </p:cNvPr>
            <p:cNvSpPr/>
            <p:nvPr/>
          </p:nvSpPr>
          <p:spPr>
            <a:xfrm>
              <a:off x="1159395" y="1936809"/>
              <a:ext cx="2540" cy="83820"/>
            </a:xfrm>
            <a:custGeom>
              <a:avLst/>
              <a:gdLst/>
              <a:ahLst/>
              <a:cxnLst/>
              <a:rect l="l" t="t" r="r" b="b"/>
              <a:pathLst>
                <a:path w="2540" h="83819">
                  <a:moveTo>
                    <a:pt x="2349" y="56620"/>
                  </a:moveTo>
                  <a:lnTo>
                    <a:pt x="0" y="56620"/>
                  </a:lnTo>
                  <a:lnTo>
                    <a:pt x="0" y="83494"/>
                  </a:lnTo>
                  <a:lnTo>
                    <a:pt x="2349" y="83494"/>
                  </a:lnTo>
                  <a:lnTo>
                    <a:pt x="2349" y="56620"/>
                  </a:lnTo>
                  <a:close/>
                </a:path>
                <a:path w="2540" h="83819">
                  <a:moveTo>
                    <a:pt x="2349" y="0"/>
                  </a:moveTo>
                  <a:lnTo>
                    <a:pt x="0" y="1855"/>
                  </a:lnTo>
                  <a:lnTo>
                    <a:pt x="0" y="34793"/>
                  </a:lnTo>
                  <a:lnTo>
                    <a:pt x="2349" y="3294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866">
              <a:extLst>
                <a:ext uri="{FF2B5EF4-FFF2-40B4-BE49-F238E27FC236}">
                  <a16:creationId xmlns:a16="http://schemas.microsoft.com/office/drawing/2014/main" id="{919582BA-6C2F-E122-7CBB-3043CC24FCAC}"/>
                </a:ext>
              </a:extLst>
            </p:cNvPr>
            <p:cNvSpPr/>
            <p:nvPr/>
          </p:nvSpPr>
          <p:spPr>
            <a:xfrm>
              <a:off x="1161745" y="1934953"/>
              <a:ext cx="2540" cy="85725"/>
            </a:xfrm>
            <a:custGeom>
              <a:avLst/>
              <a:gdLst/>
              <a:ahLst/>
              <a:cxnLst/>
              <a:rect l="l" t="t" r="r" b="b"/>
              <a:pathLst>
                <a:path w="2540" h="85725">
                  <a:moveTo>
                    <a:pt x="2349" y="58476"/>
                  </a:moveTo>
                  <a:lnTo>
                    <a:pt x="0" y="58476"/>
                  </a:lnTo>
                  <a:lnTo>
                    <a:pt x="0" y="85349"/>
                  </a:lnTo>
                  <a:lnTo>
                    <a:pt x="2349" y="85349"/>
                  </a:lnTo>
                  <a:lnTo>
                    <a:pt x="2349" y="58476"/>
                  </a:lnTo>
                  <a:close/>
                </a:path>
                <a:path w="2540" h="85725">
                  <a:moveTo>
                    <a:pt x="2349" y="0"/>
                  </a:moveTo>
                  <a:lnTo>
                    <a:pt x="0" y="1855"/>
                  </a:lnTo>
                  <a:lnTo>
                    <a:pt x="0" y="34798"/>
                  </a:lnTo>
                  <a:lnTo>
                    <a:pt x="2349" y="3294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867">
              <a:extLst>
                <a:ext uri="{FF2B5EF4-FFF2-40B4-BE49-F238E27FC236}">
                  <a16:creationId xmlns:a16="http://schemas.microsoft.com/office/drawing/2014/main" id="{6E3B65D4-37F5-6553-A605-6CF38FE5C550}"/>
                </a:ext>
              </a:extLst>
            </p:cNvPr>
            <p:cNvSpPr/>
            <p:nvPr/>
          </p:nvSpPr>
          <p:spPr>
            <a:xfrm>
              <a:off x="1164094" y="1933098"/>
              <a:ext cx="2540" cy="87630"/>
            </a:xfrm>
            <a:custGeom>
              <a:avLst/>
              <a:gdLst/>
              <a:ahLst/>
              <a:cxnLst/>
              <a:rect l="l" t="t" r="r" b="b"/>
              <a:pathLst>
                <a:path w="2540" h="87630">
                  <a:moveTo>
                    <a:pt x="2349" y="60332"/>
                  </a:moveTo>
                  <a:lnTo>
                    <a:pt x="0" y="60332"/>
                  </a:lnTo>
                  <a:lnTo>
                    <a:pt x="0" y="87205"/>
                  </a:lnTo>
                  <a:lnTo>
                    <a:pt x="2349" y="87205"/>
                  </a:lnTo>
                  <a:lnTo>
                    <a:pt x="2349" y="60332"/>
                  </a:lnTo>
                  <a:close/>
                </a:path>
                <a:path w="2540" h="87630">
                  <a:moveTo>
                    <a:pt x="2349" y="0"/>
                  </a:moveTo>
                  <a:lnTo>
                    <a:pt x="0" y="1855"/>
                  </a:lnTo>
                  <a:lnTo>
                    <a:pt x="0" y="34804"/>
                  </a:lnTo>
                  <a:lnTo>
                    <a:pt x="2349" y="329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868">
              <a:extLst>
                <a:ext uri="{FF2B5EF4-FFF2-40B4-BE49-F238E27FC236}">
                  <a16:creationId xmlns:a16="http://schemas.microsoft.com/office/drawing/2014/main" id="{6CD265F8-6C0B-138C-2C18-6AA463EB8C3B}"/>
                </a:ext>
              </a:extLst>
            </p:cNvPr>
            <p:cNvSpPr/>
            <p:nvPr/>
          </p:nvSpPr>
          <p:spPr>
            <a:xfrm>
              <a:off x="1166456" y="1931232"/>
              <a:ext cx="2540" cy="89535"/>
            </a:xfrm>
            <a:custGeom>
              <a:avLst/>
              <a:gdLst/>
              <a:ahLst/>
              <a:cxnLst/>
              <a:rect l="l" t="t" r="r" b="b"/>
              <a:pathLst>
                <a:path w="2540" h="89535">
                  <a:moveTo>
                    <a:pt x="2349" y="62197"/>
                  </a:moveTo>
                  <a:lnTo>
                    <a:pt x="0" y="62197"/>
                  </a:lnTo>
                  <a:lnTo>
                    <a:pt x="0" y="89071"/>
                  </a:lnTo>
                  <a:lnTo>
                    <a:pt x="2349" y="89071"/>
                  </a:lnTo>
                  <a:lnTo>
                    <a:pt x="2349" y="62197"/>
                  </a:lnTo>
                  <a:close/>
                </a:path>
                <a:path w="2540" h="89535">
                  <a:moveTo>
                    <a:pt x="2349" y="0"/>
                  </a:moveTo>
                  <a:lnTo>
                    <a:pt x="0" y="1855"/>
                  </a:lnTo>
                  <a:lnTo>
                    <a:pt x="0" y="34809"/>
                  </a:lnTo>
                  <a:lnTo>
                    <a:pt x="2349" y="329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869">
              <a:extLst>
                <a:ext uri="{FF2B5EF4-FFF2-40B4-BE49-F238E27FC236}">
                  <a16:creationId xmlns:a16="http://schemas.microsoft.com/office/drawing/2014/main" id="{ED45EE8F-6583-6D4D-EAAF-C0C7101BC4EC}"/>
                </a:ext>
              </a:extLst>
            </p:cNvPr>
            <p:cNvSpPr/>
            <p:nvPr/>
          </p:nvSpPr>
          <p:spPr>
            <a:xfrm>
              <a:off x="1168806" y="1929376"/>
              <a:ext cx="2540" cy="91440"/>
            </a:xfrm>
            <a:custGeom>
              <a:avLst/>
              <a:gdLst/>
              <a:ahLst/>
              <a:cxnLst/>
              <a:rect l="l" t="t" r="r" b="b"/>
              <a:pathLst>
                <a:path w="2540" h="91439">
                  <a:moveTo>
                    <a:pt x="2349" y="64053"/>
                  </a:moveTo>
                  <a:lnTo>
                    <a:pt x="0" y="64053"/>
                  </a:lnTo>
                  <a:lnTo>
                    <a:pt x="0" y="90926"/>
                  </a:lnTo>
                  <a:lnTo>
                    <a:pt x="2349" y="90926"/>
                  </a:lnTo>
                  <a:lnTo>
                    <a:pt x="2349" y="64053"/>
                  </a:lnTo>
                  <a:close/>
                </a:path>
                <a:path w="2540" h="91439">
                  <a:moveTo>
                    <a:pt x="2349" y="0"/>
                  </a:moveTo>
                  <a:lnTo>
                    <a:pt x="0" y="1855"/>
                  </a:lnTo>
                  <a:lnTo>
                    <a:pt x="0" y="34814"/>
                  </a:lnTo>
                  <a:lnTo>
                    <a:pt x="2349" y="3296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870">
              <a:extLst>
                <a:ext uri="{FF2B5EF4-FFF2-40B4-BE49-F238E27FC236}">
                  <a16:creationId xmlns:a16="http://schemas.microsoft.com/office/drawing/2014/main" id="{9044F7DC-4CCF-1AF3-EA96-86AC09A31C80}"/>
                </a:ext>
              </a:extLst>
            </p:cNvPr>
            <p:cNvSpPr/>
            <p:nvPr/>
          </p:nvSpPr>
          <p:spPr>
            <a:xfrm>
              <a:off x="1171168" y="1927511"/>
              <a:ext cx="2540" cy="93345"/>
            </a:xfrm>
            <a:custGeom>
              <a:avLst/>
              <a:gdLst/>
              <a:ahLst/>
              <a:cxnLst/>
              <a:rect l="l" t="t" r="r" b="b"/>
              <a:pathLst>
                <a:path w="2540" h="93344">
                  <a:moveTo>
                    <a:pt x="2349" y="65919"/>
                  </a:moveTo>
                  <a:lnTo>
                    <a:pt x="0" y="65919"/>
                  </a:lnTo>
                  <a:lnTo>
                    <a:pt x="0" y="92792"/>
                  </a:lnTo>
                  <a:lnTo>
                    <a:pt x="2349" y="92792"/>
                  </a:lnTo>
                  <a:lnTo>
                    <a:pt x="2349" y="65919"/>
                  </a:lnTo>
                  <a:close/>
                </a:path>
                <a:path w="2540" h="93344">
                  <a:moveTo>
                    <a:pt x="2349" y="0"/>
                  </a:moveTo>
                  <a:lnTo>
                    <a:pt x="0" y="1855"/>
                  </a:lnTo>
                  <a:lnTo>
                    <a:pt x="0" y="34820"/>
                  </a:lnTo>
                  <a:lnTo>
                    <a:pt x="2349" y="3297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871">
              <a:extLst>
                <a:ext uri="{FF2B5EF4-FFF2-40B4-BE49-F238E27FC236}">
                  <a16:creationId xmlns:a16="http://schemas.microsoft.com/office/drawing/2014/main" id="{D616993E-057F-5E9F-5B36-BA022B843946}"/>
                </a:ext>
              </a:extLst>
            </p:cNvPr>
            <p:cNvSpPr/>
            <p:nvPr/>
          </p:nvSpPr>
          <p:spPr>
            <a:xfrm>
              <a:off x="1173518" y="1925655"/>
              <a:ext cx="2540" cy="95250"/>
            </a:xfrm>
            <a:custGeom>
              <a:avLst/>
              <a:gdLst/>
              <a:ahLst/>
              <a:cxnLst/>
              <a:rect l="l" t="t" r="r" b="b"/>
              <a:pathLst>
                <a:path w="2540" h="95250">
                  <a:moveTo>
                    <a:pt x="2349" y="67774"/>
                  </a:moveTo>
                  <a:lnTo>
                    <a:pt x="0" y="67774"/>
                  </a:lnTo>
                  <a:lnTo>
                    <a:pt x="0" y="94648"/>
                  </a:lnTo>
                  <a:lnTo>
                    <a:pt x="2349" y="94648"/>
                  </a:lnTo>
                  <a:lnTo>
                    <a:pt x="2349" y="67774"/>
                  </a:lnTo>
                  <a:close/>
                </a:path>
                <a:path w="2540" h="95250">
                  <a:moveTo>
                    <a:pt x="2349" y="0"/>
                  </a:moveTo>
                  <a:lnTo>
                    <a:pt x="0" y="1855"/>
                  </a:lnTo>
                  <a:lnTo>
                    <a:pt x="0" y="34825"/>
                  </a:lnTo>
                  <a:lnTo>
                    <a:pt x="2349" y="329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0" name="object 872">
              <a:extLst>
                <a:ext uri="{FF2B5EF4-FFF2-40B4-BE49-F238E27FC236}">
                  <a16:creationId xmlns:a16="http://schemas.microsoft.com/office/drawing/2014/main" id="{5955A15E-5F16-E04E-03CA-5BB0A255EC66}"/>
                </a:ext>
              </a:extLst>
            </p:cNvPr>
            <p:cNvSpPr/>
            <p:nvPr/>
          </p:nvSpPr>
          <p:spPr>
            <a:xfrm>
              <a:off x="1175867" y="1923799"/>
              <a:ext cx="2540" cy="96520"/>
            </a:xfrm>
            <a:custGeom>
              <a:avLst/>
              <a:gdLst/>
              <a:ahLst/>
              <a:cxnLst/>
              <a:rect l="l" t="t" r="r" b="b"/>
              <a:pathLst>
                <a:path w="2540" h="96519">
                  <a:moveTo>
                    <a:pt x="2349" y="69630"/>
                  </a:moveTo>
                  <a:lnTo>
                    <a:pt x="0" y="69630"/>
                  </a:lnTo>
                  <a:lnTo>
                    <a:pt x="0" y="96503"/>
                  </a:lnTo>
                  <a:lnTo>
                    <a:pt x="2349" y="96503"/>
                  </a:lnTo>
                  <a:lnTo>
                    <a:pt x="2349" y="69630"/>
                  </a:lnTo>
                  <a:close/>
                </a:path>
                <a:path w="2540" h="96519">
                  <a:moveTo>
                    <a:pt x="2349" y="0"/>
                  </a:moveTo>
                  <a:lnTo>
                    <a:pt x="0" y="1855"/>
                  </a:lnTo>
                  <a:lnTo>
                    <a:pt x="0" y="34831"/>
                  </a:lnTo>
                  <a:lnTo>
                    <a:pt x="2349" y="3298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1" name="object 873">
              <a:extLst>
                <a:ext uri="{FF2B5EF4-FFF2-40B4-BE49-F238E27FC236}">
                  <a16:creationId xmlns:a16="http://schemas.microsoft.com/office/drawing/2014/main" id="{67D0532E-2948-F400-D997-0A035EE1066E}"/>
                </a:ext>
              </a:extLst>
            </p:cNvPr>
            <p:cNvSpPr/>
            <p:nvPr/>
          </p:nvSpPr>
          <p:spPr>
            <a:xfrm>
              <a:off x="1178229" y="1921934"/>
              <a:ext cx="2540" cy="98425"/>
            </a:xfrm>
            <a:custGeom>
              <a:avLst/>
              <a:gdLst/>
              <a:ahLst/>
              <a:cxnLst/>
              <a:rect l="l" t="t" r="r" b="b"/>
              <a:pathLst>
                <a:path w="2540" h="98425">
                  <a:moveTo>
                    <a:pt x="2349" y="71496"/>
                  </a:moveTo>
                  <a:lnTo>
                    <a:pt x="0" y="71496"/>
                  </a:lnTo>
                  <a:lnTo>
                    <a:pt x="0" y="98369"/>
                  </a:lnTo>
                  <a:lnTo>
                    <a:pt x="2349" y="98369"/>
                  </a:lnTo>
                  <a:lnTo>
                    <a:pt x="2349" y="71496"/>
                  </a:lnTo>
                  <a:close/>
                </a:path>
                <a:path w="2540" h="98425">
                  <a:moveTo>
                    <a:pt x="2349" y="0"/>
                  </a:moveTo>
                  <a:lnTo>
                    <a:pt x="0" y="1855"/>
                  </a:lnTo>
                  <a:lnTo>
                    <a:pt x="0" y="34836"/>
                  </a:lnTo>
                  <a:lnTo>
                    <a:pt x="2349" y="3298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874">
              <a:extLst>
                <a:ext uri="{FF2B5EF4-FFF2-40B4-BE49-F238E27FC236}">
                  <a16:creationId xmlns:a16="http://schemas.microsoft.com/office/drawing/2014/main" id="{2E9A6966-27D2-2E41-D78D-912EF198BFAE}"/>
                </a:ext>
              </a:extLst>
            </p:cNvPr>
            <p:cNvSpPr/>
            <p:nvPr/>
          </p:nvSpPr>
          <p:spPr>
            <a:xfrm>
              <a:off x="1180579" y="1920078"/>
              <a:ext cx="2540" cy="100330"/>
            </a:xfrm>
            <a:custGeom>
              <a:avLst/>
              <a:gdLst/>
              <a:ahLst/>
              <a:cxnLst/>
              <a:rect l="l" t="t" r="r" b="b"/>
              <a:pathLst>
                <a:path w="2540" h="100330">
                  <a:moveTo>
                    <a:pt x="2349" y="73351"/>
                  </a:moveTo>
                  <a:lnTo>
                    <a:pt x="0" y="73351"/>
                  </a:lnTo>
                  <a:lnTo>
                    <a:pt x="0" y="100225"/>
                  </a:lnTo>
                  <a:lnTo>
                    <a:pt x="2349" y="100225"/>
                  </a:lnTo>
                  <a:lnTo>
                    <a:pt x="2349" y="73351"/>
                  </a:lnTo>
                  <a:close/>
                </a:path>
                <a:path w="2540" h="100330">
                  <a:moveTo>
                    <a:pt x="2349" y="0"/>
                  </a:moveTo>
                  <a:lnTo>
                    <a:pt x="0" y="1855"/>
                  </a:lnTo>
                  <a:lnTo>
                    <a:pt x="0" y="34841"/>
                  </a:lnTo>
                  <a:lnTo>
                    <a:pt x="2349" y="3299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875">
              <a:extLst>
                <a:ext uri="{FF2B5EF4-FFF2-40B4-BE49-F238E27FC236}">
                  <a16:creationId xmlns:a16="http://schemas.microsoft.com/office/drawing/2014/main" id="{C2256262-0B5B-8943-E57B-2BE44EF0645B}"/>
                </a:ext>
              </a:extLst>
            </p:cNvPr>
            <p:cNvSpPr/>
            <p:nvPr/>
          </p:nvSpPr>
          <p:spPr>
            <a:xfrm>
              <a:off x="1182928" y="1918222"/>
              <a:ext cx="2540" cy="102235"/>
            </a:xfrm>
            <a:custGeom>
              <a:avLst/>
              <a:gdLst/>
              <a:ahLst/>
              <a:cxnLst/>
              <a:rect l="l" t="t" r="r" b="b"/>
              <a:pathLst>
                <a:path w="2540" h="102235">
                  <a:moveTo>
                    <a:pt x="2349" y="75207"/>
                  </a:moveTo>
                  <a:lnTo>
                    <a:pt x="0" y="75207"/>
                  </a:lnTo>
                  <a:lnTo>
                    <a:pt x="0" y="102080"/>
                  </a:lnTo>
                  <a:lnTo>
                    <a:pt x="2349" y="102080"/>
                  </a:lnTo>
                  <a:lnTo>
                    <a:pt x="2349" y="75207"/>
                  </a:lnTo>
                  <a:close/>
                </a:path>
                <a:path w="2540" h="102235">
                  <a:moveTo>
                    <a:pt x="2349" y="0"/>
                  </a:moveTo>
                  <a:lnTo>
                    <a:pt x="0" y="1855"/>
                  </a:lnTo>
                  <a:lnTo>
                    <a:pt x="0" y="34847"/>
                  </a:lnTo>
                  <a:lnTo>
                    <a:pt x="2349" y="329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876">
              <a:extLst>
                <a:ext uri="{FF2B5EF4-FFF2-40B4-BE49-F238E27FC236}">
                  <a16:creationId xmlns:a16="http://schemas.microsoft.com/office/drawing/2014/main" id="{F28C347A-D26A-F218-6794-BA49CD28BE1E}"/>
                </a:ext>
              </a:extLst>
            </p:cNvPr>
            <p:cNvSpPr/>
            <p:nvPr/>
          </p:nvSpPr>
          <p:spPr>
            <a:xfrm>
              <a:off x="1185291" y="1916357"/>
              <a:ext cx="2540" cy="104139"/>
            </a:xfrm>
            <a:custGeom>
              <a:avLst/>
              <a:gdLst/>
              <a:ahLst/>
              <a:cxnLst/>
              <a:rect l="l" t="t" r="r" b="b"/>
              <a:pathLst>
                <a:path w="2540" h="104139">
                  <a:moveTo>
                    <a:pt x="2349" y="77073"/>
                  </a:moveTo>
                  <a:lnTo>
                    <a:pt x="0" y="77073"/>
                  </a:lnTo>
                  <a:lnTo>
                    <a:pt x="0" y="103946"/>
                  </a:lnTo>
                  <a:lnTo>
                    <a:pt x="2349" y="103946"/>
                  </a:lnTo>
                  <a:lnTo>
                    <a:pt x="2349" y="77073"/>
                  </a:lnTo>
                  <a:close/>
                </a:path>
                <a:path w="2540" h="104139">
                  <a:moveTo>
                    <a:pt x="2349" y="0"/>
                  </a:moveTo>
                  <a:lnTo>
                    <a:pt x="0" y="1855"/>
                  </a:lnTo>
                  <a:lnTo>
                    <a:pt x="0" y="34852"/>
                  </a:lnTo>
                  <a:lnTo>
                    <a:pt x="2349" y="3300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5" name="object 877">
              <a:extLst>
                <a:ext uri="{FF2B5EF4-FFF2-40B4-BE49-F238E27FC236}">
                  <a16:creationId xmlns:a16="http://schemas.microsoft.com/office/drawing/2014/main" id="{B21ED66D-53CF-EEDC-B046-4D660E48A05F}"/>
                </a:ext>
              </a:extLst>
            </p:cNvPr>
            <p:cNvSpPr/>
            <p:nvPr/>
          </p:nvSpPr>
          <p:spPr>
            <a:xfrm>
              <a:off x="1187640" y="1914501"/>
              <a:ext cx="2540" cy="371475"/>
            </a:xfrm>
            <a:custGeom>
              <a:avLst/>
              <a:gdLst/>
              <a:ahLst/>
              <a:cxnLst/>
              <a:rect l="l" t="t" r="r" b="b"/>
              <a:pathLst>
                <a:path w="2540" h="371475">
                  <a:moveTo>
                    <a:pt x="2349" y="354536"/>
                  </a:moveTo>
                  <a:lnTo>
                    <a:pt x="1866" y="354988"/>
                  </a:lnTo>
                  <a:lnTo>
                    <a:pt x="1231" y="369746"/>
                  </a:lnTo>
                  <a:lnTo>
                    <a:pt x="2349" y="370910"/>
                  </a:lnTo>
                  <a:lnTo>
                    <a:pt x="2349" y="354536"/>
                  </a:lnTo>
                  <a:close/>
                </a:path>
                <a:path w="2540" h="371475">
                  <a:moveTo>
                    <a:pt x="2349" y="78928"/>
                  </a:moveTo>
                  <a:lnTo>
                    <a:pt x="0" y="78928"/>
                  </a:lnTo>
                  <a:lnTo>
                    <a:pt x="0" y="105802"/>
                  </a:lnTo>
                  <a:lnTo>
                    <a:pt x="2349" y="105802"/>
                  </a:lnTo>
                  <a:lnTo>
                    <a:pt x="2349" y="78928"/>
                  </a:lnTo>
                  <a:close/>
                </a:path>
                <a:path w="2540" h="371475">
                  <a:moveTo>
                    <a:pt x="2349" y="0"/>
                  </a:moveTo>
                  <a:lnTo>
                    <a:pt x="0" y="1855"/>
                  </a:lnTo>
                  <a:lnTo>
                    <a:pt x="0" y="34858"/>
                  </a:lnTo>
                  <a:lnTo>
                    <a:pt x="2349" y="3300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6" name="object 878">
              <a:extLst>
                <a:ext uri="{FF2B5EF4-FFF2-40B4-BE49-F238E27FC236}">
                  <a16:creationId xmlns:a16="http://schemas.microsoft.com/office/drawing/2014/main" id="{BE165D91-EEB6-FC2F-B248-D586CC6E3101}"/>
                </a:ext>
              </a:extLst>
            </p:cNvPr>
            <p:cNvSpPr/>
            <p:nvPr/>
          </p:nvSpPr>
          <p:spPr>
            <a:xfrm>
              <a:off x="1190002" y="1912635"/>
              <a:ext cx="2540" cy="375285"/>
            </a:xfrm>
            <a:custGeom>
              <a:avLst/>
              <a:gdLst/>
              <a:ahLst/>
              <a:cxnLst/>
              <a:rect l="l" t="t" r="r" b="b"/>
              <a:pathLst>
                <a:path w="2540" h="375285">
                  <a:moveTo>
                    <a:pt x="2349" y="354189"/>
                  </a:moveTo>
                  <a:lnTo>
                    <a:pt x="0" y="356390"/>
                  </a:lnTo>
                  <a:lnTo>
                    <a:pt x="0" y="372789"/>
                  </a:lnTo>
                  <a:lnTo>
                    <a:pt x="2349" y="375238"/>
                  </a:lnTo>
                  <a:lnTo>
                    <a:pt x="2349" y="354189"/>
                  </a:lnTo>
                  <a:close/>
                </a:path>
                <a:path w="2540" h="375285">
                  <a:moveTo>
                    <a:pt x="2349" y="80794"/>
                  </a:moveTo>
                  <a:lnTo>
                    <a:pt x="0" y="80794"/>
                  </a:lnTo>
                  <a:lnTo>
                    <a:pt x="0" y="107667"/>
                  </a:lnTo>
                  <a:lnTo>
                    <a:pt x="2349" y="107667"/>
                  </a:lnTo>
                  <a:lnTo>
                    <a:pt x="2349" y="80794"/>
                  </a:lnTo>
                  <a:close/>
                </a:path>
                <a:path w="2540" h="375285">
                  <a:moveTo>
                    <a:pt x="2349" y="0"/>
                  </a:moveTo>
                  <a:lnTo>
                    <a:pt x="0" y="1855"/>
                  </a:lnTo>
                  <a:lnTo>
                    <a:pt x="0" y="34863"/>
                  </a:lnTo>
                  <a:lnTo>
                    <a:pt x="2349" y="3301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7" name="object 879">
              <a:extLst>
                <a:ext uri="{FF2B5EF4-FFF2-40B4-BE49-F238E27FC236}">
                  <a16:creationId xmlns:a16="http://schemas.microsoft.com/office/drawing/2014/main" id="{56AAEAE0-CB96-A5F0-DE8A-689AEB4E40B5}"/>
                </a:ext>
              </a:extLst>
            </p:cNvPr>
            <p:cNvSpPr/>
            <p:nvPr/>
          </p:nvSpPr>
          <p:spPr>
            <a:xfrm>
              <a:off x="1192352" y="1910780"/>
              <a:ext cx="2540" cy="379095"/>
            </a:xfrm>
            <a:custGeom>
              <a:avLst/>
              <a:gdLst/>
              <a:ahLst/>
              <a:cxnLst/>
              <a:rect l="l" t="t" r="r" b="b"/>
              <a:pathLst>
                <a:path w="2540" h="379094">
                  <a:moveTo>
                    <a:pt x="2349" y="353997"/>
                  </a:moveTo>
                  <a:lnTo>
                    <a:pt x="2184" y="353998"/>
                  </a:lnTo>
                  <a:lnTo>
                    <a:pt x="0" y="356044"/>
                  </a:lnTo>
                  <a:lnTo>
                    <a:pt x="0" y="377093"/>
                  </a:lnTo>
                  <a:lnTo>
                    <a:pt x="1651" y="378814"/>
                  </a:lnTo>
                  <a:lnTo>
                    <a:pt x="2349" y="378873"/>
                  </a:lnTo>
                  <a:lnTo>
                    <a:pt x="2349" y="353997"/>
                  </a:lnTo>
                  <a:close/>
                </a:path>
                <a:path w="2540" h="379094">
                  <a:moveTo>
                    <a:pt x="2349" y="82650"/>
                  </a:moveTo>
                  <a:lnTo>
                    <a:pt x="0" y="82650"/>
                  </a:lnTo>
                  <a:lnTo>
                    <a:pt x="0" y="109523"/>
                  </a:lnTo>
                  <a:lnTo>
                    <a:pt x="2349" y="109523"/>
                  </a:lnTo>
                  <a:lnTo>
                    <a:pt x="2349" y="82650"/>
                  </a:lnTo>
                  <a:close/>
                </a:path>
                <a:path w="2540" h="379094">
                  <a:moveTo>
                    <a:pt x="2349" y="0"/>
                  </a:moveTo>
                  <a:lnTo>
                    <a:pt x="0" y="1855"/>
                  </a:lnTo>
                  <a:lnTo>
                    <a:pt x="0" y="34868"/>
                  </a:lnTo>
                  <a:lnTo>
                    <a:pt x="2349" y="3301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880">
              <a:extLst>
                <a:ext uri="{FF2B5EF4-FFF2-40B4-BE49-F238E27FC236}">
                  <a16:creationId xmlns:a16="http://schemas.microsoft.com/office/drawing/2014/main" id="{63E044B9-DFD1-8C49-E001-943DAC2CF2AC}"/>
                </a:ext>
              </a:extLst>
            </p:cNvPr>
            <p:cNvSpPr/>
            <p:nvPr/>
          </p:nvSpPr>
          <p:spPr>
            <a:xfrm>
              <a:off x="1194701" y="1908924"/>
              <a:ext cx="2540" cy="381000"/>
            </a:xfrm>
            <a:custGeom>
              <a:avLst/>
              <a:gdLst/>
              <a:ahLst/>
              <a:cxnLst/>
              <a:rect l="l" t="t" r="r" b="b"/>
              <a:pathLst>
                <a:path w="2540" h="381000">
                  <a:moveTo>
                    <a:pt x="2349" y="355838"/>
                  </a:moveTo>
                  <a:lnTo>
                    <a:pt x="0" y="355853"/>
                  </a:lnTo>
                  <a:lnTo>
                    <a:pt x="0" y="380729"/>
                  </a:lnTo>
                  <a:lnTo>
                    <a:pt x="2349" y="380928"/>
                  </a:lnTo>
                  <a:lnTo>
                    <a:pt x="2349" y="355838"/>
                  </a:lnTo>
                  <a:close/>
                </a:path>
                <a:path w="2540" h="381000">
                  <a:moveTo>
                    <a:pt x="2349" y="84505"/>
                  </a:moveTo>
                  <a:lnTo>
                    <a:pt x="0" y="84505"/>
                  </a:lnTo>
                  <a:lnTo>
                    <a:pt x="0" y="111379"/>
                  </a:lnTo>
                  <a:lnTo>
                    <a:pt x="2349" y="111379"/>
                  </a:lnTo>
                  <a:lnTo>
                    <a:pt x="2349" y="84505"/>
                  </a:lnTo>
                  <a:close/>
                </a:path>
                <a:path w="2540" h="381000">
                  <a:moveTo>
                    <a:pt x="2349" y="0"/>
                  </a:moveTo>
                  <a:lnTo>
                    <a:pt x="0" y="1855"/>
                  </a:lnTo>
                  <a:lnTo>
                    <a:pt x="0" y="34874"/>
                  </a:lnTo>
                  <a:lnTo>
                    <a:pt x="2349" y="3302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881">
              <a:extLst>
                <a:ext uri="{FF2B5EF4-FFF2-40B4-BE49-F238E27FC236}">
                  <a16:creationId xmlns:a16="http://schemas.microsoft.com/office/drawing/2014/main" id="{92614A46-CA29-2CDF-E73A-24353F57D245}"/>
                </a:ext>
              </a:extLst>
            </p:cNvPr>
            <p:cNvSpPr/>
            <p:nvPr/>
          </p:nvSpPr>
          <p:spPr>
            <a:xfrm>
              <a:off x="1197063" y="1907058"/>
              <a:ext cx="2540" cy="383540"/>
            </a:xfrm>
            <a:custGeom>
              <a:avLst/>
              <a:gdLst/>
              <a:ahLst/>
              <a:cxnLst/>
              <a:rect l="l" t="t" r="r" b="b"/>
              <a:pathLst>
                <a:path w="2540" h="383539">
                  <a:moveTo>
                    <a:pt x="2349" y="357690"/>
                  </a:moveTo>
                  <a:lnTo>
                    <a:pt x="0" y="357704"/>
                  </a:lnTo>
                  <a:lnTo>
                    <a:pt x="0" y="382795"/>
                  </a:lnTo>
                  <a:lnTo>
                    <a:pt x="2349" y="382994"/>
                  </a:lnTo>
                  <a:lnTo>
                    <a:pt x="2349" y="357690"/>
                  </a:lnTo>
                  <a:close/>
                </a:path>
                <a:path w="2540" h="383539">
                  <a:moveTo>
                    <a:pt x="2349" y="86371"/>
                  </a:moveTo>
                  <a:lnTo>
                    <a:pt x="0" y="86371"/>
                  </a:lnTo>
                  <a:lnTo>
                    <a:pt x="0" y="113244"/>
                  </a:lnTo>
                  <a:lnTo>
                    <a:pt x="2349" y="113244"/>
                  </a:lnTo>
                  <a:lnTo>
                    <a:pt x="2349" y="86371"/>
                  </a:lnTo>
                  <a:close/>
                </a:path>
                <a:path w="2540" h="383539">
                  <a:moveTo>
                    <a:pt x="2349" y="0"/>
                  </a:moveTo>
                  <a:lnTo>
                    <a:pt x="0" y="1855"/>
                  </a:lnTo>
                  <a:lnTo>
                    <a:pt x="0" y="34879"/>
                  </a:lnTo>
                  <a:lnTo>
                    <a:pt x="2349" y="3302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882">
              <a:extLst>
                <a:ext uri="{FF2B5EF4-FFF2-40B4-BE49-F238E27FC236}">
                  <a16:creationId xmlns:a16="http://schemas.microsoft.com/office/drawing/2014/main" id="{A53FED5E-6E11-C878-5BB9-7E5551BDED4B}"/>
                </a:ext>
              </a:extLst>
            </p:cNvPr>
            <p:cNvSpPr/>
            <p:nvPr/>
          </p:nvSpPr>
          <p:spPr>
            <a:xfrm>
              <a:off x="1199413" y="1905203"/>
              <a:ext cx="2540" cy="385445"/>
            </a:xfrm>
            <a:custGeom>
              <a:avLst/>
              <a:gdLst/>
              <a:ahLst/>
              <a:cxnLst/>
              <a:rect l="l" t="t" r="r" b="b"/>
              <a:pathLst>
                <a:path w="2540" h="385444">
                  <a:moveTo>
                    <a:pt x="2349" y="359531"/>
                  </a:moveTo>
                  <a:lnTo>
                    <a:pt x="0" y="359546"/>
                  </a:lnTo>
                  <a:lnTo>
                    <a:pt x="0" y="384850"/>
                  </a:lnTo>
                  <a:lnTo>
                    <a:pt x="2349" y="385049"/>
                  </a:lnTo>
                  <a:lnTo>
                    <a:pt x="2349" y="359531"/>
                  </a:lnTo>
                  <a:close/>
                </a:path>
                <a:path w="2540" h="385444">
                  <a:moveTo>
                    <a:pt x="2349" y="88227"/>
                  </a:moveTo>
                  <a:lnTo>
                    <a:pt x="0" y="88227"/>
                  </a:lnTo>
                  <a:lnTo>
                    <a:pt x="0" y="115100"/>
                  </a:lnTo>
                  <a:lnTo>
                    <a:pt x="2349" y="115100"/>
                  </a:lnTo>
                  <a:lnTo>
                    <a:pt x="2349" y="88227"/>
                  </a:lnTo>
                  <a:close/>
                </a:path>
                <a:path w="2540" h="385444">
                  <a:moveTo>
                    <a:pt x="2349" y="0"/>
                  </a:moveTo>
                  <a:lnTo>
                    <a:pt x="0" y="1855"/>
                  </a:lnTo>
                  <a:lnTo>
                    <a:pt x="0" y="34885"/>
                  </a:lnTo>
                  <a:lnTo>
                    <a:pt x="2349" y="3303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883">
              <a:extLst>
                <a:ext uri="{FF2B5EF4-FFF2-40B4-BE49-F238E27FC236}">
                  <a16:creationId xmlns:a16="http://schemas.microsoft.com/office/drawing/2014/main" id="{9814F8CD-3E6B-D826-6F10-6EEA5A76BF0B}"/>
                </a:ext>
              </a:extLst>
            </p:cNvPr>
            <p:cNvSpPr/>
            <p:nvPr/>
          </p:nvSpPr>
          <p:spPr>
            <a:xfrm>
              <a:off x="1201775" y="1903337"/>
              <a:ext cx="2540" cy="387350"/>
            </a:xfrm>
            <a:custGeom>
              <a:avLst/>
              <a:gdLst/>
              <a:ahLst/>
              <a:cxnLst/>
              <a:rect l="l" t="t" r="r" b="b"/>
              <a:pathLst>
                <a:path w="2540" h="387350">
                  <a:moveTo>
                    <a:pt x="2349" y="361383"/>
                  </a:moveTo>
                  <a:lnTo>
                    <a:pt x="0" y="361397"/>
                  </a:lnTo>
                  <a:lnTo>
                    <a:pt x="0" y="386916"/>
                  </a:lnTo>
                  <a:lnTo>
                    <a:pt x="2349" y="387104"/>
                  </a:lnTo>
                  <a:lnTo>
                    <a:pt x="2349" y="361383"/>
                  </a:lnTo>
                  <a:close/>
                </a:path>
                <a:path w="2540" h="387350">
                  <a:moveTo>
                    <a:pt x="2349" y="90092"/>
                  </a:moveTo>
                  <a:lnTo>
                    <a:pt x="0" y="90092"/>
                  </a:lnTo>
                  <a:lnTo>
                    <a:pt x="0" y="116966"/>
                  </a:lnTo>
                  <a:lnTo>
                    <a:pt x="2349" y="116966"/>
                  </a:lnTo>
                  <a:lnTo>
                    <a:pt x="2349" y="90092"/>
                  </a:lnTo>
                  <a:close/>
                </a:path>
                <a:path w="2540" h="387350">
                  <a:moveTo>
                    <a:pt x="2349" y="0"/>
                  </a:moveTo>
                  <a:lnTo>
                    <a:pt x="0" y="1855"/>
                  </a:lnTo>
                  <a:lnTo>
                    <a:pt x="0" y="34890"/>
                  </a:lnTo>
                  <a:lnTo>
                    <a:pt x="2349" y="3304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884">
              <a:extLst>
                <a:ext uri="{FF2B5EF4-FFF2-40B4-BE49-F238E27FC236}">
                  <a16:creationId xmlns:a16="http://schemas.microsoft.com/office/drawing/2014/main" id="{677D1E4F-C288-5A5D-5B7C-6CD4CF50504D}"/>
                </a:ext>
              </a:extLst>
            </p:cNvPr>
            <p:cNvSpPr/>
            <p:nvPr/>
          </p:nvSpPr>
          <p:spPr>
            <a:xfrm>
              <a:off x="1204125" y="1901481"/>
              <a:ext cx="2540" cy="389255"/>
            </a:xfrm>
            <a:custGeom>
              <a:avLst/>
              <a:gdLst/>
              <a:ahLst/>
              <a:cxnLst/>
              <a:rect l="l" t="t" r="r" b="b"/>
              <a:pathLst>
                <a:path w="2540" h="389255">
                  <a:moveTo>
                    <a:pt x="2349" y="363224"/>
                  </a:moveTo>
                  <a:lnTo>
                    <a:pt x="0" y="363238"/>
                  </a:lnTo>
                  <a:lnTo>
                    <a:pt x="0" y="388959"/>
                  </a:lnTo>
                  <a:lnTo>
                    <a:pt x="1676" y="388887"/>
                  </a:lnTo>
                  <a:lnTo>
                    <a:pt x="2349" y="388887"/>
                  </a:lnTo>
                  <a:lnTo>
                    <a:pt x="2349" y="363224"/>
                  </a:lnTo>
                  <a:close/>
                </a:path>
                <a:path w="2540" h="389255">
                  <a:moveTo>
                    <a:pt x="2349" y="91948"/>
                  </a:moveTo>
                  <a:lnTo>
                    <a:pt x="0" y="91948"/>
                  </a:lnTo>
                  <a:lnTo>
                    <a:pt x="0" y="118821"/>
                  </a:lnTo>
                  <a:lnTo>
                    <a:pt x="2349" y="118821"/>
                  </a:lnTo>
                  <a:lnTo>
                    <a:pt x="2349" y="91948"/>
                  </a:lnTo>
                  <a:close/>
                </a:path>
                <a:path w="2540" h="389255">
                  <a:moveTo>
                    <a:pt x="2349" y="0"/>
                  </a:moveTo>
                  <a:lnTo>
                    <a:pt x="0" y="1855"/>
                  </a:lnTo>
                  <a:lnTo>
                    <a:pt x="0" y="34895"/>
                  </a:lnTo>
                  <a:lnTo>
                    <a:pt x="2349" y="3304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885">
              <a:extLst>
                <a:ext uri="{FF2B5EF4-FFF2-40B4-BE49-F238E27FC236}">
                  <a16:creationId xmlns:a16="http://schemas.microsoft.com/office/drawing/2014/main" id="{CA0D8703-65AA-87C4-894F-F66F58DC35D1}"/>
                </a:ext>
              </a:extLst>
            </p:cNvPr>
            <p:cNvSpPr/>
            <p:nvPr/>
          </p:nvSpPr>
          <p:spPr>
            <a:xfrm>
              <a:off x="1206474" y="1899626"/>
              <a:ext cx="2540" cy="391160"/>
            </a:xfrm>
            <a:custGeom>
              <a:avLst/>
              <a:gdLst/>
              <a:ahLst/>
              <a:cxnLst/>
              <a:rect l="l" t="t" r="r" b="b"/>
              <a:pathLst>
                <a:path w="2540" h="391160">
                  <a:moveTo>
                    <a:pt x="2349" y="365066"/>
                  </a:moveTo>
                  <a:lnTo>
                    <a:pt x="0" y="365080"/>
                  </a:lnTo>
                  <a:lnTo>
                    <a:pt x="0" y="390742"/>
                  </a:lnTo>
                  <a:lnTo>
                    <a:pt x="2349" y="390742"/>
                  </a:lnTo>
                  <a:lnTo>
                    <a:pt x="2349" y="365066"/>
                  </a:lnTo>
                  <a:close/>
                </a:path>
                <a:path w="2540" h="391160">
                  <a:moveTo>
                    <a:pt x="2349" y="93804"/>
                  </a:moveTo>
                  <a:lnTo>
                    <a:pt x="0" y="93804"/>
                  </a:lnTo>
                  <a:lnTo>
                    <a:pt x="0" y="120677"/>
                  </a:lnTo>
                  <a:lnTo>
                    <a:pt x="2349" y="120677"/>
                  </a:lnTo>
                  <a:lnTo>
                    <a:pt x="2349" y="93804"/>
                  </a:lnTo>
                  <a:close/>
                </a:path>
                <a:path w="2540" h="391160">
                  <a:moveTo>
                    <a:pt x="2349" y="0"/>
                  </a:moveTo>
                  <a:lnTo>
                    <a:pt x="0" y="1855"/>
                  </a:lnTo>
                  <a:lnTo>
                    <a:pt x="0" y="34901"/>
                  </a:lnTo>
                  <a:lnTo>
                    <a:pt x="2349" y="3305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4" name="object 886">
              <a:extLst>
                <a:ext uri="{FF2B5EF4-FFF2-40B4-BE49-F238E27FC236}">
                  <a16:creationId xmlns:a16="http://schemas.microsoft.com/office/drawing/2014/main" id="{4085A576-1436-D4F8-1588-1EE0C94B49BD}"/>
                </a:ext>
              </a:extLst>
            </p:cNvPr>
            <p:cNvSpPr/>
            <p:nvPr/>
          </p:nvSpPr>
          <p:spPr>
            <a:xfrm>
              <a:off x="1208836" y="1897760"/>
              <a:ext cx="2540" cy="393065"/>
            </a:xfrm>
            <a:custGeom>
              <a:avLst/>
              <a:gdLst/>
              <a:ahLst/>
              <a:cxnLst/>
              <a:rect l="l" t="t" r="r" b="b"/>
              <a:pathLst>
                <a:path w="2540" h="393064">
                  <a:moveTo>
                    <a:pt x="2349" y="366917"/>
                  </a:moveTo>
                  <a:lnTo>
                    <a:pt x="0" y="366931"/>
                  </a:lnTo>
                  <a:lnTo>
                    <a:pt x="0" y="392608"/>
                  </a:lnTo>
                  <a:lnTo>
                    <a:pt x="2349" y="392608"/>
                  </a:lnTo>
                  <a:lnTo>
                    <a:pt x="2349" y="366917"/>
                  </a:lnTo>
                  <a:close/>
                </a:path>
                <a:path w="2540" h="393064">
                  <a:moveTo>
                    <a:pt x="2349" y="95669"/>
                  </a:moveTo>
                  <a:lnTo>
                    <a:pt x="0" y="95669"/>
                  </a:lnTo>
                  <a:lnTo>
                    <a:pt x="0" y="122543"/>
                  </a:lnTo>
                  <a:lnTo>
                    <a:pt x="2349" y="122543"/>
                  </a:lnTo>
                  <a:lnTo>
                    <a:pt x="2349" y="95669"/>
                  </a:lnTo>
                  <a:close/>
                </a:path>
                <a:path w="2540" h="393064">
                  <a:moveTo>
                    <a:pt x="2349" y="0"/>
                  </a:moveTo>
                  <a:lnTo>
                    <a:pt x="0" y="1855"/>
                  </a:lnTo>
                  <a:lnTo>
                    <a:pt x="0" y="34906"/>
                  </a:lnTo>
                  <a:lnTo>
                    <a:pt x="2349" y="3305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5" name="object 887">
              <a:extLst>
                <a:ext uri="{FF2B5EF4-FFF2-40B4-BE49-F238E27FC236}">
                  <a16:creationId xmlns:a16="http://schemas.microsoft.com/office/drawing/2014/main" id="{A9AA5EBB-F0B8-7156-C640-348D410AC914}"/>
                </a:ext>
              </a:extLst>
            </p:cNvPr>
            <p:cNvSpPr/>
            <p:nvPr/>
          </p:nvSpPr>
          <p:spPr>
            <a:xfrm>
              <a:off x="1211186" y="1895904"/>
              <a:ext cx="2540" cy="394970"/>
            </a:xfrm>
            <a:custGeom>
              <a:avLst/>
              <a:gdLst/>
              <a:ahLst/>
              <a:cxnLst/>
              <a:rect l="l" t="t" r="r" b="b"/>
              <a:pathLst>
                <a:path w="2540" h="394969">
                  <a:moveTo>
                    <a:pt x="2349" y="368759"/>
                  </a:moveTo>
                  <a:lnTo>
                    <a:pt x="0" y="368773"/>
                  </a:lnTo>
                  <a:lnTo>
                    <a:pt x="0" y="394464"/>
                  </a:lnTo>
                  <a:lnTo>
                    <a:pt x="2349" y="394464"/>
                  </a:lnTo>
                  <a:lnTo>
                    <a:pt x="2349" y="368759"/>
                  </a:lnTo>
                  <a:close/>
                </a:path>
                <a:path w="2540" h="394969">
                  <a:moveTo>
                    <a:pt x="2349" y="97525"/>
                  </a:moveTo>
                  <a:lnTo>
                    <a:pt x="0" y="97525"/>
                  </a:lnTo>
                  <a:lnTo>
                    <a:pt x="0" y="124398"/>
                  </a:lnTo>
                  <a:lnTo>
                    <a:pt x="2349" y="124398"/>
                  </a:lnTo>
                  <a:lnTo>
                    <a:pt x="2349" y="97525"/>
                  </a:lnTo>
                  <a:close/>
                </a:path>
                <a:path w="2540" h="394969">
                  <a:moveTo>
                    <a:pt x="2349" y="0"/>
                  </a:moveTo>
                  <a:lnTo>
                    <a:pt x="0" y="1855"/>
                  </a:lnTo>
                  <a:lnTo>
                    <a:pt x="0" y="34912"/>
                  </a:lnTo>
                  <a:lnTo>
                    <a:pt x="2349" y="3306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888">
              <a:extLst>
                <a:ext uri="{FF2B5EF4-FFF2-40B4-BE49-F238E27FC236}">
                  <a16:creationId xmlns:a16="http://schemas.microsoft.com/office/drawing/2014/main" id="{E83B2410-D033-4573-7D6D-3FB944B931E4}"/>
                </a:ext>
              </a:extLst>
            </p:cNvPr>
            <p:cNvSpPr/>
            <p:nvPr/>
          </p:nvSpPr>
          <p:spPr>
            <a:xfrm>
              <a:off x="1213535" y="1894049"/>
              <a:ext cx="2540" cy="396875"/>
            </a:xfrm>
            <a:custGeom>
              <a:avLst/>
              <a:gdLst/>
              <a:ahLst/>
              <a:cxnLst/>
              <a:rect l="l" t="t" r="r" b="b"/>
              <a:pathLst>
                <a:path w="2540" h="396875">
                  <a:moveTo>
                    <a:pt x="2349" y="370600"/>
                  </a:moveTo>
                  <a:lnTo>
                    <a:pt x="0" y="370614"/>
                  </a:lnTo>
                  <a:lnTo>
                    <a:pt x="0" y="396319"/>
                  </a:lnTo>
                  <a:lnTo>
                    <a:pt x="2349" y="396319"/>
                  </a:lnTo>
                  <a:lnTo>
                    <a:pt x="2349" y="370600"/>
                  </a:lnTo>
                  <a:close/>
                </a:path>
                <a:path w="2540" h="396875">
                  <a:moveTo>
                    <a:pt x="2349" y="99381"/>
                  </a:moveTo>
                  <a:lnTo>
                    <a:pt x="0" y="99381"/>
                  </a:lnTo>
                  <a:lnTo>
                    <a:pt x="0" y="126254"/>
                  </a:lnTo>
                  <a:lnTo>
                    <a:pt x="2349" y="126254"/>
                  </a:lnTo>
                  <a:lnTo>
                    <a:pt x="2349" y="99381"/>
                  </a:lnTo>
                  <a:close/>
                </a:path>
                <a:path w="2540" h="396875">
                  <a:moveTo>
                    <a:pt x="2349" y="0"/>
                  </a:moveTo>
                  <a:lnTo>
                    <a:pt x="0" y="1855"/>
                  </a:lnTo>
                  <a:lnTo>
                    <a:pt x="0" y="34917"/>
                  </a:lnTo>
                  <a:lnTo>
                    <a:pt x="2349" y="330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889">
              <a:extLst>
                <a:ext uri="{FF2B5EF4-FFF2-40B4-BE49-F238E27FC236}">
                  <a16:creationId xmlns:a16="http://schemas.microsoft.com/office/drawing/2014/main" id="{7B1B925F-8F6F-FB8C-BFD2-80EBD24E8184}"/>
                </a:ext>
              </a:extLst>
            </p:cNvPr>
            <p:cNvSpPr/>
            <p:nvPr/>
          </p:nvSpPr>
          <p:spPr>
            <a:xfrm>
              <a:off x="1215898" y="1892183"/>
              <a:ext cx="2540" cy="398780"/>
            </a:xfrm>
            <a:custGeom>
              <a:avLst/>
              <a:gdLst/>
              <a:ahLst/>
              <a:cxnLst/>
              <a:rect l="l" t="t" r="r" b="b"/>
              <a:pathLst>
                <a:path w="2540" h="398780">
                  <a:moveTo>
                    <a:pt x="2349" y="372452"/>
                  </a:moveTo>
                  <a:lnTo>
                    <a:pt x="0" y="372466"/>
                  </a:lnTo>
                  <a:lnTo>
                    <a:pt x="0" y="398185"/>
                  </a:lnTo>
                  <a:lnTo>
                    <a:pt x="2349" y="398185"/>
                  </a:lnTo>
                  <a:lnTo>
                    <a:pt x="2349" y="372452"/>
                  </a:lnTo>
                  <a:close/>
                </a:path>
                <a:path w="2540" h="398780">
                  <a:moveTo>
                    <a:pt x="2349" y="101246"/>
                  </a:moveTo>
                  <a:lnTo>
                    <a:pt x="0" y="101246"/>
                  </a:lnTo>
                  <a:lnTo>
                    <a:pt x="0" y="128120"/>
                  </a:lnTo>
                  <a:lnTo>
                    <a:pt x="2349" y="128120"/>
                  </a:lnTo>
                  <a:lnTo>
                    <a:pt x="2349" y="101246"/>
                  </a:lnTo>
                  <a:close/>
                </a:path>
                <a:path w="2540" h="398780">
                  <a:moveTo>
                    <a:pt x="2349" y="0"/>
                  </a:moveTo>
                  <a:lnTo>
                    <a:pt x="0" y="1855"/>
                  </a:lnTo>
                  <a:lnTo>
                    <a:pt x="0" y="34923"/>
                  </a:lnTo>
                  <a:lnTo>
                    <a:pt x="2349" y="3307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890">
              <a:extLst>
                <a:ext uri="{FF2B5EF4-FFF2-40B4-BE49-F238E27FC236}">
                  <a16:creationId xmlns:a16="http://schemas.microsoft.com/office/drawing/2014/main" id="{CA205A90-3C89-5823-A5A5-3E8034D7D926}"/>
                </a:ext>
              </a:extLst>
            </p:cNvPr>
            <p:cNvSpPr/>
            <p:nvPr/>
          </p:nvSpPr>
          <p:spPr>
            <a:xfrm>
              <a:off x="1218247" y="1890327"/>
              <a:ext cx="2540" cy="400050"/>
            </a:xfrm>
            <a:custGeom>
              <a:avLst/>
              <a:gdLst/>
              <a:ahLst/>
              <a:cxnLst/>
              <a:rect l="l" t="t" r="r" b="b"/>
              <a:pathLst>
                <a:path w="2540" h="400050">
                  <a:moveTo>
                    <a:pt x="2349" y="374293"/>
                  </a:moveTo>
                  <a:lnTo>
                    <a:pt x="0" y="374307"/>
                  </a:lnTo>
                  <a:lnTo>
                    <a:pt x="0" y="400041"/>
                  </a:lnTo>
                  <a:lnTo>
                    <a:pt x="2349" y="400041"/>
                  </a:lnTo>
                  <a:lnTo>
                    <a:pt x="2349" y="374293"/>
                  </a:lnTo>
                  <a:close/>
                </a:path>
                <a:path w="2540" h="400050">
                  <a:moveTo>
                    <a:pt x="2349" y="103102"/>
                  </a:moveTo>
                  <a:lnTo>
                    <a:pt x="0" y="103102"/>
                  </a:lnTo>
                  <a:lnTo>
                    <a:pt x="0" y="129975"/>
                  </a:lnTo>
                  <a:lnTo>
                    <a:pt x="2349" y="129975"/>
                  </a:lnTo>
                  <a:lnTo>
                    <a:pt x="2349" y="103102"/>
                  </a:lnTo>
                  <a:close/>
                </a:path>
                <a:path w="2540" h="400050">
                  <a:moveTo>
                    <a:pt x="2349" y="0"/>
                  </a:moveTo>
                  <a:lnTo>
                    <a:pt x="0" y="1855"/>
                  </a:lnTo>
                  <a:lnTo>
                    <a:pt x="0" y="34928"/>
                  </a:lnTo>
                  <a:lnTo>
                    <a:pt x="2349" y="3307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9" name="object 891">
              <a:extLst>
                <a:ext uri="{FF2B5EF4-FFF2-40B4-BE49-F238E27FC236}">
                  <a16:creationId xmlns:a16="http://schemas.microsoft.com/office/drawing/2014/main" id="{4613F531-6F2A-23D8-0FED-18CDD183ABE0}"/>
                </a:ext>
              </a:extLst>
            </p:cNvPr>
            <p:cNvSpPr/>
            <p:nvPr/>
          </p:nvSpPr>
          <p:spPr>
            <a:xfrm>
              <a:off x="1220609" y="1888461"/>
              <a:ext cx="2540" cy="401955"/>
            </a:xfrm>
            <a:custGeom>
              <a:avLst/>
              <a:gdLst/>
              <a:ahLst/>
              <a:cxnLst/>
              <a:rect l="l" t="t" r="r" b="b"/>
              <a:pathLst>
                <a:path w="2540" h="401955">
                  <a:moveTo>
                    <a:pt x="2349" y="376145"/>
                  </a:moveTo>
                  <a:lnTo>
                    <a:pt x="0" y="376159"/>
                  </a:lnTo>
                  <a:lnTo>
                    <a:pt x="0" y="401907"/>
                  </a:lnTo>
                  <a:lnTo>
                    <a:pt x="2349" y="401907"/>
                  </a:lnTo>
                  <a:lnTo>
                    <a:pt x="2349" y="376145"/>
                  </a:lnTo>
                  <a:close/>
                </a:path>
                <a:path w="2540" h="401955">
                  <a:moveTo>
                    <a:pt x="2349" y="104968"/>
                  </a:moveTo>
                  <a:lnTo>
                    <a:pt x="0" y="104968"/>
                  </a:lnTo>
                  <a:lnTo>
                    <a:pt x="0" y="131841"/>
                  </a:lnTo>
                  <a:lnTo>
                    <a:pt x="2349" y="131841"/>
                  </a:lnTo>
                  <a:lnTo>
                    <a:pt x="2349" y="104968"/>
                  </a:lnTo>
                  <a:close/>
                </a:path>
                <a:path w="2540" h="401955">
                  <a:moveTo>
                    <a:pt x="2349" y="0"/>
                  </a:moveTo>
                  <a:lnTo>
                    <a:pt x="0" y="1855"/>
                  </a:lnTo>
                  <a:lnTo>
                    <a:pt x="0" y="34933"/>
                  </a:lnTo>
                  <a:lnTo>
                    <a:pt x="2349" y="3308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0" name="object 892">
              <a:extLst>
                <a:ext uri="{FF2B5EF4-FFF2-40B4-BE49-F238E27FC236}">
                  <a16:creationId xmlns:a16="http://schemas.microsoft.com/office/drawing/2014/main" id="{3253C980-3A16-2739-D979-50B6207A79FB}"/>
                </a:ext>
              </a:extLst>
            </p:cNvPr>
            <p:cNvSpPr/>
            <p:nvPr/>
          </p:nvSpPr>
          <p:spPr>
            <a:xfrm>
              <a:off x="1222959" y="1886606"/>
              <a:ext cx="2540" cy="403860"/>
            </a:xfrm>
            <a:custGeom>
              <a:avLst/>
              <a:gdLst/>
              <a:ahLst/>
              <a:cxnLst/>
              <a:rect l="l" t="t" r="r" b="b"/>
              <a:pathLst>
                <a:path w="2540" h="403860">
                  <a:moveTo>
                    <a:pt x="2349" y="377986"/>
                  </a:moveTo>
                  <a:lnTo>
                    <a:pt x="0" y="378000"/>
                  </a:lnTo>
                  <a:lnTo>
                    <a:pt x="0" y="403762"/>
                  </a:lnTo>
                  <a:lnTo>
                    <a:pt x="2349" y="403762"/>
                  </a:lnTo>
                  <a:lnTo>
                    <a:pt x="2349" y="377986"/>
                  </a:lnTo>
                  <a:close/>
                </a:path>
                <a:path w="2540" h="403860">
                  <a:moveTo>
                    <a:pt x="2349" y="106823"/>
                  </a:moveTo>
                  <a:lnTo>
                    <a:pt x="0" y="106823"/>
                  </a:lnTo>
                  <a:lnTo>
                    <a:pt x="0" y="133697"/>
                  </a:lnTo>
                  <a:lnTo>
                    <a:pt x="2349" y="133697"/>
                  </a:lnTo>
                  <a:lnTo>
                    <a:pt x="2349" y="106823"/>
                  </a:lnTo>
                  <a:close/>
                </a:path>
                <a:path w="2540" h="403860">
                  <a:moveTo>
                    <a:pt x="2349" y="0"/>
                  </a:moveTo>
                  <a:lnTo>
                    <a:pt x="0" y="1855"/>
                  </a:lnTo>
                  <a:lnTo>
                    <a:pt x="0" y="34939"/>
                  </a:lnTo>
                  <a:lnTo>
                    <a:pt x="2349" y="3308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1" name="object 893">
              <a:extLst>
                <a:ext uri="{FF2B5EF4-FFF2-40B4-BE49-F238E27FC236}">
                  <a16:creationId xmlns:a16="http://schemas.microsoft.com/office/drawing/2014/main" id="{6823D27A-5555-CC99-7C83-7EE651543AD9}"/>
                </a:ext>
              </a:extLst>
            </p:cNvPr>
            <p:cNvSpPr/>
            <p:nvPr/>
          </p:nvSpPr>
          <p:spPr>
            <a:xfrm>
              <a:off x="1225308" y="1884750"/>
              <a:ext cx="2540" cy="405765"/>
            </a:xfrm>
            <a:custGeom>
              <a:avLst/>
              <a:gdLst/>
              <a:ahLst/>
              <a:cxnLst/>
              <a:rect l="l" t="t" r="r" b="b"/>
              <a:pathLst>
                <a:path w="2540" h="405764">
                  <a:moveTo>
                    <a:pt x="2349" y="379828"/>
                  </a:moveTo>
                  <a:lnTo>
                    <a:pt x="0" y="379842"/>
                  </a:lnTo>
                  <a:lnTo>
                    <a:pt x="0" y="405618"/>
                  </a:lnTo>
                  <a:lnTo>
                    <a:pt x="2349" y="405618"/>
                  </a:lnTo>
                  <a:lnTo>
                    <a:pt x="2349" y="379828"/>
                  </a:lnTo>
                  <a:close/>
                </a:path>
                <a:path w="2540" h="405764">
                  <a:moveTo>
                    <a:pt x="2349" y="108679"/>
                  </a:moveTo>
                  <a:lnTo>
                    <a:pt x="0" y="108679"/>
                  </a:lnTo>
                  <a:lnTo>
                    <a:pt x="0" y="135552"/>
                  </a:lnTo>
                  <a:lnTo>
                    <a:pt x="2349" y="135552"/>
                  </a:lnTo>
                  <a:lnTo>
                    <a:pt x="2349" y="108679"/>
                  </a:lnTo>
                  <a:close/>
                </a:path>
                <a:path w="2540" h="405764">
                  <a:moveTo>
                    <a:pt x="2349" y="0"/>
                  </a:moveTo>
                  <a:lnTo>
                    <a:pt x="0" y="1855"/>
                  </a:lnTo>
                  <a:lnTo>
                    <a:pt x="0" y="34944"/>
                  </a:lnTo>
                  <a:lnTo>
                    <a:pt x="2349" y="330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894">
              <a:extLst>
                <a:ext uri="{FF2B5EF4-FFF2-40B4-BE49-F238E27FC236}">
                  <a16:creationId xmlns:a16="http://schemas.microsoft.com/office/drawing/2014/main" id="{5689A7DE-5334-28DC-1990-C9AE21253855}"/>
                </a:ext>
              </a:extLst>
            </p:cNvPr>
            <p:cNvSpPr/>
            <p:nvPr/>
          </p:nvSpPr>
          <p:spPr>
            <a:xfrm>
              <a:off x="1227670" y="1882884"/>
              <a:ext cx="2540" cy="407670"/>
            </a:xfrm>
            <a:custGeom>
              <a:avLst/>
              <a:gdLst/>
              <a:ahLst/>
              <a:cxnLst/>
              <a:rect l="l" t="t" r="r" b="b"/>
              <a:pathLst>
                <a:path w="2540" h="407669">
                  <a:moveTo>
                    <a:pt x="0" y="381693"/>
                  </a:moveTo>
                  <a:lnTo>
                    <a:pt x="0" y="407484"/>
                  </a:lnTo>
                  <a:lnTo>
                    <a:pt x="2349" y="407484"/>
                  </a:lnTo>
                  <a:lnTo>
                    <a:pt x="2349" y="381695"/>
                  </a:lnTo>
                  <a:lnTo>
                    <a:pt x="0" y="381693"/>
                  </a:lnTo>
                  <a:close/>
                </a:path>
                <a:path w="2540" h="407669">
                  <a:moveTo>
                    <a:pt x="2349" y="110545"/>
                  </a:moveTo>
                  <a:lnTo>
                    <a:pt x="0" y="110545"/>
                  </a:lnTo>
                  <a:lnTo>
                    <a:pt x="0" y="137418"/>
                  </a:lnTo>
                  <a:lnTo>
                    <a:pt x="2349" y="137418"/>
                  </a:lnTo>
                  <a:lnTo>
                    <a:pt x="2349" y="110545"/>
                  </a:lnTo>
                  <a:close/>
                </a:path>
                <a:path w="2540" h="407669">
                  <a:moveTo>
                    <a:pt x="2349" y="0"/>
                  </a:moveTo>
                  <a:lnTo>
                    <a:pt x="0" y="1855"/>
                  </a:lnTo>
                  <a:lnTo>
                    <a:pt x="0" y="34950"/>
                  </a:lnTo>
                  <a:lnTo>
                    <a:pt x="2349" y="3309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895">
              <a:extLst>
                <a:ext uri="{FF2B5EF4-FFF2-40B4-BE49-F238E27FC236}">
                  <a16:creationId xmlns:a16="http://schemas.microsoft.com/office/drawing/2014/main" id="{0D5A32DE-176A-355E-F012-EBCB06749551}"/>
                </a:ext>
              </a:extLst>
            </p:cNvPr>
            <p:cNvSpPr/>
            <p:nvPr/>
          </p:nvSpPr>
          <p:spPr>
            <a:xfrm>
              <a:off x="1230020" y="1881029"/>
              <a:ext cx="2540" cy="409575"/>
            </a:xfrm>
            <a:custGeom>
              <a:avLst/>
              <a:gdLst/>
              <a:ahLst/>
              <a:cxnLst/>
              <a:rect l="l" t="t" r="r" b="b"/>
              <a:pathLst>
                <a:path w="2540" h="409575">
                  <a:moveTo>
                    <a:pt x="0" y="383551"/>
                  </a:moveTo>
                  <a:lnTo>
                    <a:pt x="0" y="409339"/>
                  </a:lnTo>
                  <a:lnTo>
                    <a:pt x="2349" y="409339"/>
                  </a:lnTo>
                  <a:lnTo>
                    <a:pt x="2349" y="383553"/>
                  </a:lnTo>
                  <a:lnTo>
                    <a:pt x="0" y="383551"/>
                  </a:lnTo>
                  <a:close/>
                </a:path>
                <a:path w="2540" h="409575">
                  <a:moveTo>
                    <a:pt x="2349" y="112400"/>
                  </a:moveTo>
                  <a:lnTo>
                    <a:pt x="0" y="112400"/>
                  </a:lnTo>
                  <a:lnTo>
                    <a:pt x="0" y="139274"/>
                  </a:lnTo>
                  <a:lnTo>
                    <a:pt x="2349" y="139274"/>
                  </a:lnTo>
                  <a:lnTo>
                    <a:pt x="2349" y="112400"/>
                  </a:lnTo>
                  <a:close/>
                </a:path>
                <a:path w="2540" h="409575">
                  <a:moveTo>
                    <a:pt x="2349" y="0"/>
                  </a:moveTo>
                  <a:lnTo>
                    <a:pt x="0" y="1855"/>
                  </a:lnTo>
                  <a:lnTo>
                    <a:pt x="0" y="34955"/>
                  </a:lnTo>
                  <a:lnTo>
                    <a:pt x="2349" y="3310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896">
              <a:extLst>
                <a:ext uri="{FF2B5EF4-FFF2-40B4-BE49-F238E27FC236}">
                  <a16:creationId xmlns:a16="http://schemas.microsoft.com/office/drawing/2014/main" id="{60C6C238-786D-E413-812C-F146607A6E7F}"/>
                </a:ext>
              </a:extLst>
            </p:cNvPr>
            <p:cNvSpPr/>
            <p:nvPr/>
          </p:nvSpPr>
          <p:spPr>
            <a:xfrm>
              <a:off x="1232369" y="1879173"/>
              <a:ext cx="2540" cy="411480"/>
            </a:xfrm>
            <a:custGeom>
              <a:avLst/>
              <a:gdLst/>
              <a:ahLst/>
              <a:cxnLst/>
              <a:rect l="l" t="t" r="r" b="b"/>
              <a:pathLst>
                <a:path w="2540" h="411480">
                  <a:moveTo>
                    <a:pt x="0" y="385409"/>
                  </a:moveTo>
                  <a:lnTo>
                    <a:pt x="0" y="411195"/>
                  </a:lnTo>
                  <a:lnTo>
                    <a:pt x="2349" y="411195"/>
                  </a:lnTo>
                  <a:lnTo>
                    <a:pt x="2349" y="385412"/>
                  </a:lnTo>
                  <a:lnTo>
                    <a:pt x="0" y="385409"/>
                  </a:lnTo>
                  <a:close/>
                </a:path>
                <a:path w="2540" h="411480">
                  <a:moveTo>
                    <a:pt x="2349" y="114256"/>
                  </a:moveTo>
                  <a:lnTo>
                    <a:pt x="0" y="114256"/>
                  </a:lnTo>
                  <a:lnTo>
                    <a:pt x="0" y="141129"/>
                  </a:lnTo>
                  <a:lnTo>
                    <a:pt x="2349" y="141129"/>
                  </a:lnTo>
                  <a:lnTo>
                    <a:pt x="2349" y="114256"/>
                  </a:lnTo>
                  <a:close/>
                </a:path>
                <a:path w="2540" h="411480">
                  <a:moveTo>
                    <a:pt x="2349" y="0"/>
                  </a:moveTo>
                  <a:lnTo>
                    <a:pt x="0" y="1855"/>
                  </a:lnTo>
                  <a:lnTo>
                    <a:pt x="0" y="34960"/>
                  </a:lnTo>
                  <a:lnTo>
                    <a:pt x="2349" y="331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897">
              <a:extLst>
                <a:ext uri="{FF2B5EF4-FFF2-40B4-BE49-F238E27FC236}">
                  <a16:creationId xmlns:a16="http://schemas.microsoft.com/office/drawing/2014/main" id="{BD41F427-5559-07AF-D6CA-0C224BD2A281}"/>
                </a:ext>
              </a:extLst>
            </p:cNvPr>
            <p:cNvSpPr/>
            <p:nvPr/>
          </p:nvSpPr>
          <p:spPr>
            <a:xfrm>
              <a:off x="1234732" y="1877307"/>
              <a:ext cx="2540" cy="413384"/>
            </a:xfrm>
            <a:custGeom>
              <a:avLst/>
              <a:gdLst/>
              <a:ahLst/>
              <a:cxnLst/>
              <a:rect l="l" t="t" r="r" b="b"/>
              <a:pathLst>
                <a:path w="2540" h="413385">
                  <a:moveTo>
                    <a:pt x="0" y="387277"/>
                  </a:moveTo>
                  <a:lnTo>
                    <a:pt x="0" y="413061"/>
                  </a:lnTo>
                  <a:lnTo>
                    <a:pt x="2349" y="413061"/>
                  </a:lnTo>
                  <a:lnTo>
                    <a:pt x="2349" y="387280"/>
                  </a:lnTo>
                  <a:lnTo>
                    <a:pt x="0" y="387277"/>
                  </a:lnTo>
                  <a:close/>
                </a:path>
                <a:path w="2540" h="413385">
                  <a:moveTo>
                    <a:pt x="2349" y="116122"/>
                  </a:moveTo>
                  <a:lnTo>
                    <a:pt x="0" y="116122"/>
                  </a:lnTo>
                  <a:lnTo>
                    <a:pt x="0" y="142995"/>
                  </a:lnTo>
                  <a:lnTo>
                    <a:pt x="2349" y="142995"/>
                  </a:lnTo>
                  <a:lnTo>
                    <a:pt x="2349" y="116122"/>
                  </a:lnTo>
                  <a:close/>
                </a:path>
                <a:path w="2540" h="413385">
                  <a:moveTo>
                    <a:pt x="2349" y="0"/>
                  </a:moveTo>
                  <a:lnTo>
                    <a:pt x="0" y="1855"/>
                  </a:lnTo>
                  <a:lnTo>
                    <a:pt x="0" y="34966"/>
                  </a:lnTo>
                  <a:lnTo>
                    <a:pt x="2349" y="3311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898">
              <a:extLst>
                <a:ext uri="{FF2B5EF4-FFF2-40B4-BE49-F238E27FC236}">
                  <a16:creationId xmlns:a16="http://schemas.microsoft.com/office/drawing/2014/main" id="{50111EAF-7733-599B-D416-CAE33A457811}"/>
                </a:ext>
              </a:extLst>
            </p:cNvPr>
            <p:cNvSpPr/>
            <p:nvPr/>
          </p:nvSpPr>
          <p:spPr>
            <a:xfrm>
              <a:off x="1237081" y="1875452"/>
              <a:ext cx="2540" cy="415290"/>
            </a:xfrm>
            <a:custGeom>
              <a:avLst/>
              <a:gdLst/>
              <a:ahLst/>
              <a:cxnLst/>
              <a:rect l="l" t="t" r="r" b="b"/>
              <a:pathLst>
                <a:path w="2540" h="415289">
                  <a:moveTo>
                    <a:pt x="0" y="389135"/>
                  </a:moveTo>
                  <a:lnTo>
                    <a:pt x="0" y="414916"/>
                  </a:lnTo>
                  <a:lnTo>
                    <a:pt x="2349" y="414916"/>
                  </a:lnTo>
                  <a:lnTo>
                    <a:pt x="2349" y="389138"/>
                  </a:lnTo>
                  <a:lnTo>
                    <a:pt x="0" y="389135"/>
                  </a:lnTo>
                  <a:close/>
                </a:path>
                <a:path w="2540" h="415289">
                  <a:moveTo>
                    <a:pt x="2349" y="117977"/>
                  </a:moveTo>
                  <a:lnTo>
                    <a:pt x="0" y="117977"/>
                  </a:lnTo>
                  <a:lnTo>
                    <a:pt x="0" y="144851"/>
                  </a:lnTo>
                  <a:lnTo>
                    <a:pt x="2349" y="144851"/>
                  </a:lnTo>
                  <a:lnTo>
                    <a:pt x="2349" y="117977"/>
                  </a:lnTo>
                  <a:close/>
                </a:path>
                <a:path w="2540" h="415289">
                  <a:moveTo>
                    <a:pt x="2349" y="0"/>
                  </a:moveTo>
                  <a:lnTo>
                    <a:pt x="0" y="1855"/>
                  </a:lnTo>
                  <a:lnTo>
                    <a:pt x="0" y="34971"/>
                  </a:lnTo>
                  <a:lnTo>
                    <a:pt x="2349" y="3312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899">
              <a:extLst>
                <a:ext uri="{FF2B5EF4-FFF2-40B4-BE49-F238E27FC236}">
                  <a16:creationId xmlns:a16="http://schemas.microsoft.com/office/drawing/2014/main" id="{756511FA-BD0A-D11A-D0B7-D53D8A531044}"/>
                </a:ext>
              </a:extLst>
            </p:cNvPr>
            <p:cNvSpPr/>
            <p:nvPr/>
          </p:nvSpPr>
          <p:spPr>
            <a:xfrm>
              <a:off x="1239443" y="1873586"/>
              <a:ext cx="2540" cy="417195"/>
            </a:xfrm>
            <a:custGeom>
              <a:avLst/>
              <a:gdLst/>
              <a:ahLst/>
              <a:cxnLst/>
              <a:rect l="l" t="t" r="r" b="b"/>
              <a:pathLst>
                <a:path w="2540" h="417194">
                  <a:moveTo>
                    <a:pt x="0" y="391003"/>
                  </a:moveTo>
                  <a:lnTo>
                    <a:pt x="0" y="416782"/>
                  </a:lnTo>
                  <a:lnTo>
                    <a:pt x="2349" y="416782"/>
                  </a:lnTo>
                  <a:lnTo>
                    <a:pt x="2349" y="391006"/>
                  </a:lnTo>
                  <a:lnTo>
                    <a:pt x="0" y="391003"/>
                  </a:lnTo>
                  <a:close/>
                </a:path>
                <a:path w="2540" h="417194">
                  <a:moveTo>
                    <a:pt x="2349" y="119843"/>
                  </a:moveTo>
                  <a:lnTo>
                    <a:pt x="0" y="119843"/>
                  </a:lnTo>
                  <a:lnTo>
                    <a:pt x="0" y="146716"/>
                  </a:lnTo>
                  <a:lnTo>
                    <a:pt x="2349" y="146716"/>
                  </a:lnTo>
                  <a:lnTo>
                    <a:pt x="2349" y="119843"/>
                  </a:lnTo>
                  <a:close/>
                </a:path>
                <a:path w="2540" h="417194">
                  <a:moveTo>
                    <a:pt x="2349" y="0"/>
                  </a:moveTo>
                  <a:lnTo>
                    <a:pt x="0" y="1855"/>
                  </a:lnTo>
                  <a:lnTo>
                    <a:pt x="0" y="34977"/>
                  </a:lnTo>
                  <a:lnTo>
                    <a:pt x="2349" y="331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8" name="object 900">
              <a:extLst>
                <a:ext uri="{FF2B5EF4-FFF2-40B4-BE49-F238E27FC236}">
                  <a16:creationId xmlns:a16="http://schemas.microsoft.com/office/drawing/2014/main" id="{07D706E1-44C3-091B-CA39-4E0B713D1CF6}"/>
                </a:ext>
              </a:extLst>
            </p:cNvPr>
            <p:cNvSpPr/>
            <p:nvPr/>
          </p:nvSpPr>
          <p:spPr>
            <a:xfrm>
              <a:off x="1241793" y="1871730"/>
              <a:ext cx="2540" cy="419100"/>
            </a:xfrm>
            <a:custGeom>
              <a:avLst/>
              <a:gdLst/>
              <a:ahLst/>
              <a:cxnLst/>
              <a:rect l="l" t="t" r="r" b="b"/>
              <a:pathLst>
                <a:path w="2540" h="419100">
                  <a:moveTo>
                    <a:pt x="0" y="392862"/>
                  </a:moveTo>
                  <a:lnTo>
                    <a:pt x="0" y="418638"/>
                  </a:lnTo>
                  <a:lnTo>
                    <a:pt x="2349" y="418638"/>
                  </a:lnTo>
                  <a:lnTo>
                    <a:pt x="2349" y="392864"/>
                  </a:lnTo>
                  <a:lnTo>
                    <a:pt x="0" y="392862"/>
                  </a:lnTo>
                  <a:close/>
                </a:path>
                <a:path w="2540" h="419100">
                  <a:moveTo>
                    <a:pt x="2349" y="121699"/>
                  </a:moveTo>
                  <a:lnTo>
                    <a:pt x="0" y="121699"/>
                  </a:lnTo>
                  <a:lnTo>
                    <a:pt x="0" y="148572"/>
                  </a:lnTo>
                  <a:lnTo>
                    <a:pt x="2349" y="148572"/>
                  </a:lnTo>
                  <a:lnTo>
                    <a:pt x="2349" y="121699"/>
                  </a:lnTo>
                  <a:close/>
                </a:path>
                <a:path w="2540" h="419100">
                  <a:moveTo>
                    <a:pt x="2349" y="0"/>
                  </a:moveTo>
                  <a:lnTo>
                    <a:pt x="0" y="1855"/>
                  </a:lnTo>
                  <a:lnTo>
                    <a:pt x="0" y="34982"/>
                  </a:lnTo>
                  <a:lnTo>
                    <a:pt x="2349" y="331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9" name="object 901">
              <a:extLst>
                <a:ext uri="{FF2B5EF4-FFF2-40B4-BE49-F238E27FC236}">
                  <a16:creationId xmlns:a16="http://schemas.microsoft.com/office/drawing/2014/main" id="{8A507D23-352D-9813-C53F-82F647428D01}"/>
                </a:ext>
              </a:extLst>
            </p:cNvPr>
            <p:cNvSpPr/>
            <p:nvPr/>
          </p:nvSpPr>
          <p:spPr>
            <a:xfrm>
              <a:off x="1244142" y="1869875"/>
              <a:ext cx="2540" cy="421005"/>
            </a:xfrm>
            <a:custGeom>
              <a:avLst/>
              <a:gdLst/>
              <a:ahLst/>
              <a:cxnLst/>
              <a:rect l="l" t="t" r="r" b="b"/>
              <a:pathLst>
                <a:path w="2540" h="421005">
                  <a:moveTo>
                    <a:pt x="0" y="394720"/>
                  </a:moveTo>
                  <a:lnTo>
                    <a:pt x="0" y="420493"/>
                  </a:lnTo>
                  <a:lnTo>
                    <a:pt x="2349" y="420493"/>
                  </a:lnTo>
                  <a:lnTo>
                    <a:pt x="2349" y="394722"/>
                  </a:lnTo>
                  <a:lnTo>
                    <a:pt x="0" y="394720"/>
                  </a:lnTo>
                  <a:close/>
                </a:path>
                <a:path w="2540" h="421005">
                  <a:moveTo>
                    <a:pt x="2349" y="123554"/>
                  </a:moveTo>
                  <a:lnTo>
                    <a:pt x="0" y="123554"/>
                  </a:lnTo>
                  <a:lnTo>
                    <a:pt x="0" y="150428"/>
                  </a:lnTo>
                  <a:lnTo>
                    <a:pt x="2349" y="150428"/>
                  </a:lnTo>
                  <a:lnTo>
                    <a:pt x="2349" y="123554"/>
                  </a:lnTo>
                  <a:close/>
                </a:path>
                <a:path w="2540" h="421005">
                  <a:moveTo>
                    <a:pt x="2349" y="0"/>
                  </a:moveTo>
                  <a:lnTo>
                    <a:pt x="0" y="1855"/>
                  </a:lnTo>
                  <a:lnTo>
                    <a:pt x="0" y="34987"/>
                  </a:lnTo>
                  <a:lnTo>
                    <a:pt x="2349" y="3313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902">
              <a:extLst>
                <a:ext uri="{FF2B5EF4-FFF2-40B4-BE49-F238E27FC236}">
                  <a16:creationId xmlns:a16="http://schemas.microsoft.com/office/drawing/2014/main" id="{70A48FEC-FDA1-7004-EE25-47A62B3D746C}"/>
                </a:ext>
              </a:extLst>
            </p:cNvPr>
            <p:cNvSpPr/>
            <p:nvPr/>
          </p:nvSpPr>
          <p:spPr>
            <a:xfrm>
              <a:off x="1246505" y="1868009"/>
              <a:ext cx="2540" cy="422909"/>
            </a:xfrm>
            <a:custGeom>
              <a:avLst/>
              <a:gdLst/>
              <a:ahLst/>
              <a:cxnLst/>
              <a:rect l="l" t="t" r="r" b="b"/>
              <a:pathLst>
                <a:path w="2540" h="422910">
                  <a:moveTo>
                    <a:pt x="0" y="396588"/>
                  </a:moveTo>
                  <a:lnTo>
                    <a:pt x="0" y="422359"/>
                  </a:lnTo>
                  <a:lnTo>
                    <a:pt x="2349" y="422359"/>
                  </a:lnTo>
                  <a:lnTo>
                    <a:pt x="2349" y="396590"/>
                  </a:lnTo>
                  <a:lnTo>
                    <a:pt x="0" y="396588"/>
                  </a:lnTo>
                  <a:close/>
                </a:path>
                <a:path w="2540" h="422910">
                  <a:moveTo>
                    <a:pt x="2349" y="125420"/>
                  </a:moveTo>
                  <a:lnTo>
                    <a:pt x="0" y="125420"/>
                  </a:lnTo>
                  <a:lnTo>
                    <a:pt x="0" y="152293"/>
                  </a:lnTo>
                  <a:lnTo>
                    <a:pt x="2349" y="152293"/>
                  </a:lnTo>
                  <a:lnTo>
                    <a:pt x="2349" y="125420"/>
                  </a:lnTo>
                  <a:close/>
                </a:path>
                <a:path w="2540" h="422910">
                  <a:moveTo>
                    <a:pt x="2349" y="0"/>
                  </a:moveTo>
                  <a:lnTo>
                    <a:pt x="0" y="1855"/>
                  </a:lnTo>
                  <a:lnTo>
                    <a:pt x="0" y="34993"/>
                  </a:lnTo>
                  <a:lnTo>
                    <a:pt x="2349" y="3314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903">
              <a:extLst>
                <a:ext uri="{FF2B5EF4-FFF2-40B4-BE49-F238E27FC236}">
                  <a16:creationId xmlns:a16="http://schemas.microsoft.com/office/drawing/2014/main" id="{0AC2084C-C2E0-C000-719D-92A65B1D46CA}"/>
                </a:ext>
              </a:extLst>
            </p:cNvPr>
            <p:cNvSpPr/>
            <p:nvPr/>
          </p:nvSpPr>
          <p:spPr>
            <a:xfrm>
              <a:off x="1248854" y="1866153"/>
              <a:ext cx="2540" cy="424815"/>
            </a:xfrm>
            <a:custGeom>
              <a:avLst/>
              <a:gdLst/>
              <a:ahLst/>
              <a:cxnLst/>
              <a:rect l="l" t="t" r="r" b="b"/>
              <a:pathLst>
                <a:path w="2540" h="424814">
                  <a:moveTo>
                    <a:pt x="0" y="398446"/>
                  </a:moveTo>
                  <a:lnTo>
                    <a:pt x="0" y="424215"/>
                  </a:lnTo>
                  <a:lnTo>
                    <a:pt x="2349" y="424215"/>
                  </a:lnTo>
                  <a:lnTo>
                    <a:pt x="2349" y="398448"/>
                  </a:lnTo>
                  <a:lnTo>
                    <a:pt x="0" y="398446"/>
                  </a:lnTo>
                  <a:close/>
                </a:path>
                <a:path w="2540" h="424814">
                  <a:moveTo>
                    <a:pt x="2349" y="127276"/>
                  </a:moveTo>
                  <a:lnTo>
                    <a:pt x="0" y="127276"/>
                  </a:lnTo>
                  <a:lnTo>
                    <a:pt x="0" y="154149"/>
                  </a:lnTo>
                  <a:lnTo>
                    <a:pt x="2349" y="154149"/>
                  </a:lnTo>
                  <a:lnTo>
                    <a:pt x="2349" y="127276"/>
                  </a:lnTo>
                  <a:close/>
                </a:path>
                <a:path w="2540" h="424814">
                  <a:moveTo>
                    <a:pt x="2349" y="0"/>
                  </a:moveTo>
                  <a:lnTo>
                    <a:pt x="0" y="1855"/>
                  </a:lnTo>
                  <a:lnTo>
                    <a:pt x="0" y="34998"/>
                  </a:lnTo>
                  <a:lnTo>
                    <a:pt x="2349" y="3314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904">
              <a:extLst>
                <a:ext uri="{FF2B5EF4-FFF2-40B4-BE49-F238E27FC236}">
                  <a16:creationId xmlns:a16="http://schemas.microsoft.com/office/drawing/2014/main" id="{A38AA348-1B3D-98D6-1B01-5AFB6A00CD31}"/>
                </a:ext>
              </a:extLst>
            </p:cNvPr>
            <p:cNvSpPr/>
            <p:nvPr/>
          </p:nvSpPr>
          <p:spPr>
            <a:xfrm>
              <a:off x="1251216" y="1864288"/>
              <a:ext cx="2540" cy="426084"/>
            </a:xfrm>
            <a:custGeom>
              <a:avLst/>
              <a:gdLst/>
              <a:ahLst/>
              <a:cxnLst/>
              <a:rect l="l" t="t" r="r" b="b"/>
              <a:pathLst>
                <a:path w="2540" h="426085">
                  <a:moveTo>
                    <a:pt x="0" y="400314"/>
                  </a:moveTo>
                  <a:lnTo>
                    <a:pt x="0" y="426080"/>
                  </a:lnTo>
                  <a:lnTo>
                    <a:pt x="2349" y="426080"/>
                  </a:lnTo>
                  <a:lnTo>
                    <a:pt x="2349" y="400316"/>
                  </a:lnTo>
                  <a:lnTo>
                    <a:pt x="0" y="400314"/>
                  </a:lnTo>
                  <a:close/>
                </a:path>
                <a:path w="2540" h="426085">
                  <a:moveTo>
                    <a:pt x="2349" y="129142"/>
                  </a:moveTo>
                  <a:lnTo>
                    <a:pt x="0" y="129142"/>
                  </a:lnTo>
                  <a:lnTo>
                    <a:pt x="0" y="156015"/>
                  </a:lnTo>
                  <a:lnTo>
                    <a:pt x="2349" y="156015"/>
                  </a:lnTo>
                  <a:lnTo>
                    <a:pt x="2349" y="129142"/>
                  </a:lnTo>
                  <a:close/>
                </a:path>
                <a:path w="2540" h="426085">
                  <a:moveTo>
                    <a:pt x="2349" y="0"/>
                  </a:moveTo>
                  <a:lnTo>
                    <a:pt x="0" y="1855"/>
                  </a:lnTo>
                  <a:lnTo>
                    <a:pt x="0" y="35004"/>
                  </a:lnTo>
                  <a:lnTo>
                    <a:pt x="2349" y="331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3" name="object 905">
              <a:extLst>
                <a:ext uri="{FF2B5EF4-FFF2-40B4-BE49-F238E27FC236}">
                  <a16:creationId xmlns:a16="http://schemas.microsoft.com/office/drawing/2014/main" id="{158AE1A4-E6D4-89A9-E1B2-39E81C3F6736}"/>
                </a:ext>
              </a:extLst>
            </p:cNvPr>
            <p:cNvSpPr/>
            <p:nvPr/>
          </p:nvSpPr>
          <p:spPr>
            <a:xfrm>
              <a:off x="1253566" y="1862432"/>
              <a:ext cx="2540" cy="427990"/>
            </a:xfrm>
            <a:custGeom>
              <a:avLst/>
              <a:gdLst/>
              <a:ahLst/>
              <a:cxnLst/>
              <a:rect l="l" t="t" r="r" b="b"/>
              <a:pathLst>
                <a:path w="2540" h="427989">
                  <a:moveTo>
                    <a:pt x="0" y="402172"/>
                  </a:moveTo>
                  <a:lnTo>
                    <a:pt x="0" y="427936"/>
                  </a:lnTo>
                  <a:lnTo>
                    <a:pt x="2349" y="427936"/>
                  </a:lnTo>
                  <a:lnTo>
                    <a:pt x="2349" y="402174"/>
                  </a:lnTo>
                  <a:lnTo>
                    <a:pt x="0" y="402172"/>
                  </a:lnTo>
                  <a:close/>
                </a:path>
                <a:path w="2540" h="427989">
                  <a:moveTo>
                    <a:pt x="2349" y="130997"/>
                  </a:moveTo>
                  <a:lnTo>
                    <a:pt x="0" y="130997"/>
                  </a:lnTo>
                  <a:lnTo>
                    <a:pt x="0" y="157870"/>
                  </a:lnTo>
                  <a:lnTo>
                    <a:pt x="2349" y="157870"/>
                  </a:lnTo>
                  <a:lnTo>
                    <a:pt x="2349" y="130997"/>
                  </a:lnTo>
                  <a:close/>
                </a:path>
                <a:path w="2540" h="427989">
                  <a:moveTo>
                    <a:pt x="2349" y="0"/>
                  </a:moveTo>
                  <a:lnTo>
                    <a:pt x="0" y="1855"/>
                  </a:lnTo>
                  <a:lnTo>
                    <a:pt x="0" y="35009"/>
                  </a:lnTo>
                  <a:lnTo>
                    <a:pt x="2349" y="331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4" name="object 906">
              <a:extLst>
                <a:ext uri="{FF2B5EF4-FFF2-40B4-BE49-F238E27FC236}">
                  <a16:creationId xmlns:a16="http://schemas.microsoft.com/office/drawing/2014/main" id="{6189A4FF-4EA5-9EA1-E16C-06E8532D52D1}"/>
                </a:ext>
              </a:extLst>
            </p:cNvPr>
            <p:cNvSpPr/>
            <p:nvPr/>
          </p:nvSpPr>
          <p:spPr>
            <a:xfrm>
              <a:off x="1255915" y="1860576"/>
              <a:ext cx="2540" cy="429895"/>
            </a:xfrm>
            <a:custGeom>
              <a:avLst/>
              <a:gdLst/>
              <a:ahLst/>
              <a:cxnLst/>
              <a:rect l="l" t="t" r="r" b="b"/>
              <a:pathLst>
                <a:path w="2540" h="429894">
                  <a:moveTo>
                    <a:pt x="0" y="404030"/>
                  </a:moveTo>
                  <a:lnTo>
                    <a:pt x="0" y="429792"/>
                  </a:lnTo>
                  <a:lnTo>
                    <a:pt x="2349" y="429792"/>
                  </a:lnTo>
                  <a:lnTo>
                    <a:pt x="2349" y="404032"/>
                  </a:lnTo>
                  <a:lnTo>
                    <a:pt x="0" y="404030"/>
                  </a:lnTo>
                  <a:close/>
                </a:path>
                <a:path w="2540" h="429894">
                  <a:moveTo>
                    <a:pt x="2349" y="132853"/>
                  </a:moveTo>
                  <a:lnTo>
                    <a:pt x="0" y="132853"/>
                  </a:lnTo>
                  <a:lnTo>
                    <a:pt x="0" y="159726"/>
                  </a:lnTo>
                  <a:lnTo>
                    <a:pt x="2349" y="159726"/>
                  </a:lnTo>
                  <a:lnTo>
                    <a:pt x="2349" y="132853"/>
                  </a:lnTo>
                  <a:close/>
                </a:path>
                <a:path w="2540" h="429894">
                  <a:moveTo>
                    <a:pt x="2349" y="0"/>
                  </a:moveTo>
                  <a:lnTo>
                    <a:pt x="0" y="1855"/>
                  </a:lnTo>
                  <a:lnTo>
                    <a:pt x="0" y="35015"/>
                  </a:lnTo>
                  <a:lnTo>
                    <a:pt x="2349" y="3316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5" name="object 907">
              <a:extLst>
                <a:ext uri="{FF2B5EF4-FFF2-40B4-BE49-F238E27FC236}">
                  <a16:creationId xmlns:a16="http://schemas.microsoft.com/office/drawing/2014/main" id="{B52E4814-2697-2B6D-64D4-95D2351F19F6}"/>
                </a:ext>
              </a:extLst>
            </p:cNvPr>
            <p:cNvSpPr/>
            <p:nvPr/>
          </p:nvSpPr>
          <p:spPr>
            <a:xfrm>
              <a:off x="1258277" y="1858711"/>
              <a:ext cx="2540" cy="431800"/>
            </a:xfrm>
            <a:custGeom>
              <a:avLst/>
              <a:gdLst/>
              <a:ahLst/>
              <a:cxnLst/>
              <a:rect l="l" t="t" r="r" b="b"/>
              <a:pathLst>
                <a:path w="2540" h="431800">
                  <a:moveTo>
                    <a:pt x="0" y="405898"/>
                  </a:moveTo>
                  <a:lnTo>
                    <a:pt x="0" y="431657"/>
                  </a:lnTo>
                  <a:lnTo>
                    <a:pt x="2349" y="431657"/>
                  </a:lnTo>
                  <a:lnTo>
                    <a:pt x="2349" y="405901"/>
                  </a:lnTo>
                  <a:lnTo>
                    <a:pt x="0" y="405898"/>
                  </a:lnTo>
                  <a:close/>
                </a:path>
                <a:path w="2540" h="431800">
                  <a:moveTo>
                    <a:pt x="2349" y="134719"/>
                  </a:moveTo>
                  <a:lnTo>
                    <a:pt x="0" y="134719"/>
                  </a:lnTo>
                  <a:lnTo>
                    <a:pt x="0" y="161592"/>
                  </a:lnTo>
                  <a:lnTo>
                    <a:pt x="2349" y="161592"/>
                  </a:lnTo>
                  <a:lnTo>
                    <a:pt x="2349" y="134719"/>
                  </a:lnTo>
                  <a:close/>
                </a:path>
                <a:path w="2540" h="431800">
                  <a:moveTo>
                    <a:pt x="2349" y="0"/>
                  </a:moveTo>
                  <a:lnTo>
                    <a:pt x="0" y="1855"/>
                  </a:lnTo>
                  <a:lnTo>
                    <a:pt x="0" y="35020"/>
                  </a:lnTo>
                  <a:lnTo>
                    <a:pt x="2349" y="3317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908">
              <a:extLst>
                <a:ext uri="{FF2B5EF4-FFF2-40B4-BE49-F238E27FC236}">
                  <a16:creationId xmlns:a16="http://schemas.microsoft.com/office/drawing/2014/main" id="{E5EB3E70-1719-066F-367B-00B27A4950D3}"/>
                </a:ext>
              </a:extLst>
            </p:cNvPr>
            <p:cNvSpPr/>
            <p:nvPr/>
          </p:nvSpPr>
          <p:spPr>
            <a:xfrm>
              <a:off x="1260627" y="1856855"/>
              <a:ext cx="2540" cy="433705"/>
            </a:xfrm>
            <a:custGeom>
              <a:avLst/>
              <a:gdLst/>
              <a:ahLst/>
              <a:cxnLst/>
              <a:rect l="l" t="t" r="r" b="b"/>
              <a:pathLst>
                <a:path w="2540" h="433705">
                  <a:moveTo>
                    <a:pt x="0" y="407756"/>
                  </a:moveTo>
                  <a:lnTo>
                    <a:pt x="0" y="433513"/>
                  </a:lnTo>
                  <a:lnTo>
                    <a:pt x="2349" y="433513"/>
                  </a:lnTo>
                  <a:lnTo>
                    <a:pt x="2349" y="407757"/>
                  </a:lnTo>
                  <a:lnTo>
                    <a:pt x="0" y="407756"/>
                  </a:lnTo>
                  <a:close/>
                </a:path>
                <a:path w="2540" h="433705">
                  <a:moveTo>
                    <a:pt x="2349" y="276890"/>
                  </a:moveTo>
                  <a:lnTo>
                    <a:pt x="1193" y="283831"/>
                  </a:lnTo>
                  <a:lnTo>
                    <a:pt x="1537" y="310425"/>
                  </a:lnTo>
                  <a:lnTo>
                    <a:pt x="1477" y="369838"/>
                  </a:lnTo>
                  <a:lnTo>
                    <a:pt x="1384" y="398512"/>
                  </a:lnTo>
                  <a:lnTo>
                    <a:pt x="1337" y="401966"/>
                  </a:lnTo>
                  <a:lnTo>
                    <a:pt x="1149" y="404227"/>
                  </a:lnTo>
                  <a:lnTo>
                    <a:pt x="990" y="407757"/>
                  </a:lnTo>
                  <a:lnTo>
                    <a:pt x="2349" y="407757"/>
                  </a:lnTo>
                  <a:lnTo>
                    <a:pt x="2349" y="276890"/>
                  </a:lnTo>
                  <a:close/>
                </a:path>
                <a:path w="2540" h="433705">
                  <a:moveTo>
                    <a:pt x="2349" y="136574"/>
                  </a:moveTo>
                  <a:lnTo>
                    <a:pt x="0" y="136574"/>
                  </a:lnTo>
                  <a:lnTo>
                    <a:pt x="0" y="163447"/>
                  </a:lnTo>
                  <a:lnTo>
                    <a:pt x="2349" y="163447"/>
                  </a:lnTo>
                  <a:lnTo>
                    <a:pt x="2349" y="136574"/>
                  </a:lnTo>
                  <a:close/>
                </a:path>
                <a:path w="2540" h="433705">
                  <a:moveTo>
                    <a:pt x="2349" y="0"/>
                  </a:moveTo>
                  <a:lnTo>
                    <a:pt x="0" y="1855"/>
                  </a:lnTo>
                  <a:lnTo>
                    <a:pt x="0" y="35025"/>
                  </a:lnTo>
                  <a:lnTo>
                    <a:pt x="2349" y="331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909">
              <a:extLst>
                <a:ext uri="{FF2B5EF4-FFF2-40B4-BE49-F238E27FC236}">
                  <a16:creationId xmlns:a16="http://schemas.microsoft.com/office/drawing/2014/main" id="{E7082189-C887-B6FE-D208-B2F31EC1F029}"/>
                </a:ext>
              </a:extLst>
            </p:cNvPr>
            <p:cNvSpPr/>
            <p:nvPr/>
          </p:nvSpPr>
          <p:spPr>
            <a:xfrm>
              <a:off x="1262989" y="1854999"/>
              <a:ext cx="2540" cy="436245"/>
            </a:xfrm>
            <a:custGeom>
              <a:avLst/>
              <a:gdLst/>
              <a:ahLst/>
              <a:cxnLst/>
              <a:rect l="l" t="t" r="r" b="b"/>
              <a:pathLst>
                <a:path w="2540" h="436244">
                  <a:moveTo>
                    <a:pt x="2349" y="267042"/>
                  </a:moveTo>
                  <a:lnTo>
                    <a:pt x="977" y="267042"/>
                  </a:lnTo>
                  <a:lnTo>
                    <a:pt x="977" y="278472"/>
                  </a:lnTo>
                  <a:lnTo>
                    <a:pt x="0" y="278472"/>
                  </a:lnTo>
                  <a:lnTo>
                    <a:pt x="0" y="435952"/>
                  </a:lnTo>
                  <a:lnTo>
                    <a:pt x="2349" y="435952"/>
                  </a:lnTo>
                  <a:lnTo>
                    <a:pt x="2349" y="278472"/>
                  </a:lnTo>
                  <a:lnTo>
                    <a:pt x="2349" y="267042"/>
                  </a:lnTo>
                  <a:close/>
                </a:path>
                <a:path w="2540" h="436244">
                  <a:moveTo>
                    <a:pt x="2349" y="138430"/>
                  </a:moveTo>
                  <a:lnTo>
                    <a:pt x="0" y="138430"/>
                  </a:lnTo>
                  <a:lnTo>
                    <a:pt x="0" y="165303"/>
                  </a:lnTo>
                  <a:lnTo>
                    <a:pt x="2349" y="165303"/>
                  </a:lnTo>
                  <a:lnTo>
                    <a:pt x="2349" y="138430"/>
                  </a:lnTo>
                  <a:close/>
                </a:path>
                <a:path w="2540" h="436244">
                  <a:moveTo>
                    <a:pt x="2349" y="0"/>
                  </a:moveTo>
                  <a:lnTo>
                    <a:pt x="0" y="1854"/>
                  </a:lnTo>
                  <a:lnTo>
                    <a:pt x="0" y="35026"/>
                  </a:lnTo>
                  <a:lnTo>
                    <a:pt x="2349" y="3317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910">
              <a:extLst>
                <a:ext uri="{FF2B5EF4-FFF2-40B4-BE49-F238E27FC236}">
                  <a16:creationId xmlns:a16="http://schemas.microsoft.com/office/drawing/2014/main" id="{521EABEB-F5FA-018B-F1C1-1917DBEA1800}"/>
                </a:ext>
              </a:extLst>
            </p:cNvPr>
            <p:cNvSpPr/>
            <p:nvPr/>
          </p:nvSpPr>
          <p:spPr>
            <a:xfrm>
              <a:off x="1265339" y="1853145"/>
              <a:ext cx="2540" cy="437515"/>
            </a:xfrm>
            <a:custGeom>
              <a:avLst/>
              <a:gdLst/>
              <a:ahLst/>
              <a:cxnLst/>
              <a:rect l="l" t="t" r="r" b="b"/>
              <a:pathLst>
                <a:path w="2540" h="437514">
                  <a:moveTo>
                    <a:pt x="2349" y="264960"/>
                  </a:moveTo>
                  <a:lnTo>
                    <a:pt x="0" y="268617"/>
                  </a:lnTo>
                  <a:lnTo>
                    <a:pt x="0" y="437222"/>
                  </a:lnTo>
                  <a:lnTo>
                    <a:pt x="2349" y="437222"/>
                  </a:lnTo>
                  <a:lnTo>
                    <a:pt x="2349" y="264960"/>
                  </a:lnTo>
                  <a:close/>
                </a:path>
                <a:path w="2540" h="437514">
                  <a:moveTo>
                    <a:pt x="2349" y="140284"/>
                  </a:moveTo>
                  <a:lnTo>
                    <a:pt x="0" y="140284"/>
                  </a:lnTo>
                  <a:lnTo>
                    <a:pt x="0" y="167157"/>
                  </a:lnTo>
                  <a:lnTo>
                    <a:pt x="2349" y="167157"/>
                  </a:lnTo>
                  <a:lnTo>
                    <a:pt x="2349" y="140284"/>
                  </a:lnTo>
                  <a:close/>
                </a:path>
                <a:path w="2540" h="437514">
                  <a:moveTo>
                    <a:pt x="2349" y="0"/>
                  </a:moveTo>
                  <a:lnTo>
                    <a:pt x="0" y="1854"/>
                  </a:lnTo>
                  <a:lnTo>
                    <a:pt x="0" y="35026"/>
                  </a:lnTo>
                  <a:lnTo>
                    <a:pt x="2349" y="3318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911">
              <a:extLst>
                <a:ext uri="{FF2B5EF4-FFF2-40B4-BE49-F238E27FC236}">
                  <a16:creationId xmlns:a16="http://schemas.microsoft.com/office/drawing/2014/main" id="{7F6B7275-3C16-38D6-EDB6-557DD7B021B2}"/>
                </a:ext>
              </a:extLst>
            </p:cNvPr>
            <p:cNvSpPr/>
            <p:nvPr/>
          </p:nvSpPr>
          <p:spPr>
            <a:xfrm>
              <a:off x="1267688" y="1851278"/>
              <a:ext cx="2540" cy="439420"/>
            </a:xfrm>
            <a:custGeom>
              <a:avLst/>
              <a:gdLst/>
              <a:ahLst/>
              <a:cxnLst/>
              <a:rect l="l" t="t" r="r" b="b"/>
              <a:pathLst>
                <a:path w="2540" h="439419">
                  <a:moveTo>
                    <a:pt x="2349" y="263169"/>
                  </a:moveTo>
                  <a:lnTo>
                    <a:pt x="0" y="266827"/>
                  </a:lnTo>
                  <a:lnTo>
                    <a:pt x="0" y="439089"/>
                  </a:lnTo>
                  <a:lnTo>
                    <a:pt x="2349" y="439089"/>
                  </a:lnTo>
                  <a:lnTo>
                    <a:pt x="2349" y="263169"/>
                  </a:lnTo>
                  <a:close/>
                </a:path>
                <a:path w="2540" h="439419">
                  <a:moveTo>
                    <a:pt x="2349" y="142151"/>
                  </a:moveTo>
                  <a:lnTo>
                    <a:pt x="0" y="142151"/>
                  </a:lnTo>
                  <a:lnTo>
                    <a:pt x="0" y="169024"/>
                  </a:lnTo>
                  <a:lnTo>
                    <a:pt x="2349" y="169024"/>
                  </a:lnTo>
                  <a:lnTo>
                    <a:pt x="2349" y="142151"/>
                  </a:lnTo>
                  <a:close/>
                </a:path>
                <a:path w="2540" h="439419">
                  <a:moveTo>
                    <a:pt x="2349" y="0"/>
                  </a:moveTo>
                  <a:lnTo>
                    <a:pt x="0" y="1866"/>
                  </a:lnTo>
                  <a:lnTo>
                    <a:pt x="0" y="35052"/>
                  </a:lnTo>
                  <a:lnTo>
                    <a:pt x="2349" y="331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912">
              <a:extLst>
                <a:ext uri="{FF2B5EF4-FFF2-40B4-BE49-F238E27FC236}">
                  <a16:creationId xmlns:a16="http://schemas.microsoft.com/office/drawing/2014/main" id="{0D372E2E-F364-DE19-BAB0-7C3F2BEB2368}"/>
                </a:ext>
              </a:extLst>
            </p:cNvPr>
            <p:cNvSpPr/>
            <p:nvPr/>
          </p:nvSpPr>
          <p:spPr>
            <a:xfrm>
              <a:off x="1270038" y="1849411"/>
              <a:ext cx="2540" cy="441325"/>
            </a:xfrm>
            <a:custGeom>
              <a:avLst/>
              <a:gdLst/>
              <a:ahLst/>
              <a:cxnLst/>
              <a:rect l="l" t="t" r="r" b="b"/>
              <a:pathLst>
                <a:path w="2540" h="441325">
                  <a:moveTo>
                    <a:pt x="2362" y="261353"/>
                  </a:moveTo>
                  <a:lnTo>
                    <a:pt x="0" y="265010"/>
                  </a:lnTo>
                  <a:lnTo>
                    <a:pt x="0" y="440956"/>
                  </a:lnTo>
                  <a:lnTo>
                    <a:pt x="2362" y="440956"/>
                  </a:lnTo>
                  <a:lnTo>
                    <a:pt x="2362" y="261353"/>
                  </a:lnTo>
                  <a:close/>
                </a:path>
                <a:path w="2540" h="441325">
                  <a:moveTo>
                    <a:pt x="2362" y="144018"/>
                  </a:moveTo>
                  <a:lnTo>
                    <a:pt x="0" y="144018"/>
                  </a:lnTo>
                  <a:lnTo>
                    <a:pt x="0" y="170891"/>
                  </a:lnTo>
                  <a:lnTo>
                    <a:pt x="2362" y="170891"/>
                  </a:lnTo>
                  <a:lnTo>
                    <a:pt x="2362" y="144018"/>
                  </a:lnTo>
                  <a:close/>
                </a:path>
                <a:path w="2540" h="441325">
                  <a:moveTo>
                    <a:pt x="2362" y="0"/>
                  </a:moveTo>
                  <a:lnTo>
                    <a:pt x="0" y="1854"/>
                  </a:lnTo>
                  <a:lnTo>
                    <a:pt x="0" y="35052"/>
                  </a:lnTo>
                  <a:lnTo>
                    <a:pt x="2362" y="3321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913">
              <a:extLst>
                <a:ext uri="{FF2B5EF4-FFF2-40B4-BE49-F238E27FC236}">
                  <a16:creationId xmlns:a16="http://schemas.microsoft.com/office/drawing/2014/main" id="{C13FD872-B6EE-55F0-FA72-F9C73DC3C423}"/>
                </a:ext>
              </a:extLst>
            </p:cNvPr>
            <p:cNvSpPr/>
            <p:nvPr/>
          </p:nvSpPr>
          <p:spPr>
            <a:xfrm>
              <a:off x="1272400" y="1847557"/>
              <a:ext cx="2540" cy="443865"/>
            </a:xfrm>
            <a:custGeom>
              <a:avLst/>
              <a:gdLst/>
              <a:ahLst/>
              <a:cxnLst/>
              <a:rect l="l" t="t" r="r" b="b"/>
              <a:pathLst>
                <a:path w="2540" h="443864">
                  <a:moveTo>
                    <a:pt x="2349" y="260515"/>
                  </a:moveTo>
                  <a:lnTo>
                    <a:pt x="901" y="260515"/>
                  </a:lnTo>
                  <a:lnTo>
                    <a:pt x="901" y="263055"/>
                  </a:lnTo>
                  <a:lnTo>
                    <a:pt x="0" y="263055"/>
                  </a:lnTo>
                  <a:lnTo>
                    <a:pt x="0" y="443395"/>
                  </a:lnTo>
                  <a:lnTo>
                    <a:pt x="2349" y="443395"/>
                  </a:lnTo>
                  <a:lnTo>
                    <a:pt x="2349" y="263055"/>
                  </a:lnTo>
                  <a:lnTo>
                    <a:pt x="2349" y="260515"/>
                  </a:lnTo>
                  <a:close/>
                </a:path>
                <a:path w="2540" h="443864">
                  <a:moveTo>
                    <a:pt x="2349" y="145872"/>
                  </a:moveTo>
                  <a:lnTo>
                    <a:pt x="0" y="145872"/>
                  </a:lnTo>
                  <a:lnTo>
                    <a:pt x="0" y="172745"/>
                  </a:lnTo>
                  <a:lnTo>
                    <a:pt x="2349" y="172745"/>
                  </a:lnTo>
                  <a:lnTo>
                    <a:pt x="2349" y="145872"/>
                  </a:lnTo>
                  <a:close/>
                </a:path>
                <a:path w="2540" h="443864">
                  <a:moveTo>
                    <a:pt x="2349" y="0"/>
                  </a:moveTo>
                  <a:lnTo>
                    <a:pt x="0" y="1854"/>
                  </a:lnTo>
                  <a:lnTo>
                    <a:pt x="0" y="35064"/>
                  </a:lnTo>
                  <a:lnTo>
                    <a:pt x="2349" y="332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2" name="object 914">
              <a:extLst>
                <a:ext uri="{FF2B5EF4-FFF2-40B4-BE49-F238E27FC236}">
                  <a16:creationId xmlns:a16="http://schemas.microsoft.com/office/drawing/2014/main" id="{0E71E36F-08CF-8A8C-3D7B-9ECE79FE6E64}"/>
                </a:ext>
              </a:extLst>
            </p:cNvPr>
            <p:cNvSpPr/>
            <p:nvPr/>
          </p:nvSpPr>
          <p:spPr>
            <a:xfrm>
              <a:off x="1274749" y="1845690"/>
              <a:ext cx="2540" cy="445134"/>
            </a:xfrm>
            <a:custGeom>
              <a:avLst/>
              <a:gdLst/>
              <a:ahLst/>
              <a:cxnLst/>
              <a:rect l="l" t="t" r="r" b="b"/>
              <a:pathLst>
                <a:path w="2540" h="445135">
                  <a:moveTo>
                    <a:pt x="2349" y="260680"/>
                  </a:moveTo>
                  <a:lnTo>
                    <a:pt x="0" y="262191"/>
                  </a:lnTo>
                  <a:lnTo>
                    <a:pt x="0" y="444677"/>
                  </a:lnTo>
                  <a:lnTo>
                    <a:pt x="2349" y="444677"/>
                  </a:lnTo>
                  <a:lnTo>
                    <a:pt x="2349" y="260680"/>
                  </a:lnTo>
                  <a:close/>
                </a:path>
                <a:path w="2540" h="445135">
                  <a:moveTo>
                    <a:pt x="2349" y="147739"/>
                  </a:moveTo>
                  <a:lnTo>
                    <a:pt x="0" y="147739"/>
                  </a:lnTo>
                  <a:lnTo>
                    <a:pt x="0" y="174612"/>
                  </a:lnTo>
                  <a:lnTo>
                    <a:pt x="2349" y="174612"/>
                  </a:lnTo>
                  <a:lnTo>
                    <a:pt x="2349" y="147739"/>
                  </a:lnTo>
                  <a:close/>
                </a:path>
                <a:path w="2540" h="445135">
                  <a:moveTo>
                    <a:pt x="2349" y="0"/>
                  </a:moveTo>
                  <a:lnTo>
                    <a:pt x="0" y="1866"/>
                  </a:lnTo>
                  <a:lnTo>
                    <a:pt x="0" y="35077"/>
                  </a:lnTo>
                  <a:lnTo>
                    <a:pt x="2349" y="3322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3" name="object 915">
              <a:extLst>
                <a:ext uri="{FF2B5EF4-FFF2-40B4-BE49-F238E27FC236}">
                  <a16:creationId xmlns:a16="http://schemas.microsoft.com/office/drawing/2014/main" id="{50711C1D-4ED8-AB77-6FBF-8B8150AEDFFC}"/>
                </a:ext>
              </a:extLst>
            </p:cNvPr>
            <p:cNvSpPr/>
            <p:nvPr/>
          </p:nvSpPr>
          <p:spPr>
            <a:xfrm>
              <a:off x="1277112" y="1843823"/>
              <a:ext cx="2540" cy="447040"/>
            </a:xfrm>
            <a:custGeom>
              <a:avLst/>
              <a:gdLst/>
              <a:ahLst/>
              <a:cxnLst/>
              <a:rect l="l" t="t" r="r" b="b"/>
              <a:pathLst>
                <a:path w="2540" h="447039">
                  <a:moveTo>
                    <a:pt x="2349" y="261048"/>
                  </a:moveTo>
                  <a:lnTo>
                    <a:pt x="0" y="262547"/>
                  </a:lnTo>
                  <a:lnTo>
                    <a:pt x="0" y="446544"/>
                  </a:lnTo>
                  <a:lnTo>
                    <a:pt x="2349" y="446544"/>
                  </a:lnTo>
                  <a:lnTo>
                    <a:pt x="2349" y="261048"/>
                  </a:lnTo>
                  <a:close/>
                </a:path>
                <a:path w="2540" h="447039">
                  <a:moveTo>
                    <a:pt x="2349" y="149606"/>
                  </a:moveTo>
                  <a:lnTo>
                    <a:pt x="0" y="149606"/>
                  </a:lnTo>
                  <a:lnTo>
                    <a:pt x="0" y="176479"/>
                  </a:lnTo>
                  <a:lnTo>
                    <a:pt x="2349" y="176479"/>
                  </a:lnTo>
                  <a:lnTo>
                    <a:pt x="2349" y="149606"/>
                  </a:lnTo>
                  <a:close/>
                </a:path>
                <a:path w="2540" h="447039">
                  <a:moveTo>
                    <a:pt x="2349" y="0"/>
                  </a:moveTo>
                  <a:lnTo>
                    <a:pt x="0" y="1866"/>
                  </a:lnTo>
                  <a:lnTo>
                    <a:pt x="0" y="35077"/>
                  </a:lnTo>
                  <a:lnTo>
                    <a:pt x="2349" y="3323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916">
              <a:extLst>
                <a:ext uri="{FF2B5EF4-FFF2-40B4-BE49-F238E27FC236}">
                  <a16:creationId xmlns:a16="http://schemas.microsoft.com/office/drawing/2014/main" id="{978B93A8-B9C0-D0BF-47AB-C73FE271B5B6}"/>
                </a:ext>
              </a:extLst>
            </p:cNvPr>
            <p:cNvSpPr/>
            <p:nvPr/>
          </p:nvSpPr>
          <p:spPr>
            <a:xfrm>
              <a:off x="1279461" y="1841969"/>
              <a:ext cx="2540" cy="448945"/>
            </a:xfrm>
            <a:custGeom>
              <a:avLst/>
              <a:gdLst/>
              <a:ahLst/>
              <a:cxnLst/>
              <a:rect l="l" t="t" r="r" b="b"/>
              <a:pathLst>
                <a:path w="2540" h="448944">
                  <a:moveTo>
                    <a:pt x="2349" y="261391"/>
                  </a:moveTo>
                  <a:lnTo>
                    <a:pt x="0" y="262902"/>
                  </a:lnTo>
                  <a:lnTo>
                    <a:pt x="0" y="448398"/>
                  </a:lnTo>
                  <a:lnTo>
                    <a:pt x="2349" y="448398"/>
                  </a:lnTo>
                  <a:lnTo>
                    <a:pt x="2349" y="261391"/>
                  </a:lnTo>
                  <a:close/>
                </a:path>
                <a:path w="2540" h="448944">
                  <a:moveTo>
                    <a:pt x="2349" y="151460"/>
                  </a:moveTo>
                  <a:lnTo>
                    <a:pt x="0" y="151460"/>
                  </a:lnTo>
                  <a:lnTo>
                    <a:pt x="0" y="178333"/>
                  </a:lnTo>
                  <a:lnTo>
                    <a:pt x="2349" y="178333"/>
                  </a:lnTo>
                  <a:lnTo>
                    <a:pt x="2349" y="151460"/>
                  </a:lnTo>
                  <a:close/>
                </a:path>
                <a:path w="2540" h="448944">
                  <a:moveTo>
                    <a:pt x="2349" y="0"/>
                  </a:moveTo>
                  <a:lnTo>
                    <a:pt x="0" y="1854"/>
                  </a:lnTo>
                  <a:lnTo>
                    <a:pt x="0" y="35090"/>
                  </a:lnTo>
                  <a:lnTo>
                    <a:pt x="2349" y="3323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917">
              <a:extLst>
                <a:ext uri="{FF2B5EF4-FFF2-40B4-BE49-F238E27FC236}">
                  <a16:creationId xmlns:a16="http://schemas.microsoft.com/office/drawing/2014/main" id="{0AE797FD-1BFF-4848-E1E8-F7C923C0977D}"/>
                </a:ext>
              </a:extLst>
            </p:cNvPr>
            <p:cNvSpPr/>
            <p:nvPr/>
          </p:nvSpPr>
          <p:spPr>
            <a:xfrm>
              <a:off x="1281823" y="1840102"/>
              <a:ext cx="2540" cy="450850"/>
            </a:xfrm>
            <a:custGeom>
              <a:avLst/>
              <a:gdLst/>
              <a:ahLst/>
              <a:cxnLst/>
              <a:rect l="l" t="t" r="r" b="b"/>
              <a:pathLst>
                <a:path w="2540" h="450850">
                  <a:moveTo>
                    <a:pt x="2349" y="261759"/>
                  </a:moveTo>
                  <a:lnTo>
                    <a:pt x="0" y="263258"/>
                  </a:lnTo>
                  <a:lnTo>
                    <a:pt x="0" y="450265"/>
                  </a:lnTo>
                  <a:lnTo>
                    <a:pt x="2349" y="450265"/>
                  </a:lnTo>
                  <a:lnTo>
                    <a:pt x="2349" y="261759"/>
                  </a:lnTo>
                  <a:close/>
                </a:path>
                <a:path w="2540" h="450850">
                  <a:moveTo>
                    <a:pt x="2349" y="153327"/>
                  </a:moveTo>
                  <a:lnTo>
                    <a:pt x="0" y="153327"/>
                  </a:lnTo>
                  <a:lnTo>
                    <a:pt x="0" y="180200"/>
                  </a:lnTo>
                  <a:lnTo>
                    <a:pt x="2349" y="180200"/>
                  </a:lnTo>
                  <a:lnTo>
                    <a:pt x="2349" y="153327"/>
                  </a:lnTo>
                  <a:close/>
                </a:path>
                <a:path w="2540" h="450850">
                  <a:moveTo>
                    <a:pt x="2349" y="0"/>
                  </a:moveTo>
                  <a:lnTo>
                    <a:pt x="0" y="1854"/>
                  </a:lnTo>
                  <a:lnTo>
                    <a:pt x="0" y="35090"/>
                  </a:lnTo>
                  <a:lnTo>
                    <a:pt x="2349" y="3323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918">
              <a:extLst>
                <a:ext uri="{FF2B5EF4-FFF2-40B4-BE49-F238E27FC236}">
                  <a16:creationId xmlns:a16="http://schemas.microsoft.com/office/drawing/2014/main" id="{ABF75319-CCA7-2C52-51B1-6A319C50A164}"/>
                </a:ext>
              </a:extLst>
            </p:cNvPr>
            <p:cNvSpPr/>
            <p:nvPr/>
          </p:nvSpPr>
          <p:spPr>
            <a:xfrm>
              <a:off x="1284173" y="1838235"/>
              <a:ext cx="2540" cy="452755"/>
            </a:xfrm>
            <a:custGeom>
              <a:avLst/>
              <a:gdLst/>
              <a:ahLst/>
              <a:cxnLst/>
              <a:rect l="l" t="t" r="r" b="b"/>
              <a:pathLst>
                <a:path w="2540" h="452755">
                  <a:moveTo>
                    <a:pt x="2349" y="262115"/>
                  </a:moveTo>
                  <a:lnTo>
                    <a:pt x="0" y="263626"/>
                  </a:lnTo>
                  <a:lnTo>
                    <a:pt x="0" y="452132"/>
                  </a:lnTo>
                  <a:lnTo>
                    <a:pt x="2349" y="452132"/>
                  </a:lnTo>
                  <a:lnTo>
                    <a:pt x="2349" y="262115"/>
                  </a:lnTo>
                  <a:close/>
                </a:path>
                <a:path w="2540" h="452755">
                  <a:moveTo>
                    <a:pt x="2349" y="155194"/>
                  </a:moveTo>
                  <a:lnTo>
                    <a:pt x="0" y="155194"/>
                  </a:lnTo>
                  <a:lnTo>
                    <a:pt x="0" y="182067"/>
                  </a:lnTo>
                  <a:lnTo>
                    <a:pt x="2349" y="182067"/>
                  </a:lnTo>
                  <a:lnTo>
                    <a:pt x="2349" y="155194"/>
                  </a:lnTo>
                  <a:close/>
                </a:path>
                <a:path w="2540" h="452755">
                  <a:moveTo>
                    <a:pt x="2349" y="0"/>
                  </a:moveTo>
                  <a:lnTo>
                    <a:pt x="0" y="1866"/>
                  </a:lnTo>
                  <a:lnTo>
                    <a:pt x="0" y="35102"/>
                  </a:lnTo>
                  <a:lnTo>
                    <a:pt x="2349" y="3326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919">
              <a:extLst>
                <a:ext uri="{FF2B5EF4-FFF2-40B4-BE49-F238E27FC236}">
                  <a16:creationId xmlns:a16="http://schemas.microsoft.com/office/drawing/2014/main" id="{C2B4882A-DB2A-4D35-C7CF-A40A69EA2752}"/>
                </a:ext>
              </a:extLst>
            </p:cNvPr>
            <p:cNvSpPr/>
            <p:nvPr/>
          </p:nvSpPr>
          <p:spPr>
            <a:xfrm>
              <a:off x="1286522" y="1836374"/>
              <a:ext cx="2540" cy="454025"/>
            </a:xfrm>
            <a:custGeom>
              <a:avLst/>
              <a:gdLst/>
              <a:ahLst/>
              <a:cxnLst/>
              <a:rect l="l" t="t" r="r" b="b"/>
              <a:pathLst>
                <a:path w="2540" h="454025">
                  <a:moveTo>
                    <a:pt x="2349" y="262998"/>
                  </a:moveTo>
                  <a:lnTo>
                    <a:pt x="1294" y="263147"/>
                  </a:lnTo>
                  <a:lnTo>
                    <a:pt x="0" y="263974"/>
                  </a:lnTo>
                  <a:lnTo>
                    <a:pt x="0" y="453993"/>
                  </a:lnTo>
                  <a:lnTo>
                    <a:pt x="2349" y="453993"/>
                  </a:lnTo>
                  <a:lnTo>
                    <a:pt x="2349" y="427844"/>
                  </a:lnTo>
                  <a:lnTo>
                    <a:pt x="1689" y="427844"/>
                  </a:lnTo>
                  <a:lnTo>
                    <a:pt x="1577" y="425647"/>
                  </a:lnTo>
                  <a:lnTo>
                    <a:pt x="1510" y="424707"/>
                  </a:lnTo>
                  <a:lnTo>
                    <a:pt x="1282" y="422447"/>
                  </a:lnTo>
                  <a:lnTo>
                    <a:pt x="1282" y="290481"/>
                  </a:lnTo>
                  <a:lnTo>
                    <a:pt x="2349" y="289407"/>
                  </a:lnTo>
                  <a:lnTo>
                    <a:pt x="2349" y="262998"/>
                  </a:lnTo>
                  <a:close/>
                </a:path>
                <a:path w="2540" h="454025">
                  <a:moveTo>
                    <a:pt x="2349" y="157055"/>
                  </a:moveTo>
                  <a:lnTo>
                    <a:pt x="0" y="157055"/>
                  </a:lnTo>
                  <a:lnTo>
                    <a:pt x="0" y="183928"/>
                  </a:lnTo>
                  <a:lnTo>
                    <a:pt x="2349" y="183928"/>
                  </a:lnTo>
                  <a:lnTo>
                    <a:pt x="2349" y="157055"/>
                  </a:lnTo>
                  <a:close/>
                </a:path>
                <a:path w="2540" h="454025">
                  <a:moveTo>
                    <a:pt x="2349" y="0"/>
                  </a:moveTo>
                  <a:lnTo>
                    <a:pt x="0" y="1858"/>
                  </a:lnTo>
                  <a:lnTo>
                    <a:pt x="0" y="35113"/>
                  </a:lnTo>
                  <a:lnTo>
                    <a:pt x="2349" y="3326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920">
              <a:extLst>
                <a:ext uri="{FF2B5EF4-FFF2-40B4-BE49-F238E27FC236}">
                  <a16:creationId xmlns:a16="http://schemas.microsoft.com/office/drawing/2014/main" id="{CB433B90-3208-EC47-3D8A-5587EBBEEA13}"/>
                </a:ext>
              </a:extLst>
            </p:cNvPr>
            <p:cNvSpPr/>
            <p:nvPr/>
          </p:nvSpPr>
          <p:spPr>
            <a:xfrm>
              <a:off x="1288884" y="1834506"/>
              <a:ext cx="2540" cy="455930"/>
            </a:xfrm>
            <a:custGeom>
              <a:avLst/>
              <a:gdLst/>
              <a:ahLst/>
              <a:cxnLst/>
              <a:rect l="l" t="t" r="r" b="b"/>
              <a:pathLst>
                <a:path w="2540" h="455930">
                  <a:moveTo>
                    <a:pt x="2349" y="429713"/>
                  </a:moveTo>
                  <a:lnTo>
                    <a:pt x="0" y="429713"/>
                  </a:lnTo>
                  <a:lnTo>
                    <a:pt x="0" y="455862"/>
                  </a:lnTo>
                  <a:lnTo>
                    <a:pt x="2349" y="455862"/>
                  </a:lnTo>
                  <a:lnTo>
                    <a:pt x="2349" y="429713"/>
                  </a:lnTo>
                  <a:close/>
                </a:path>
                <a:path w="2540" h="455930">
                  <a:moveTo>
                    <a:pt x="2349" y="264534"/>
                  </a:moveTo>
                  <a:lnTo>
                    <a:pt x="0" y="264865"/>
                  </a:lnTo>
                  <a:lnTo>
                    <a:pt x="0" y="291263"/>
                  </a:lnTo>
                  <a:lnTo>
                    <a:pt x="2349" y="288898"/>
                  </a:lnTo>
                  <a:lnTo>
                    <a:pt x="2349" y="264534"/>
                  </a:lnTo>
                  <a:close/>
                </a:path>
                <a:path w="2540" h="455930">
                  <a:moveTo>
                    <a:pt x="2349" y="158924"/>
                  </a:moveTo>
                  <a:lnTo>
                    <a:pt x="0" y="158924"/>
                  </a:lnTo>
                  <a:lnTo>
                    <a:pt x="0" y="185797"/>
                  </a:lnTo>
                  <a:lnTo>
                    <a:pt x="2349" y="185797"/>
                  </a:lnTo>
                  <a:lnTo>
                    <a:pt x="2349" y="158924"/>
                  </a:lnTo>
                  <a:close/>
                </a:path>
                <a:path w="2540" h="455930">
                  <a:moveTo>
                    <a:pt x="2349" y="0"/>
                  </a:moveTo>
                  <a:lnTo>
                    <a:pt x="0" y="1858"/>
                  </a:lnTo>
                  <a:lnTo>
                    <a:pt x="0" y="35122"/>
                  </a:lnTo>
                  <a:lnTo>
                    <a:pt x="2349" y="3327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921">
              <a:extLst>
                <a:ext uri="{FF2B5EF4-FFF2-40B4-BE49-F238E27FC236}">
                  <a16:creationId xmlns:a16="http://schemas.microsoft.com/office/drawing/2014/main" id="{E809287D-91A7-B9BD-0863-56C2CAA1A13E}"/>
                </a:ext>
              </a:extLst>
            </p:cNvPr>
            <p:cNvSpPr/>
            <p:nvPr/>
          </p:nvSpPr>
          <p:spPr>
            <a:xfrm>
              <a:off x="1291234" y="1832647"/>
              <a:ext cx="2540" cy="457834"/>
            </a:xfrm>
            <a:custGeom>
              <a:avLst/>
              <a:gdLst/>
              <a:ahLst/>
              <a:cxnLst/>
              <a:rect l="l" t="t" r="r" b="b"/>
              <a:pathLst>
                <a:path w="2540" h="457835">
                  <a:moveTo>
                    <a:pt x="2349" y="431572"/>
                  </a:moveTo>
                  <a:lnTo>
                    <a:pt x="0" y="431572"/>
                  </a:lnTo>
                  <a:lnTo>
                    <a:pt x="0" y="457721"/>
                  </a:lnTo>
                  <a:lnTo>
                    <a:pt x="2349" y="457721"/>
                  </a:lnTo>
                  <a:lnTo>
                    <a:pt x="2349" y="431572"/>
                  </a:lnTo>
                  <a:close/>
                </a:path>
                <a:path w="2540" h="457835">
                  <a:moveTo>
                    <a:pt x="2349" y="266061"/>
                  </a:moveTo>
                  <a:lnTo>
                    <a:pt x="0" y="266393"/>
                  </a:lnTo>
                  <a:lnTo>
                    <a:pt x="0" y="290757"/>
                  </a:lnTo>
                  <a:lnTo>
                    <a:pt x="431" y="290323"/>
                  </a:lnTo>
                  <a:lnTo>
                    <a:pt x="2349" y="290321"/>
                  </a:lnTo>
                  <a:lnTo>
                    <a:pt x="2349" y="266061"/>
                  </a:lnTo>
                  <a:close/>
                </a:path>
                <a:path w="2540" h="457835">
                  <a:moveTo>
                    <a:pt x="2349" y="160783"/>
                  </a:moveTo>
                  <a:lnTo>
                    <a:pt x="0" y="160783"/>
                  </a:lnTo>
                  <a:lnTo>
                    <a:pt x="0" y="187656"/>
                  </a:lnTo>
                  <a:lnTo>
                    <a:pt x="2349" y="187656"/>
                  </a:lnTo>
                  <a:lnTo>
                    <a:pt x="2349" y="160783"/>
                  </a:lnTo>
                  <a:close/>
                </a:path>
                <a:path w="2540" h="457835">
                  <a:moveTo>
                    <a:pt x="2349" y="0"/>
                  </a:moveTo>
                  <a:lnTo>
                    <a:pt x="0" y="1858"/>
                  </a:lnTo>
                  <a:lnTo>
                    <a:pt x="0" y="35130"/>
                  </a:lnTo>
                  <a:lnTo>
                    <a:pt x="2349" y="3328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922">
              <a:extLst>
                <a:ext uri="{FF2B5EF4-FFF2-40B4-BE49-F238E27FC236}">
                  <a16:creationId xmlns:a16="http://schemas.microsoft.com/office/drawing/2014/main" id="{DD911E37-0E5E-2459-68D1-69528F2952B7}"/>
                </a:ext>
              </a:extLst>
            </p:cNvPr>
            <p:cNvSpPr/>
            <p:nvPr/>
          </p:nvSpPr>
          <p:spPr>
            <a:xfrm>
              <a:off x="1293596" y="1830778"/>
              <a:ext cx="2540" cy="459740"/>
            </a:xfrm>
            <a:custGeom>
              <a:avLst/>
              <a:gdLst/>
              <a:ahLst/>
              <a:cxnLst/>
              <a:rect l="l" t="t" r="r" b="b"/>
              <a:pathLst>
                <a:path w="2540" h="459739">
                  <a:moveTo>
                    <a:pt x="2349" y="433441"/>
                  </a:moveTo>
                  <a:lnTo>
                    <a:pt x="0" y="433441"/>
                  </a:lnTo>
                  <a:lnTo>
                    <a:pt x="0" y="459590"/>
                  </a:lnTo>
                  <a:lnTo>
                    <a:pt x="2349" y="459590"/>
                  </a:lnTo>
                  <a:lnTo>
                    <a:pt x="2349" y="433441"/>
                  </a:lnTo>
                  <a:close/>
                </a:path>
                <a:path w="2540" h="459739">
                  <a:moveTo>
                    <a:pt x="2349" y="267597"/>
                  </a:moveTo>
                  <a:lnTo>
                    <a:pt x="0" y="267928"/>
                  </a:lnTo>
                  <a:lnTo>
                    <a:pt x="0" y="292190"/>
                  </a:lnTo>
                  <a:lnTo>
                    <a:pt x="2349" y="292189"/>
                  </a:lnTo>
                  <a:lnTo>
                    <a:pt x="2349" y="267597"/>
                  </a:lnTo>
                  <a:close/>
                </a:path>
                <a:path w="2540" h="459739">
                  <a:moveTo>
                    <a:pt x="2349" y="162651"/>
                  </a:moveTo>
                  <a:lnTo>
                    <a:pt x="0" y="162651"/>
                  </a:lnTo>
                  <a:lnTo>
                    <a:pt x="0" y="189525"/>
                  </a:lnTo>
                  <a:lnTo>
                    <a:pt x="2349" y="189525"/>
                  </a:lnTo>
                  <a:lnTo>
                    <a:pt x="2349" y="162651"/>
                  </a:lnTo>
                  <a:close/>
                </a:path>
                <a:path w="2540" h="459739">
                  <a:moveTo>
                    <a:pt x="2349" y="0"/>
                  </a:moveTo>
                  <a:lnTo>
                    <a:pt x="0" y="1858"/>
                  </a:lnTo>
                  <a:lnTo>
                    <a:pt x="0" y="35139"/>
                  </a:lnTo>
                  <a:lnTo>
                    <a:pt x="2349" y="3328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923">
              <a:extLst>
                <a:ext uri="{FF2B5EF4-FFF2-40B4-BE49-F238E27FC236}">
                  <a16:creationId xmlns:a16="http://schemas.microsoft.com/office/drawing/2014/main" id="{A7CAF542-C065-61AB-341F-F902B365B393}"/>
                </a:ext>
              </a:extLst>
            </p:cNvPr>
            <p:cNvSpPr/>
            <p:nvPr/>
          </p:nvSpPr>
          <p:spPr>
            <a:xfrm>
              <a:off x="1295946" y="1828919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40" h="461644">
                  <a:moveTo>
                    <a:pt x="2349" y="435300"/>
                  </a:moveTo>
                  <a:lnTo>
                    <a:pt x="0" y="435300"/>
                  </a:lnTo>
                  <a:lnTo>
                    <a:pt x="0" y="461449"/>
                  </a:lnTo>
                  <a:lnTo>
                    <a:pt x="2349" y="461449"/>
                  </a:lnTo>
                  <a:lnTo>
                    <a:pt x="2349" y="435300"/>
                  </a:lnTo>
                  <a:close/>
                </a:path>
                <a:path w="2540" h="461644">
                  <a:moveTo>
                    <a:pt x="2349" y="269124"/>
                  </a:moveTo>
                  <a:lnTo>
                    <a:pt x="0" y="269456"/>
                  </a:lnTo>
                  <a:lnTo>
                    <a:pt x="0" y="294048"/>
                  </a:lnTo>
                  <a:lnTo>
                    <a:pt x="2349" y="294046"/>
                  </a:lnTo>
                  <a:lnTo>
                    <a:pt x="2349" y="269124"/>
                  </a:lnTo>
                  <a:close/>
                </a:path>
                <a:path w="2540" h="461644">
                  <a:moveTo>
                    <a:pt x="2349" y="164510"/>
                  </a:moveTo>
                  <a:lnTo>
                    <a:pt x="0" y="164510"/>
                  </a:lnTo>
                  <a:lnTo>
                    <a:pt x="0" y="191384"/>
                  </a:lnTo>
                  <a:lnTo>
                    <a:pt x="2349" y="191384"/>
                  </a:lnTo>
                  <a:lnTo>
                    <a:pt x="2349" y="164510"/>
                  </a:lnTo>
                  <a:close/>
                </a:path>
                <a:path w="2540" h="461644">
                  <a:moveTo>
                    <a:pt x="2349" y="0"/>
                  </a:moveTo>
                  <a:lnTo>
                    <a:pt x="0" y="1858"/>
                  </a:lnTo>
                  <a:lnTo>
                    <a:pt x="0" y="35148"/>
                  </a:lnTo>
                  <a:lnTo>
                    <a:pt x="2349" y="332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924">
              <a:extLst>
                <a:ext uri="{FF2B5EF4-FFF2-40B4-BE49-F238E27FC236}">
                  <a16:creationId xmlns:a16="http://schemas.microsoft.com/office/drawing/2014/main" id="{340C1C16-8B74-9341-818E-1F79520ABC31}"/>
                </a:ext>
              </a:extLst>
            </p:cNvPr>
            <p:cNvSpPr/>
            <p:nvPr/>
          </p:nvSpPr>
          <p:spPr>
            <a:xfrm>
              <a:off x="1298295" y="1827060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159"/>
                  </a:moveTo>
                  <a:lnTo>
                    <a:pt x="0" y="437159"/>
                  </a:lnTo>
                  <a:lnTo>
                    <a:pt x="0" y="463308"/>
                  </a:lnTo>
                  <a:lnTo>
                    <a:pt x="2349" y="463308"/>
                  </a:lnTo>
                  <a:lnTo>
                    <a:pt x="2349" y="437159"/>
                  </a:lnTo>
                  <a:close/>
                </a:path>
                <a:path w="2540" h="463550">
                  <a:moveTo>
                    <a:pt x="2349" y="270652"/>
                  </a:moveTo>
                  <a:lnTo>
                    <a:pt x="0" y="270983"/>
                  </a:lnTo>
                  <a:lnTo>
                    <a:pt x="0" y="295905"/>
                  </a:lnTo>
                  <a:lnTo>
                    <a:pt x="2349" y="295904"/>
                  </a:lnTo>
                  <a:lnTo>
                    <a:pt x="2349" y="270652"/>
                  </a:lnTo>
                  <a:close/>
                </a:path>
                <a:path w="2540" h="463550">
                  <a:moveTo>
                    <a:pt x="2349" y="166369"/>
                  </a:moveTo>
                  <a:lnTo>
                    <a:pt x="0" y="166369"/>
                  </a:lnTo>
                  <a:lnTo>
                    <a:pt x="0" y="193242"/>
                  </a:lnTo>
                  <a:lnTo>
                    <a:pt x="2349" y="193242"/>
                  </a:lnTo>
                  <a:lnTo>
                    <a:pt x="2349" y="166369"/>
                  </a:lnTo>
                  <a:close/>
                </a:path>
                <a:path w="2540" h="463550">
                  <a:moveTo>
                    <a:pt x="2349" y="0"/>
                  </a:moveTo>
                  <a:lnTo>
                    <a:pt x="0" y="1858"/>
                  </a:lnTo>
                  <a:lnTo>
                    <a:pt x="0" y="35156"/>
                  </a:lnTo>
                  <a:lnTo>
                    <a:pt x="2349" y="333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925">
              <a:extLst>
                <a:ext uri="{FF2B5EF4-FFF2-40B4-BE49-F238E27FC236}">
                  <a16:creationId xmlns:a16="http://schemas.microsoft.com/office/drawing/2014/main" id="{CD0C64FA-E78C-8D66-C197-BC6E97305ED3}"/>
                </a:ext>
              </a:extLst>
            </p:cNvPr>
            <p:cNvSpPr/>
            <p:nvPr/>
          </p:nvSpPr>
          <p:spPr>
            <a:xfrm>
              <a:off x="1300657" y="1825191"/>
              <a:ext cx="2540" cy="465455"/>
            </a:xfrm>
            <a:custGeom>
              <a:avLst/>
              <a:gdLst/>
              <a:ahLst/>
              <a:cxnLst/>
              <a:rect l="l" t="t" r="r" b="b"/>
              <a:pathLst>
                <a:path w="2540" h="465455">
                  <a:moveTo>
                    <a:pt x="2349" y="439027"/>
                  </a:moveTo>
                  <a:lnTo>
                    <a:pt x="0" y="439027"/>
                  </a:lnTo>
                  <a:lnTo>
                    <a:pt x="0" y="465177"/>
                  </a:lnTo>
                  <a:lnTo>
                    <a:pt x="2349" y="465177"/>
                  </a:lnTo>
                  <a:lnTo>
                    <a:pt x="2349" y="439027"/>
                  </a:lnTo>
                  <a:close/>
                </a:path>
                <a:path w="2540" h="465455">
                  <a:moveTo>
                    <a:pt x="2349" y="272187"/>
                  </a:moveTo>
                  <a:lnTo>
                    <a:pt x="0" y="272519"/>
                  </a:lnTo>
                  <a:lnTo>
                    <a:pt x="0" y="297772"/>
                  </a:lnTo>
                  <a:lnTo>
                    <a:pt x="2349" y="297771"/>
                  </a:lnTo>
                  <a:lnTo>
                    <a:pt x="2349" y="272187"/>
                  </a:lnTo>
                  <a:close/>
                </a:path>
                <a:path w="2540" h="465455">
                  <a:moveTo>
                    <a:pt x="2349" y="168238"/>
                  </a:moveTo>
                  <a:lnTo>
                    <a:pt x="0" y="168238"/>
                  </a:lnTo>
                  <a:lnTo>
                    <a:pt x="0" y="195111"/>
                  </a:lnTo>
                  <a:lnTo>
                    <a:pt x="2349" y="195111"/>
                  </a:lnTo>
                  <a:lnTo>
                    <a:pt x="2349" y="168238"/>
                  </a:lnTo>
                  <a:close/>
                </a:path>
                <a:path w="2540" h="465455">
                  <a:moveTo>
                    <a:pt x="2349" y="0"/>
                  </a:moveTo>
                  <a:lnTo>
                    <a:pt x="0" y="1858"/>
                  </a:lnTo>
                  <a:lnTo>
                    <a:pt x="0" y="35165"/>
                  </a:lnTo>
                  <a:lnTo>
                    <a:pt x="2349" y="3331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926">
              <a:extLst>
                <a:ext uri="{FF2B5EF4-FFF2-40B4-BE49-F238E27FC236}">
                  <a16:creationId xmlns:a16="http://schemas.microsoft.com/office/drawing/2014/main" id="{6B812F37-2CD4-B591-0010-2602F17597F1}"/>
                </a:ext>
              </a:extLst>
            </p:cNvPr>
            <p:cNvSpPr/>
            <p:nvPr/>
          </p:nvSpPr>
          <p:spPr>
            <a:xfrm>
              <a:off x="1303007" y="1823332"/>
              <a:ext cx="2540" cy="467359"/>
            </a:xfrm>
            <a:custGeom>
              <a:avLst/>
              <a:gdLst/>
              <a:ahLst/>
              <a:cxnLst/>
              <a:rect l="l" t="t" r="r" b="b"/>
              <a:pathLst>
                <a:path w="2540" h="467360">
                  <a:moveTo>
                    <a:pt x="2349" y="440886"/>
                  </a:moveTo>
                  <a:lnTo>
                    <a:pt x="0" y="440886"/>
                  </a:lnTo>
                  <a:lnTo>
                    <a:pt x="0" y="467036"/>
                  </a:lnTo>
                  <a:lnTo>
                    <a:pt x="2349" y="467036"/>
                  </a:lnTo>
                  <a:lnTo>
                    <a:pt x="2349" y="440886"/>
                  </a:lnTo>
                  <a:close/>
                </a:path>
                <a:path w="2540" h="467360">
                  <a:moveTo>
                    <a:pt x="2349" y="273717"/>
                  </a:moveTo>
                  <a:lnTo>
                    <a:pt x="0" y="274046"/>
                  </a:lnTo>
                  <a:lnTo>
                    <a:pt x="0" y="299630"/>
                  </a:lnTo>
                  <a:lnTo>
                    <a:pt x="2349" y="299628"/>
                  </a:lnTo>
                  <a:lnTo>
                    <a:pt x="2349" y="273717"/>
                  </a:lnTo>
                  <a:close/>
                </a:path>
                <a:path w="2540" h="467360">
                  <a:moveTo>
                    <a:pt x="2349" y="170097"/>
                  </a:moveTo>
                  <a:lnTo>
                    <a:pt x="0" y="170097"/>
                  </a:lnTo>
                  <a:lnTo>
                    <a:pt x="0" y="196970"/>
                  </a:lnTo>
                  <a:lnTo>
                    <a:pt x="2349" y="196970"/>
                  </a:lnTo>
                  <a:lnTo>
                    <a:pt x="2349" y="170097"/>
                  </a:lnTo>
                  <a:close/>
                </a:path>
                <a:path w="2540" h="467360">
                  <a:moveTo>
                    <a:pt x="2349" y="0"/>
                  </a:moveTo>
                  <a:lnTo>
                    <a:pt x="0" y="1858"/>
                  </a:lnTo>
                  <a:lnTo>
                    <a:pt x="0" y="35173"/>
                  </a:lnTo>
                  <a:lnTo>
                    <a:pt x="2349" y="3332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927">
              <a:extLst>
                <a:ext uri="{FF2B5EF4-FFF2-40B4-BE49-F238E27FC236}">
                  <a16:creationId xmlns:a16="http://schemas.microsoft.com/office/drawing/2014/main" id="{14E94CAD-A2F0-986D-1464-B165B2FF7C4B}"/>
                </a:ext>
              </a:extLst>
            </p:cNvPr>
            <p:cNvSpPr/>
            <p:nvPr/>
          </p:nvSpPr>
          <p:spPr>
            <a:xfrm>
              <a:off x="1305356" y="1821473"/>
              <a:ext cx="2540" cy="469265"/>
            </a:xfrm>
            <a:custGeom>
              <a:avLst/>
              <a:gdLst/>
              <a:ahLst/>
              <a:cxnLst/>
              <a:rect l="l" t="t" r="r" b="b"/>
              <a:pathLst>
                <a:path w="2540" h="469264">
                  <a:moveTo>
                    <a:pt x="2349" y="442745"/>
                  </a:moveTo>
                  <a:lnTo>
                    <a:pt x="0" y="442745"/>
                  </a:lnTo>
                  <a:lnTo>
                    <a:pt x="0" y="468894"/>
                  </a:lnTo>
                  <a:lnTo>
                    <a:pt x="2349" y="468894"/>
                  </a:lnTo>
                  <a:lnTo>
                    <a:pt x="2349" y="442745"/>
                  </a:lnTo>
                  <a:close/>
                </a:path>
                <a:path w="2540" h="469264">
                  <a:moveTo>
                    <a:pt x="0" y="275576"/>
                  </a:moveTo>
                  <a:lnTo>
                    <a:pt x="0" y="301487"/>
                  </a:lnTo>
                  <a:lnTo>
                    <a:pt x="2349" y="301486"/>
                  </a:lnTo>
                  <a:lnTo>
                    <a:pt x="2349" y="275677"/>
                  </a:lnTo>
                  <a:lnTo>
                    <a:pt x="0" y="275576"/>
                  </a:lnTo>
                  <a:close/>
                </a:path>
                <a:path w="2540" h="469264">
                  <a:moveTo>
                    <a:pt x="2349" y="171956"/>
                  </a:moveTo>
                  <a:lnTo>
                    <a:pt x="0" y="171956"/>
                  </a:lnTo>
                  <a:lnTo>
                    <a:pt x="0" y="198829"/>
                  </a:lnTo>
                  <a:lnTo>
                    <a:pt x="2349" y="198829"/>
                  </a:lnTo>
                  <a:lnTo>
                    <a:pt x="2349" y="171956"/>
                  </a:lnTo>
                  <a:close/>
                </a:path>
                <a:path w="2540" h="469264">
                  <a:moveTo>
                    <a:pt x="2349" y="0"/>
                  </a:moveTo>
                  <a:lnTo>
                    <a:pt x="0" y="1858"/>
                  </a:lnTo>
                  <a:lnTo>
                    <a:pt x="0" y="35182"/>
                  </a:lnTo>
                  <a:lnTo>
                    <a:pt x="2349" y="333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928">
              <a:extLst>
                <a:ext uri="{FF2B5EF4-FFF2-40B4-BE49-F238E27FC236}">
                  <a16:creationId xmlns:a16="http://schemas.microsoft.com/office/drawing/2014/main" id="{FF1502DA-DA52-A187-8634-648966DD2AE4}"/>
                </a:ext>
              </a:extLst>
            </p:cNvPr>
            <p:cNvSpPr/>
            <p:nvPr/>
          </p:nvSpPr>
          <p:spPr>
            <a:xfrm>
              <a:off x="1307719" y="1819605"/>
              <a:ext cx="2540" cy="471170"/>
            </a:xfrm>
            <a:custGeom>
              <a:avLst/>
              <a:gdLst/>
              <a:ahLst/>
              <a:cxnLst/>
              <a:rect l="l" t="t" r="r" b="b"/>
              <a:pathLst>
                <a:path w="2540" h="471169">
                  <a:moveTo>
                    <a:pt x="2349" y="444614"/>
                  </a:moveTo>
                  <a:lnTo>
                    <a:pt x="0" y="444614"/>
                  </a:lnTo>
                  <a:lnTo>
                    <a:pt x="0" y="470763"/>
                  </a:lnTo>
                  <a:lnTo>
                    <a:pt x="2349" y="470763"/>
                  </a:lnTo>
                  <a:lnTo>
                    <a:pt x="2349" y="444614"/>
                  </a:lnTo>
                  <a:close/>
                </a:path>
                <a:path w="2540" h="471169">
                  <a:moveTo>
                    <a:pt x="0" y="277546"/>
                  </a:moveTo>
                  <a:lnTo>
                    <a:pt x="0" y="303355"/>
                  </a:lnTo>
                  <a:lnTo>
                    <a:pt x="2349" y="303353"/>
                  </a:lnTo>
                  <a:lnTo>
                    <a:pt x="2349" y="277647"/>
                  </a:lnTo>
                  <a:lnTo>
                    <a:pt x="0" y="277546"/>
                  </a:lnTo>
                  <a:close/>
                </a:path>
                <a:path w="2540" h="471169">
                  <a:moveTo>
                    <a:pt x="2349" y="173825"/>
                  </a:moveTo>
                  <a:lnTo>
                    <a:pt x="0" y="173825"/>
                  </a:lnTo>
                  <a:lnTo>
                    <a:pt x="0" y="200698"/>
                  </a:lnTo>
                  <a:lnTo>
                    <a:pt x="2349" y="200698"/>
                  </a:lnTo>
                  <a:lnTo>
                    <a:pt x="2349" y="173825"/>
                  </a:lnTo>
                  <a:close/>
                </a:path>
                <a:path w="2540" h="471169">
                  <a:moveTo>
                    <a:pt x="2349" y="0"/>
                  </a:moveTo>
                  <a:lnTo>
                    <a:pt x="0" y="1858"/>
                  </a:lnTo>
                  <a:lnTo>
                    <a:pt x="0" y="35191"/>
                  </a:lnTo>
                  <a:lnTo>
                    <a:pt x="2349" y="3334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929">
              <a:extLst>
                <a:ext uri="{FF2B5EF4-FFF2-40B4-BE49-F238E27FC236}">
                  <a16:creationId xmlns:a16="http://schemas.microsoft.com/office/drawing/2014/main" id="{1514FB1F-D9F0-84EF-D5A6-F5B736B8D418}"/>
                </a:ext>
              </a:extLst>
            </p:cNvPr>
            <p:cNvSpPr/>
            <p:nvPr/>
          </p:nvSpPr>
          <p:spPr>
            <a:xfrm>
              <a:off x="1310068" y="1817746"/>
              <a:ext cx="2540" cy="473075"/>
            </a:xfrm>
            <a:custGeom>
              <a:avLst/>
              <a:gdLst/>
              <a:ahLst/>
              <a:cxnLst/>
              <a:rect l="l" t="t" r="r" b="b"/>
              <a:pathLst>
                <a:path w="2540" h="473075">
                  <a:moveTo>
                    <a:pt x="2349" y="446473"/>
                  </a:moveTo>
                  <a:lnTo>
                    <a:pt x="0" y="446473"/>
                  </a:lnTo>
                  <a:lnTo>
                    <a:pt x="0" y="472622"/>
                  </a:lnTo>
                  <a:lnTo>
                    <a:pt x="2349" y="472622"/>
                  </a:lnTo>
                  <a:lnTo>
                    <a:pt x="2349" y="446473"/>
                  </a:lnTo>
                  <a:close/>
                </a:path>
                <a:path w="2540" h="473075">
                  <a:moveTo>
                    <a:pt x="0" y="279506"/>
                  </a:moveTo>
                  <a:lnTo>
                    <a:pt x="0" y="305212"/>
                  </a:lnTo>
                  <a:lnTo>
                    <a:pt x="2349" y="305211"/>
                  </a:lnTo>
                  <a:lnTo>
                    <a:pt x="2349" y="279607"/>
                  </a:lnTo>
                  <a:lnTo>
                    <a:pt x="0" y="279506"/>
                  </a:lnTo>
                  <a:close/>
                </a:path>
                <a:path w="2540" h="473075">
                  <a:moveTo>
                    <a:pt x="2349" y="175684"/>
                  </a:moveTo>
                  <a:lnTo>
                    <a:pt x="0" y="175684"/>
                  </a:lnTo>
                  <a:lnTo>
                    <a:pt x="0" y="202557"/>
                  </a:lnTo>
                  <a:lnTo>
                    <a:pt x="2349" y="202557"/>
                  </a:lnTo>
                  <a:lnTo>
                    <a:pt x="2349" y="175684"/>
                  </a:lnTo>
                  <a:close/>
                </a:path>
                <a:path w="2540" h="473075">
                  <a:moveTo>
                    <a:pt x="2349" y="0"/>
                  </a:moveTo>
                  <a:lnTo>
                    <a:pt x="0" y="1858"/>
                  </a:lnTo>
                  <a:lnTo>
                    <a:pt x="0" y="35199"/>
                  </a:lnTo>
                  <a:lnTo>
                    <a:pt x="2349" y="3334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8" name="object 930">
              <a:extLst>
                <a:ext uri="{FF2B5EF4-FFF2-40B4-BE49-F238E27FC236}">
                  <a16:creationId xmlns:a16="http://schemas.microsoft.com/office/drawing/2014/main" id="{AF904515-40D5-B895-7E34-4D819CCE7982}"/>
                </a:ext>
              </a:extLst>
            </p:cNvPr>
            <p:cNvSpPr/>
            <p:nvPr/>
          </p:nvSpPr>
          <p:spPr>
            <a:xfrm>
              <a:off x="1312430" y="1816197"/>
              <a:ext cx="2540" cy="474345"/>
            </a:xfrm>
            <a:custGeom>
              <a:avLst/>
              <a:gdLst/>
              <a:ahLst/>
              <a:cxnLst/>
              <a:rect l="l" t="t" r="r" b="b"/>
              <a:pathLst>
                <a:path w="2540" h="474344">
                  <a:moveTo>
                    <a:pt x="2349" y="448022"/>
                  </a:moveTo>
                  <a:lnTo>
                    <a:pt x="0" y="448022"/>
                  </a:lnTo>
                  <a:lnTo>
                    <a:pt x="0" y="474171"/>
                  </a:lnTo>
                  <a:lnTo>
                    <a:pt x="2349" y="474171"/>
                  </a:lnTo>
                  <a:lnTo>
                    <a:pt x="2349" y="448022"/>
                  </a:lnTo>
                  <a:close/>
                </a:path>
                <a:path w="2540" h="474344">
                  <a:moveTo>
                    <a:pt x="0" y="281156"/>
                  </a:moveTo>
                  <a:lnTo>
                    <a:pt x="0" y="306760"/>
                  </a:lnTo>
                  <a:lnTo>
                    <a:pt x="2349" y="306758"/>
                  </a:lnTo>
                  <a:lnTo>
                    <a:pt x="2349" y="281198"/>
                  </a:lnTo>
                  <a:lnTo>
                    <a:pt x="0" y="281156"/>
                  </a:lnTo>
                  <a:close/>
                </a:path>
                <a:path w="2540" h="474344">
                  <a:moveTo>
                    <a:pt x="2349" y="177233"/>
                  </a:moveTo>
                  <a:lnTo>
                    <a:pt x="0" y="177233"/>
                  </a:lnTo>
                  <a:lnTo>
                    <a:pt x="0" y="204106"/>
                  </a:lnTo>
                  <a:lnTo>
                    <a:pt x="2349" y="204106"/>
                  </a:lnTo>
                  <a:lnTo>
                    <a:pt x="2349" y="177233"/>
                  </a:lnTo>
                  <a:close/>
                </a:path>
                <a:path w="2540" h="474344">
                  <a:moveTo>
                    <a:pt x="2349" y="0"/>
                  </a:moveTo>
                  <a:lnTo>
                    <a:pt x="1393" y="436"/>
                  </a:lnTo>
                  <a:lnTo>
                    <a:pt x="0" y="1539"/>
                  </a:lnTo>
                  <a:lnTo>
                    <a:pt x="0" y="34888"/>
                  </a:lnTo>
                  <a:lnTo>
                    <a:pt x="2349" y="3303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9" name="object 931">
              <a:extLst>
                <a:ext uri="{FF2B5EF4-FFF2-40B4-BE49-F238E27FC236}">
                  <a16:creationId xmlns:a16="http://schemas.microsoft.com/office/drawing/2014/main" id="{B1FC96B8-C110-130B-943C-3AC37318157F}"/>
                </a:ext>
              </a:extLst>
            </p:cNvPr>
            <p:cNvSpPr/>
            <p:nvPr/>
          </p:nvSpPr>
          <p:spPr>
            <a:xfrm>
              <a:off x="1314780" y="1815124"/>
              <a:ext cx="2540" cy="475615"/>
            </a:xfrm>
            <a:custGeom>
              <a:avLst/>
              <a:gdLst/>
              <a:ahLst/>
              <a:cxnLst/>
              <a:rect l="l" t="t" r="r" b="b"/>
              <a:pathLst>
                <a:path w="2540" h="475614">
                  <a:moveTo>
                    <a:pt x="2349" y="449095"/>
                  </a:moveTo>
                  <a:lnTo>
                    <a:pt x="0" y="449095"/>
                  </a:lnTo>
                  <a:lnTo>
                    <a:pt x="0" y="475244"/>
                  </a:lnTo>
                  <a:lnTo>
                    <a:pt x="2349" y="475244"/>
                  </a:lnTo>
                  <a:lnTo>
                    <a:pt x="2349" y="449095"/>
                  </a:lnTo>
                  <a:close/>
                </a:path>
                <a:path w="2540" h="475614">
                  <a:moveTo>
                    <a:pt x="0" y="282270"/>
                  </a:moveTo>
                  <a:lnTo>
                    <a:pt x="0" y="307831"/>
                  </a:lnTo>
                  <a:lnTo>
                    <a:pt x="2349" y="307829"/>
                  </a:lnTo>
                  <a:lnTo>
                    <a:pt x="2349" y="282306"/>
                  </a:lnTo>
                  <a:lnTo>
                    <a:pt x="0" y="282270"/>
                  </a:lnTo>
                  <a:close/>
                </a:path>
                <a:path w="2540" h="475614">
                  <a:moveTo>
                    <a:pt x="2349" y="178305"/>
                  </a:moveTo>
                  <a:lnTo>
                    <a:pt x="0" y="178305"/>
                  </a:lnTo>
                  <a:lnTo>
                    <a:pt x="0" y="205178"/>
                  </a:lnTo>
                  <a:lnTo>
                    <a:pt x="2349" y="205178"/>
                  </a:lnTo>
                  <a:lnTo>
                    <a:pt x="2349" y="178305"/>
                  </a:lnTo>
                  <a:close/>
                </a:path>
                <a:path w="2540" h="475614">
                  <a:moveTo>
                    <a:pt x="2349" y="0"/>
                  </a:moveTo>
                  <a:lnTo>
                    <a:pt x="0" y="1072"/>
                  </a:lnTo>
                  <a:lnTo>
                    <a:pt x="0" y="34110"/>
                  </a:lnTo>
                  <a:lnTo>
                    <a:pt x="2349" y="3226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0" name="object 932">
              <a:extLst>
                <a:ext uri="{FF2B5EF4-FFF2-40B4-BE49-F238E27FC236}">
                  <a16:creationId xmlns:a16="http://schemas.microsoft.com/office/drawing/2014/main" id="{955DCEA0-FF9E-75E1-8D3B-20325AB6C7CA}"/>
                </a:ext>
              </a:extLst>
            </p:cNvPr>
            <p:cNvSpPr/>
            <p:nvPr/>
          </p:nvSpPr>
          <p:spPr>
            <a:xfrm>
              <a:off x="1317129" y="1814051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167"/>
                  </a:moveTo>
                  <a:lnTo>
                    <a:pt x="0" y="450167"/>
                  </a:lnTo>
                  <a:lnTo>
                    <a:pt x="0" y="476317"/>
                  </a:lnTo>
                  <a:lnTo>
                    <a:pt x="2349" y="476317"/>
                  </a:lnTo>
                  <a:lnTo>
                    <a:pt x="2349" y="450167"/>
                  </a:lnTo>
                  <a:close/>
                </a:path>
                <a:path w="2540" h="476885">
                  <a:moveTo>
                    <a:pt x="0" y="283378"/>
                  </a:moveTo>
                  <a:lnTo>
                    <a:pt x="0" y="308902"/>
                  </a:lnTo>
                  <a:lnTo>
                    <a:pt x="2349" y="308901"/>
                  </a:lnTo>
                  <a:lnTo>
                    <a:pt x="2349" y="283414"/>
                  </a:lnTo>
                  <a:lnTo>
                    <a:pt x="0" y="283378"/>
                  </a:lnTo>
                  <a:close/>
                </a:path>
                <a:path w="2540" h="476885">
                  <a:moveTo>
                    <a:pt x="2349" y="179378"/>
                  </a:moveTo>
                  <a:lnTo>
                    <a:pt x="0" y="179378"/>
                  </a:lnTo>
                  <a:lnTo>
                    <a:pt x="0" y="206251"/>
                  </a:lnTo>
                  <a:lnTo>
                    <a:pt x="2349" y="206251"/>
                  </a:lnTo>
                  <a:lnTo>
                    <a:pt x="2349" y="179378"/>
                  </a:lnTo>
                  <a:close/>
                </a:path>
                <a:path w="2540" h="476885">
                  <a:moveTo>
                    <a:pt x="2349" y="0"/>
                  </a:moveTo>
                  <a:lnTo>
                    <a:pt x="0" y="1072"/>
                  </a:lnTo>
                  <a:lnTo>
                    <a:pt x="0" y="33333"/>
                  </a:lnTo>
                  <a:lnTo>
                    <a:pt x="2349" y="3148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933">
              <a:extLst>
                <a:ext uri="{FF2B5EF4-FFF2-40B4-BE49-F238E27FC236}">
                  <a16:creationId xmlns:a16="http://schemas.microsoft.com/office/drawing/2014/main" id="{EB015FBA-CB77-DDD8-EFB5-4C5F767E4B48}"/>
                </a:ext>
              </a:extLst>
            </p:cNvPr>
            <p:cNvSpPr/>
            <p:nvPr/>
          </p:nvSpPr>
          <p:spPr>
            <a:xfrm>
              <a:off x="1319491" y="1813779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439"/>
                  </a:moveTo>
                  <a:lnTo>
                    <a:pt x="0" y="450439"/>
                  </a:lnTo>
                  <a:lnTo>
                    <a:pt x="0" y="476589"/>
                  </a:lnTo>
                  <a:lnTo>
                    <a:pt x="2349" y="476589"/>
                  </a:lnTo>
                  <a:lnTo>
                    <a:pt x="2349" y="450439"/>
                  </a:lnTo>
                  <a:close/>
                </a:path>
                <a:path w="2540" h="476885">
                  <a:moveTo>
                    <a:pt x="0" y="283686"/>
                  </a:moveTo>
                  <a:lnTo>
                    <a:pt x="0" y="309172"/>
                  </a:lnTo>
                  <a:lnTo>
                    <a:pt x="2349" y="309171"/>
                  </a:lnTo>
                  <a:lnTo>
                    <a:pt x="2349" y="283693"/>
                  </a:lnTo>
                  <a:lnTo>
                    <a:pt x="0" y="283686"/>
                  </a:lnTo>
                  <a:close/>
                </a:path>
                <a:path w="2540" h="476885">
                  <a:moveTo>
                    <a:pt x="2349" y="283686"/>
                  </a:moveTo>
                  <a:lnTo>
                    <a:pt x="484" y="283693"/>
                  </a:lnTo>
                  <a:lnTo>
                    <a:pt x="2349" y="283693"/>
                  </a:lnTo>
                  <a:close/>
                </a:path>
                <a:path w="2540" h="476885">
                  <a:moveTo>
                    <a:pt x="2349" y="179650"/>
                  </a:moveTo>
                  <a:lnTo>
                    <a:pt x="0" y="179650"/>
                  </a:lnTo>
                  <a:lnTo>
                    <a:pt x="0" y="206523"/>
                  </a:lnTo>
                  <a:lnTo>
                    <a:pt x="2349" y="206523"/>
                  </a:lnTo>
                  <a:lnTo>
                    <a:pt x="2349" y="179650"/>
                  </a:lnTo>
                  <a:close/>
                </a:path>
                <a:path w="2540" h="476885">
                  <a:moveTo>
                    <a:pt x="2349" y="0"/>
                  </a:moveTo>
                  <a:lnTo>
                    <a:pt x="508" y="34"/>
                  </a:lnTo>
                  <a:lnTo>
                    <a:pt x="0" y="266"/>
                  </a:lnTo>
                  <a:lnTo>
                    <a:pt x="0" y="31744"/>
                  </a:lnTo>
                  <a:lnTo>
                    <a:pt x="2349" y="298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934">
              <a:extLst>
                <a:ext uri="{FF2B5EF4-FFF2-40B4-BE49-F238E27FC236}">
                  <a16:creationId xmlns:a16="http://schemas.microsoft.com/office/drawing/2014/main" id="{FD089954-24E1-9122-364E-DD8092A3FA65}"/>
                </a:ext>
              </a:extLst>
            </p:cNvPr>
            <p:cNvSpPr/>
            <p:nvPr/>
          </p:nvSpPr>
          <p:spPr>
            <a:xfrm>
              <a:off x="1321841" y="1813736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483"/>
                  </a:moveTo>
                  <a:lnTo>
                    <a:pt x="0" y="450483"/>
                  </a:lnTo>
                  <a:lnTo>
                    <a:pt x="0" y="476632"/>
                  </a:lnTo>
                  <a:lnTo>
                    <a:pt x="2349" y="476632"/>
                  </a:lnTo>
                  <a:lnTo>
                    <a:pt x="2349" y="450483"/>
                  </a:lnTo>
                  <a:close/>
                </a:path>
                <a:path w="2540" h="476885">
                  <a:moveTo>
                    <a:pt x="2349" y="283722"/>
                  </a:moveTo>
                  <a:lnTo>
                    <a:pt x="0" y="283737"/>
                  </a:lnTo>
                  <a:lnTo>
                    <a:pt x="0" y="309215"/>
                  </a:lnTo>
                  <a:lnTo>
                    <a:pt x="2349" y="309213"/>
                  </a:lnTo>
                  <a:lnTo>
                    <a:pt x="2349" y="283722"/>
                  </a:lnTo>
                  <a:close/>
                </a:path>
                <a:path w="2540" h="476885">
                  <a:moveTo>
                    <a:pt x="2349" y="179694"/>
                  </a:moveTo>
                  <a:lnTo>
                    <a:pt x="0" y="179694"/>
                  </a:lnTo>
                  <a:lnTo>
                    <a:pt x="0" y="206567"/>
                  </a:lnTo>
                  <a:lnTo>
                    <a:pt x="2349" y="206567"/>
                  </a:lnTo>
                  <a:lnTo>
                    <a:pt x="2349" y="179694"/>
                  </a:lnTo>
                  <a:close/>
                </a:path>
                <a:path w="2540" h="476885">
                  <a:moveTo>
                    <a:pt x="2349" y="0"/>
                  </a:moveTo>
                  <a:lnTo>
                    <a:pt x="0" y="43"/>
                  </a:lnTo>
                  <a:lnTo>
                    <a:pt x="0" y="29938"/>
                  </a:lnTo>
                  <a:lnTo>
                    <a:pt x="2349" y="2808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935">
              <a:extLst>
                <a:ext uri="{FF2B5EF4-FFF2-40B4-BE49-F238E27FC236}">
                  <a16:creationId xmlns:a16="http://schemas.microsoft.com/office/drawing/2014/main" id="{5BCDE218-5D51-8B2E-32E6-C10075DBD32B}"/>
                </a:ext>
              </a:extLst>
            </p:cNvPr>
            <p:cNvSpPr/>
            <p:nvPr/>
          </p:nvSpPr>
          <p:spPr>
            <a:xfrm>
              <a:off x="1324203" y="1813699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519"/>
                  </a:moveTo>
                  <a:lnTo>
                    <a:pt x="0" y="450519"/>
                  </a:lnTo>
                  <a:lnTo>
                    <a:pt x="0" y="476669"/>
                  </a:lnTo>
                  <a:lnTo>
                    <a:pt x="2349" y="476669"/>
                  </a:lnTo>
                  <a:lnTo>
                    <a:pt x="2349" y="450519"/>
                  </a:lnTo>
                  <a:close/>
                </a:path>
                <a:path w="2540" h="476885">
                  <a:moveTo>
                    <a:pt x="2349" y="283750"/>
                  </a:moveTo>
                  <a:lnTo>
                    <a:pt x="0" y="283758"/>
                  </a:lnTo>
                  <a:lnTo>
                    <a:pt x="0" y="309250"/>
                  </a:lnTo>
                  <a:lnTo>
                    <a:pt x="2349" y="309248"/>
                  </a:lnTo>
                  <a:lnTo>
                    <a:pt x="2349" y="283750"/>
                  </a:lnTo>
                  <a:close/>
                </a:path>
                <a:path w="2540" h="476885">
                  <a:moveTo>
                    <a:pt x="2349" y="179730"/>
                  </a:moveTo>
                  <a:lnTo>
                    <a:pt x="0" y="179730"/>
                  </a:lnTo>
                  <a:lnTo>
                    <a:pt x="0" y="206603"/>
                  </a:lnTo>
                  <a:lnTo>
                    <a:pt x="2349" y="206603"/>
                  </a:lnTo>
                  <a:lnTo>
                    <a:pt x="2349" y="179730"/>
                  </a:lnTo>
                  <a:close/>
                </a:path>
                <a:path w="2540" h="476885">
                  <a:moveTo>
                    <a:pt x="2349" y="0"/>
                  </a:moveTo>
                  <a:lnTo>
                    <a:pt x="0" y="36"/>
                  </a:lnTo>
                  <a:lnTo>
                    <a:pt x="0" y="28114"/>
                  </a:lnTo>
                  <a:lnTo>
                    <a:pt x="2349" y="2626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936">
              <a:extLst>
                <a:ext uri="{FF2B5EF4-FFF2-40B4-BE49-F238E27FC236}">
                  <a16:creationId xmlns:a16="http://schemas.microsoft.com/office/drawing/2014/main" id="{F483BA9F-7637-5A76-E476-AC7F50292948}"/>
                </a:ext>
              </a:extLst>
            </p:cNvPr>
            <p:cNvSpPr/>
            <p:nvPr/>
          </p:nvSpPr>
          <p:spPr>
            <a:xfrm>
              <a:off x="1326553" y="1813699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519"/>
                  </a:moveTo>
                  <a:lnTo>
                    <a:pt x="0" y="450519"/>
                  </a:lnTo>
                  <a:lnTo>
                    <a:pt x="0" y="476669"/>
                  </a:lnTo>
                  <a:lnTo>
                    <a:pt x="2349" y="476669"/>
                  </a:lnTo>
                  <a:lnTo>
                    <a:pt x="2349" y="450519"/>
                  </a:lnTo>
                  <a:close/>
                </a:path>
                <a:path w="2540" h="476885">
                  <a:moveTo>
                    <a:pt x="2349" y="283725"/>
                  </a:moveTo>
                  <a:lnTo>
                    <a:pt x="0" y="283750"/>
                  </a:lnTo>
                  <a:lnTo>
                    <a:pt x="0" y="309248"/>
                  </a:lnTo>
                  <a:lnTo>
                    <a:pt x="2349" y="309247"/>
                  </a:lnTo>
                  <a:lnTo>
                    <a:pt x="2349" y="283725"/>
                  </a:lnTo>
                  <a:close/>
                </a:path>
                <a:path w="2540" h="476885">
                  <a:moveTo>
                    <a:pt x="2349" y="309210"/>
                  </a:moveTo>
                  <a:lnTo>
                    <a:pt x="1679" y="309210"/>
                  </a:lnTo>
                  <a:lnTo>
                    <a:pt x="2349" y="309213"/>
                  </a:lnTo>
                  <a:close/>
                </a:path>
                <a:path w="2540" h="476885">
                  <a:moveTo>
                    <a:pt x="2349" y="179730"/>
                  </a:moveTo>
                  <a:lnTo>
                    <a:pt x="0" y="179730"/>
                  </a:lnTo>
                  <a:lnTo>
                    <a:pt x="0" y="206603"/>
                  </a:lnTo>
                  <a:lnTo>
                    <a:pt x="2349" y="206603"/>
                  </a:lnTo>
                  <a:lnTo>
                    <a:pt x="2349" y="179730"/>
                  </a:lnTo>
                  <a:close/>
                </a:path>
                <a:path w="2540" h="476885">
                  <a:moveTo>
                    <a:pt x="2349" y="25984"/>
                  </a:moveTo>
                  <a:lnTo>
                    <a:pt x="355" y="25984"/>
                  </a:lnTo>
                  <a:lnTo>
                    <a:pt x="2349" y="27559"/>
                  </a:lnTo>
                  <a:lnTo>
                    <a:pt x="2349" y="25984"/>
                  </a:lnTo>
                  <a:close/>
                </a:path>
                <a:path w="2540" h="476885">
                  <a:moveTo>
                    <a:pt x="0" y="0"/>
                  </a:moveTo>
                  <a:lnTo>
                    <a:pt x="0" y="26264"/>
                  </a:lnTo>
                  <a:lnTo>
                    <a:pt x="355" y="25984"/>
                  </a:lnTo>
                  <a:lnTo>
                    <a:pt x="2349" y="25984"/>
                  </a:lnTo>
                  <a:lnTo>
                    <a:pt x="2349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937">
              <a:extLst>
                <a:ext uri="{FF2B5EF4-FFF2-40B4-BE49-F238E27FC236}">
                  <a16:creationId xmlns:a16="http://schemas.microsoft.com/office/drawing/2014/main" id="{FE409B40-23C0-5C7D-03BE-808836CABB3C}"/>
                </a:ext>
              </a:extLst>
            </p:cNvPr>
            <p:cNvSpPr/>
            <p:nvPr/>
          </p:nvSpPr>
          <p:spPr>
            <a:xfrm>
              <a:off x="1328902" y="1813736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483"/>
                  </a:moveTo>
                  <a:lnTo>
                    <a:pt x="0" y="450483"/>
                  </a:lnTo>
                  <a:lnTo>
                    <a:pt x="0" y="476632"/>
                  </a:lnTo>
                  <a:lnTo>
                    <a:pt x="2349" y="476632"/>
                  </a:lnTo>
                  <a:lnTo>
                    <a:pt x="2349" y="450483"/>
                  </a:lnTo>
                  <a:close/>
                </a:path>
                <a:path w="2540" h="476885">
                  <a:moveTo>
                    <a:pt x="0" y="309177"/>
                  </a:moveTo>
                  <a:lnTo>
                    <a:pt x="2349" y="309209"/>
                  </a:lnTo>
                  <a:lnTo>
                    <a:pt x="0" y="309177"/>
                  </a:lnTo>
                  <a:close/>
                </a:path>
                <a:path w="2540" h="476885">
                  <a:moveTo>
                    <a:pt x="2349" y="283656"/>
                  </a:moveTo>
                  <a:lnTo>
                    <a:pt x="0" y="283689"/>
                  </a:lnTo>
                  <a:lnTo>
                    <a:pt x="0" y="309177"/>
                  </a:lnTo>
                  <a:lnTo>
                    <a:pt x="2349" y="309190"/>
                  </a:lnTo>
                  <a:lnTo>
                    <a:pt x="2349" y="283656"/>
                  </a:lnTo>
                  <a:close/>
                </a:path>
                <a:path w="2540" h="476885">
                  <a:moveTo>
                    <a:pt x="2349" y="179693"/>
                  </a:moveTo>
                  <a:lnTo>
                    <a:pt x="0" y="179693"/>
                  </a:lnTo>
                  <a:lnTo>
                    <a:pt x="0" y="206567"/>
                  </a:lnTo>
                  <a:lnTo>
                    <a:pt x="2349" y="206567"/>
                  </a:lnTo>
                  <a:lnTo>
                    <a:pt x="2349" y="179693"/>
                  </a:lnTo>
                  <a:close/>
                </a:path>
                <a:path w="2540" h="476885">
                  <a:moveTo>
                    <a:pt x="0" y="0"/>
                  </a:moveTo>
                  <a:lnTo>
                    <a:pt x="0" y="27522"/>
                  </a:lnTo>
                  <a:lnTo>
                    <a:pt x="2349" y="29378"/>
                  </a:lnTo>
                  <a:lnTo>
                    <a:pt x="234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938">
              <a:extLst>
                <a:ext uri="{FF2B5EF4-FFF2-40B4-BE49-F238E27FC236}">
                  <a16:creationId xmlns:a16="http://schemas.microsoft.com/office/drawing/2014/main" id="{2148C13F-2759-780E-ABE8-320E0698891E}"/>
                </a:ext>
              </a:extLst>
            </p:cNvPr>
            <p:cNvSpPr/>
            <p:nvPr/>
          </p:nvSpPr>
          <p:spPr>
            <a:xfrm>
              <a:off x="1331264" y="1813780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439"/>
                  </a:moveTo>
                  <a:lnTo>
                    <a:pt x="0" y="450439"/>
                  </a:lnTo>
                  <a:lnTo>
                    <a:pt x="0" y="476588"/>
                  </a:lnTo>
                  <a:lnTo>
                    <a:pt x="2349" y="476588"/>
                  </a:lnTo>
                  <a:lnTo>
                    <a:pt x="2349" y="450439"/>
                  </a:lnTo>
                  <a:close/>
                </a:path>
                <a:path w="2540" h="476885">
                  <a:moveTo>
                    <a:pt x="0" y="309146"/>
                  </a:moveTo>
                  <a:lnTo>
                    <a:pt x="2349" y="309164"/>
                  </a:lnTo>
                  <a:lnTo>
                    <a:pt x="0" y="309146"/>
                  </a:lnTo>
                  <a:close/>
                </a:path>
                <a:path w="2540" h="476885">
                  <a:moveTo>
                    <a:pt x="2349" y="283579"/>
                  </a:moveTo>
                  <a:lnTo>
                    <a:pt x="0" y="283612"/>
                  </a:lnTo>
                  <a:lnTo>
                    <a:pt x="0" y="309146"/>
                  </a:lnTo>
                  <a:lnTo>
                    <a:pt x="2349" y="309159"/>
                  </a:lnTo>
                  <a:lnTo>
                    <a:pt x="2349" y="283579"/>
                  </a:lnTo>
                  <a:close/>
                </a:path>
                <a:path w="2540" h="476885">
                  <a:moveTo>
                    <a:pt x="2349" y="179650"/>
                  </a:moveTo>
                  <a:lnTo>
                    <a:pt x="0" y="179650"/>
                  </a:lnTo>
                  <a:lnTo>
                    <a:pt x="0" y="206523"/>
                  </a:lnTo>
                  <a:lnTo>
                    <a:pt x="2349" y="206523"/>
                  </a:lnTo>
                  <a:lnTo>
                    <a:pt x="2349" y="179650"/>
                  </a:lnTo>
                  <a:close/>
                </a:path>
                <a:path w="2540" h="476885">
                  <a:moveTo>
                    <a:pt x="0" y="0"/>
                  </a:moveTo>
                  <a:lnTo>
                    <a:pt x="0" y="29345"/>
                  </a:lnTo>
                  <a:lnTo>
                    <a:pt x="2349" y="31201"/>
                  </a:lnTo>
                  <a:lnTo>
                    <a:pt x="2349" y="265"/>
                  </a:lnTo>
                  <a:lnTo>
                    <a:pt x="184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7" name="object 939">
              <a:extLst>
                <a:ext uri="{FF2B5EF4-FFF2-40B4-BE49-F238E27FC236}">
                  <a16:creationId xmlns:a16="http://schemas.microsoft.com/office/drawing/2014/main" id="{5D722EDA-00D4-0E90-CE52-6F1D0DB7F979}"/>
                </a:ext>
              </a:extLst>
            </p:cNvPr>
            <p:cNvSpPr/>
            <p:nvPr/>
          </p:nvSpPr>
          <p:spPr>
            <a:xfrm>
              <a:off x="1333614" y="1814045"/>
              <a:ext cx="2540" cy="476884"/>
            </a:xfrm>
            <a:custGeom>
              <a:avLst/>
              <a:gdLst/>
              <a:ahLst/>
              <a:cxnLst/>
              <a:rect l="l" t="t" r="r" b="b"/>
              <a:pathLst>
                <a:path w="2540" h="476885">
                  <a:moveTo>
                    <a:pt x="2349" y="450174"/>
                  </a:moveTo>
                  <a:lnTo>
                    <a:pt x="0" y="450174"/>
                  </a:lnTo>
                  <a:lnTo>
                    <a:pt x="0" y="476323"/>
                  </a:lnTo>
                  <a:lnTo>
                    <a:pt x="2349" y="476323"/>
                  </a:lnTo>
                  <a:lnTo>
                    <a:pt x="2349" y="450174"/>
                  </a:lnTo>
                  <a:close/>
                </a:path>
                <a:path w="2540" h="476885">
                  <a:moveTo>
                    <a:pt x="2349" y="308897"/>
                  </a:moveTo>
                  <a:lnTo>
                    <a:pt x="770" y="308898"/>
                  </a:lnTo>
                  <a:lnTo>
                    <a:pt x="2349" y="308906"/>
                  </a:lnTo>
                  <a:close/>
                </a:path>
                <a:path w="2540" h="476885">
                  <a:moveTo>
                    <a:pt x="2349" y="283280"/>
                  </a:moveTo>
                  <a:lnTo>
                    <a:pt x="0" y="283313"/>
                  </a:lnTo>
                  <a:lnTo>
                    <a:pt x="0" y="308894"/>
                  </a:lnTo>
                  <a:lnTo>
                    <a:pt x="2349" y="308897"/>
                  </a:lnTo>
                  <a:lnTo>
                    <a:pt x="2349" y="283280"/>
                  </a:lnTo>
                  <a:close/>
                </a:path>
                <a:path w="2540" h="476885">
                  <a:moveTo>
                    <a:pt x="2349" y="179385"/>
                  </a:moveTo>
                  <a:lnTo>
                    <a:pt x="0" y="179385"/>
                  </a:lnTo>
                  <a:lnTo>
                    <a:pt x="0" y="206258"/>
                  </a:lnTo>
                  <a:lnTo>
                    <a:pt x="2349" y="206258"/>
                  </a:lnTo>
                  <a:lnTo>
                    <a:pt x="2349" y="179385"/>
                  </a:lnTo>
                  <a:close/>
                </a:path>
                <a:path w="2540" h="476885">
                  <a:moveTo>
                    <a:pt x="0" y="0"/>
                  </a:moveTo>
                  <a:lnTo>
                    <a:pt x="0" y="30936"/>
                  </a:lnTo>
                  <a:lnTo>
                    <a:pt x="2349" y="32792"/>
                  </a:lnTo>
                  <a:lnTo>
                    <a:pt x="2349" y="1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8" name="object 940">
              <a:extLst>
                <a:ext uri="{FF2B5EF4-FFF2-40B4-BE49-F238E27FC236}">
                  <a16:creationId xmlns:a16="http://schemas.microsoft.com/office/drawing/2014/main" id="{FD829496-DF02-FEE9-8AC2-9487F3525CC9}"/>
                </a:ext>
              </a:extLst>
            </p:cNvPr>
            <p:cNvSpPr/>
            <p:nvPr/>
          </p:nvSpPr>
          <p:spPr>
            <a:xfrm>
              <a:off x="1335963" y="1815114"/>
              <a:ext cx="2540" cy="475615"/>
            </a:xfrm>
            <a:custGeom>
              <a:avLst/>
              <a:gdLst/>
              <a:ahLst/>
              <a:cxnLst/>
              <a:rect l="l" t="t" r="r" b="b"/>
              <a:pathLst>
                <a:path w="2540" h="475614">
                  <a:moveTo>
                    <a:pt x="2349" y="449105"/>
                  </a:moveTo>
                  <a:lnTo>
                    <a:pt x="0" y="449105"/>
                  </a:lnTo>
                  <a:lnTo>
                    <a:pt x="0" y="475254"/>
                  </a:lnTo>
                  <a:lnTo>
                    <a:pt x="2349" y="475254"/>
                  </a:lnTo>
                  <a:lnTo>
                    <a:pt x="2349" y="449105"/>
                  </a:lnTo>
                  <a:close/>
                </a:path>
                <a:path w="2540" h="475614">
                  <a:moveTo>
                    <a:pt x="2349" y="307827"/>
                  </a:moveTo>
                  <a:lnTo>
                    <a:pt x="0" y="307828"/>
                  </a:lnTo>
                  <a:lnTo>
                    <a:pt x="2349" y="307851"/>
                  </a:lnTo>
                  <a:close/>
                </a:path>
                <a:path w="2540" h="475614">
                  <a:moveTo>
                    <a:pt x="2349" y="282178"/>
                  </a:moveTo>
                  <a:lnTo>
                    <a:pt x="0" y="282212"/>
                  </a:lnTo>
                  <a:lnTo>
                    <a:pt x="0" y="307828"/>
                  </a:lnTo>
                  <a:lnTo>
                    <a:pt x="2349" y="307827"/>
                  </a:lnTo>
                  <a:lnTo>
                    <a:pt x="2349" y="282178"/>
                  </a:lnTo>
                  <a:close/>
                </a:path>
                <a:path w="2540" h="475614">
                  <a:moveTo>
                    <a:pt x="2349" y="178316"/>
                  </a:moveTo>
                  <a:lnTo>
                    <a:pt x="0" y="178316"/>
                  </a:lnTo>
                  <a:lnTo>
                    <a:pt x="0" y="205189"/>
                  </a:lnTo>
                  <a:lnTo>
                    <a:pt x="2349" y="205189"/>
                  </a:lnTo>
                  <a:lnTo>
                    <a:pt x="2349" y="178316"/>
                  </a:lnTo>
                  <a:close/>
                </a:path>
                <a:path w="2540" h="475614">
                  <a:moveTo>
                    <a:pt x="0" y="0"/>
                  </a:moveTo>
                  <a:lnTo>
                    <a:pt x="0" y="31723"/>
                  </a:lnTo>
                  <a:lnTo>
                    <a:pt x="2349" y="33579"/>
                  </a:lnTo>
                  <a:lnTo>
                    <a:pt x="2349" y="1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941">
              <a:extLst>
                <a:ext uri="{FF2B5EF4-FFF2-40B4-BE49-F238E27FC236}">
                  <a16:creationId xmlns:a16="http://schemas.microsoft.com/office/drawing/2014/main" id="{4B0964B2-8B80-0455-32D4-5FF65E369812}"/>
                </a:ext>
              </a:extLst>
            </p:cNvPr>
            <p:cNvSpPr/>
            <p:nvPr/>
          </p:nvSpPr>
          <p:spPr>
            <a:xfrm>
              <a:off x="1338326" y="1816188"/>
              <a:ext cx="2540" cy="474345"/>
            </a:xfrm>
            <a:custGeom>
              <a:avLst/>
              <a:gdLst/>
              <a:ahLst/>
              <a:cxnLst/>
              <a:rect l="l" t="t" r="r" b="b"/>
              <a:pathLst>
                <a:path w="2540" h="474344">
                  <a:moveTo>
                    <a:pt x="2349" y="448030"/>
                  </a:moveTo>
                  <a:lnTo>
                    <a:pt x="0" y="448030"/>
                  </a:lnTo>
                  <a:lnTo>
                    <a:pt x="0" y="474180"/>
                  </a:lnTo>
                  <a:lnTo>
                    <a:pt x="2349" y="474180"/>
                  </a:lnTo>
                  <a:lnTo>
                    <a:pt x="2349" y="448030"/>
                  </a:lnTo>
                  <a:close/>
                </a:path>
                <a:path w="2540" h="474344">
                  <a:moveTo>
                    <a:pt x="2349" y="306750"/>
                  </a:moveTo>
                  <a:lnTo>
                    <a:pt x="0" y="306752"/>
                  </a:lnTo>
                  <a:lnTo>
                    <a:pt x="2349" y="306789"/>
                  </a:lnTo>
                  <a:close/>
                </a:path>
                <a:path w="2540" h="474344">
                  <a:moveTo>
                    <a:pt x="2349" y="281071"/>
                  </a:moveTo>
                  <a:lnTo>
                    <a:pt x="0" y="281104"/>
                  </a:lnTo>
                  <a:lnTo>
                    <a:pt x="0" y="306752"/>
                  </a:lnTo>
                  <a:lnTo>
                    <a:pt x="2349" y="306750"/>
                  </a:lnTo>
                  <a:lnTo>
                    <a:pt x="2349" y="281071"/>
                  </a:lnTo>
                  <a:close/>
                </a:path>
                <a:path w="2540" h="474344">
                  <a:moveTo>
                    <a:pt x="2349" y="177241"/>
                  </a:moveTo>
                  <a:lnTo>
                    <a:pt x="0" y="177241"/>
                  </a:lnTo>
                  <a:lnTo>
                    <a:pt x="0" y="204114"/>
                  </a:lnTo>
                  <a:lnTo>
                    <a:pt x="2349" y="204114"/>
                  </a:lnTo>
                  <a:lnTo>
                    <a:pt x="2349" y="177241"/>
                  </a:lnTo>
                  <a:close/>
                </a:path>
                <a:path w="2540" h="474344">
                  <a:moveTo>
                    <a:pt x="0" y="0"/>
                  </a:moveTo>
                  <a:lnTo>
                    <a:pt x="0" y="32514"/>
                  </a:lnTo>
                  <a:lnTo>
                    <a:pt x="2349" y="34370"/>
                  </a:lnTo>
                  <a:lnTo>
                    <a:pt x="2349" y="1537"/>
                  </a:lnTo>
                  <a:lnTo>
                    <a:pt x="949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942">
              <a:extLst>
                <a:ext uri="{FF2B5EF4-FFF2-40B4-BE49-F238E27FC236}">
                  <a16:creationId xmlns:a16="http://schemas.microsoft.com/office/drawing/2014/main" id="{3BC08348-705A-9360-2502-E5B93E8B592F}"/>
                </a:ext>
              </a:extLst>
            </p:cNvPr>
            <p:cNvSpPr/>
            <p:nvPr/>
          </p:nvSpPr>
          <p:spPr>
            <a:xfrm>
              <a:off x="1340675" y="1817725"/>
              <a:ext cx="2540" cy="473075"/>
            </a:xfrm>
            <a:custGeom>
              <a:avLst/>
              <a:gdLst/>
              <a:ahLst/>
              <a:cxnLst/>
              <a:rect l="l" t="t" r="r" b="b"/>
              <a:pathLst>
                <a:path w="2540" h="473075">
                  <a:moveTo>
                    <a:pt x="2349" y="446493"/>
                  </a:moveTo>
                  <a:lnTo>
                    <a:pt x="0" y="446493"/>
                  </a:lnTo>
                  <a:lnTo>
                    <a:pt x="0" y="472643"/>
                  </a:lnTo>
                  <a:lnTo>
                    <a:pt x="2349" y="472643"/>
                  </a:lnTo>
                  <a:lnTo>
                    <a:pt x="2349" y="446493"/>
                  </a:lnTo>
                  <a:close/>
                </a:path>
                <a:path w="2540" h="473075">
                  <a:moveTo>
                    <a:pt x="2349" y="305212"/>
                  </a:moveTo>
                  <a:lnTo>
                    <a:pt x="0" y="305213"/>
                  </a:lnTo>
                  <a:lnTo>
                    <a:pt x="2349" y="305264"/>
                  </a:lnTo>
                  <a:close/>
                </a:path>
                <a:path w="2540" h="473075">
                  <a:moveTo>
                    <a:pt x="2349" y="279500"/>
                  </a:moveTo>
                  <a:lnTo>
                    <a:pt x="0" y="279533"/>
                  </a:lnTo>
                  <a:lnTo>
                    <a:pt x="0" y="305213"/>
                  </a:lnTo>
                  <a:lnTo>
                    <a:pt x="2349" y="305212"/>
                  </a:lnTo>
                  <a:lnTo>
                    <a:pt x="2349" y="279500"/>
                  </a:lnTo>
                  <a:close/>
                </a:path>
                <a:path w="2540" h="473075">
                  <a:moveTo>
                    <a:pt x="2349" y="175704"/>
                  </a:moveTo>
                  <a:lnTo>
                    <a:pt x="0" y="175704"/>
                  </a:lnTo>
                  <a:lnTo>
                    <a:pt x="0" y="202577"/>
                  </a:lnTo>
                  <a:lnTo>
                    <a:pt x="2349" y="202577"/>
                  </a:lnTo>
                  <a:lnTo>
                    <a:pt x="2349" y="175704"/>
                  </a:lnTo>
                  <a:close/>
                </a:path>
                <a:path w="2540" h="473075">
                  <a:moveTo>
                    <a:pt x="0" y="0"/>
                  </a:moveTo>
                  <a:lnTo>
                    <a:pt x="0" y="32833"/>
                  </a:lnTo>
                  <a:lnTo>
                    <a:pt x="2349" y="3468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943">
              <a:extLst>
                <a:ext uri="{FF2B5EF4-FFF2-40B4-BE49-F238E27FC236}">
                  <a16:creationId xmlns:a16="http://schemas.microsoft.com/office/drawing/2014/main" id="{A2ECC030-CCDD-B2D2-9AA1-50F1725E551A}"/>
                </a:ext>
              </a:extLst>
            </p:cNvPr>
            <p:cNvSpPr/>
            <p:nvPr/>
          </p:nvSpPr>
          <p:spPr>
            <a:xfrm>
              <a:off x="1343037" y="1819591"/>
              <a:ext cx="2540" cy="471170"/>
            </a:xfrm>
            <a:custGeom>
              <a:avLst/>
              <a:gdLst/>
              <a:ahLst/>
              <a:cxnLst/>
              <a:rect l="l" t="t" r="r" b="b"/>
              <a:pathLst>
                <a:path w="2540" h="471169">
                  <a:moveTo>
                    <a:pt x="2349" y="444628"/>
                  </a:moveTo>
                  <a:lnTo>
                    <a:pt x="0" y="444628"/>
                  </a:lnTo>
                  <a:lnTo>
                    <a:pt x="0" y="470777"/>
                  </a:lnTo>
                  <a:lnTo>
                    <a:pt x="2349" y="470777"/>
                  </a:lnTo>
                  <a:lnTo>
                    <a:pt x="2349" y="444628"/>
                  </a:lnTo>
                  <a:close/>
                </a:path>
                <a:path w="2540" h="471169">
                  <a:moveTo>
                    <a:pt x="2349" y="303345"/>
                  </a:moveTo>
                  <a:lnTo>
                    <a:pt x="0" y="303346"/>
                  </a:lnTo>
                  <a:lnTo>
                    <a:pt x="2349" y="303412"/>
                  </a:lnTo>
                  <a:close/>
                </a:path>
                <a:path w="2540" h="471169">
                  <a:moveTo>
                    <a:pt x="2349" y="277613"/>
                  </a:moveTo>
                  <a:lnTo>
                    <a:pt x="0" y="277635"/>
                  </a:lnTo>
                  <a:lnTo>
                    <a:pt x="0" y="303346"/>
                  </a:lnTo>
                  <a:lnTo>
                    <a:pt x="2349" y="303345"/>
                  </a:lnTo>
                  <a:lnTo>
                    <a:pt x="2349" y="277613"/>
                  </a:lnTo>
                  <a:close/>
                </a:path>
                <a:path w="2540" h="471169">
                  <a:moveTo>
                    <a:pt x="2349" y="173839"/>
                  </a:moveTo>
                  <a:lnTo>
                    <a:pt x="0" y="173839"/>
                  </a:lnTo>
                  <a:lnTo>
                    <a:pt x="0" y="200712"/>
                  </a:lnTo>
                  <a:lnTo>
                    <a:pt x="2349" y="200712"/>
                  </a:lnTo>
                  <a:lnTo>
                    <a:pt x="2349" y="173839"/>
                  </a:lnTo>
                  <a:close/>
                </a:path>
                <a:path w="2540" h="471169">
                  <a:moveTo>
                    <a:pt x="0" y="0"/>
                  </a:moveTo>
                  <a:lnTo>
                    <a:pt x="0" y="32834"/>
                  </a:lnTo>
                  <a:lnTo>
                    <a:pt x="2349" y="3469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944">
              <a:extLst>
                <a:ext uri="{FF2B5EF4-FFF2-40B4-BE49-F238E27FC236}">
                  <a16:creationId xmlns:a16="http://schemas.microsoft.com/office/drawing/2014/main" id="{04DF164D-F9F3-9741-F9C5-C29C244E6819}"/>
                </a:ext>
              </a:extLst>
            </p:cNvPr>
            <p:cNvSpPr/>
            <p:nvPr/>
          </p:nvSpPr>
          <p:spPr>
            <a:xfrm>
              <a:off x="1345387" y="1821446"/>
              <a:ext cx="2540" cy="469265"/>
            </a:xfrm>
            <a:custGeom>
              <a:avLst/>
              <a:gdLst/>
              <a:ahLst/>
              <a:cxnLst/>
              <a:rect l="l" t="t" r="r" b="b"/>
              <a:pathLst>
                <a:path w="2540" h="469264">
                  <a:moveTo>
                    <a:pt x="2349" y="442773"/>
                  </a:moveTo>
                  <a:lnTo>
                    <a:pt x="0" y="442773"/>
                  </a:lnTo>
                  <a:lnTo>
                    <a:pt x="0" y="468922"/>
                  </a:lnTo>
                  <a:lnTo>
                    <a:pt x="2349" y="468922"/>
                  </a:lnTo>
                  <a:lnTo>
                    <a:pt x="2349" y="442773"/>
                  </a:lnTo>
                  <a:close/>
                </a:path>
                <a:path w="2540" h="469264">
                  <a:moveTo>
                    <a:pt x="2349" y="301488"/>
                  </a:moveTo>
                  <a:lnTo>
                    <a:pt x="0" y="301490"/>
                  </a:lnTo>
                  <a:lnTo>
                    <a:pt x="2349" y="301570"/>
                  </a:lnTo>
                  <a:close/>
                </a:path>
                <a:path w="2540" h="469264">
                  <a:moveTo>
                    <a:pt x="0" y="275758"/>
                  </a:moveTo>
                  <a:lnTo>
                    <a:pt x="0" y="301490"/>
                  </a:lnTo>
                  <a:lnTo>
                    <a:pt x="2349" y="301488"/>
                  </a:lnTo>
                  <a:lnTo>
                    <a:pt x="2349" y="275770"/>
                  </a:lnTo>
                  <a:lnTo>
                    <a:pt x="0" y="275758"/>
                  </a:lnTo>
                  <a:close/>
                </a:path>
                <a:path w="2540" h="469264">
                  <a:moveTo>
                    <a:pt x="2349" y="171983"/>
                  </a:moveTo>
                  <a:lnTo>
                    <a:pt x="0" y="171983"/>
                  </a:lnTo>
                  <a:lnTo>
                    <a:pt x="0" y="198857"/>
                  </a:lnTo>
                  <a:lnTo>
                    <a:pt x="2349" y="198857"/>
                  </a:lnTo>
                  <a:lnTo>
                    <a:pt x="2349" y="171983"/>
                  </a:lnTo>
                  <a:close/>
                </a:path>
                <a:path w="2540" h="469264">
                  <a:moveTo>
                    <a:pt x="0" y="0"/>
                  </a:moveTo>
                  <a:lnTo>
                    <a:pt x="0" y="32835"/>
                  </a:lnTo>
                  <a:lnTo>
                    <a:pt x="2349" y="34691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945">
              <a:extLst>
                <a:ext uri="{FF2B5EF4-FFF2-40B4-BE49-F238E27FC236}">
                  <a16:creationId xmlns:a16="http://schemas.microsoft.com/office/drawing/2014/main" id="{A108F07B-F8C1-4078-A11B-B755F6635083}"/>
                </a:ext>
              </a:extLst>
            </p:cNvPr>
            <p:cNvSpPr/>
            <p:nvPr/>
          </p:nvSpPr>
          <p:spPr>
            <a:xfrm>
              <a:off x="1347736" y="1823301"/>
              <a:ext cx="2540" cy="467359"/>
            </a:xfrm>
            <a:custGeom>
              <a:avLst/>
              <a:gdLst/>
              <a:ahLst/>
              <a:cxnLst/>
              <a:rect l="l" t="t" r="r" b="b"/>
              <a:pathLst>
                <a:path w="2540" h="467360">
                  <a:moveTo>
                    <a:pt x="2349" y="440918"/>
                  </a:moveTo>
                  <a:lnTo>
                    <a:pt x="0" y="440918"/>
                  </a:lnTo>
                  <a:lnTo>
                    <a:pt x="0" y="467067"/>
                  </a:lnTo>
                  <a:lnTo>
                    <a:pt x="2349" y="467067"/>
                  </a:lnTo>
                  <a:lnTo>
                    <a:pt x="2349" y="440918"/>
                  </a:lnTo>
                  <a:close/>
                </a:path>
                <a:path w="2540" h="467360">
                  <a:moveTo>
                    <a:pt x="2349" y="299632"/>
                  </a:moveTo>
                  <a:lnTo>
                    <a:pt x="0" y="299633"/>
                  </a:lnTo>
                  <a:lnTo>
                    <a:pt x="2349" y="299727"/>
                  </a:lnTo>
                  <a:close/>
                </a:path>
                <a:path w="2540" h="467360">
                  <a:moveTo>
                    <a:pt x="0" y="273915"/>
                  </a:moveTo>
                  <a:lnTo>
                    <a:pt x="0" y="299633"/>
                  </a:lnTo>
                  <a:lnTo>
                    <a:pt x="2349" y="299632"/>
                  </a:lnTo>
                  <a:lnTo>
                    <a:pt x="2349" y="273967"/>
                  </a:lnTo>
                  <a:lnTo>
                    <a:pt x="2108" y="273925"/>
                  </a:lnTo>
                  <a:lnTo>
                    <a:pt x="0" y="273915"/>
                  </a:lnTo>
                  <a:close/>
                </a:path>
                <a:path w="2540" h="467360">
                  <a:moveTo>
                    <a:pt x="2349" y="170128"/>
                  </a:moveTo>
                  <a:lnTo>
                    <a:pt x="0" y="170128"/>
                  </a:lnTo>
                  <a:lnTo>
                    <a:pt x="0" y="197001"/>
                  </a:lnTo>
                  <a:lnTo>
                    <a:pt x="2349" y="197001"/>
                  </a:lnTo>
                  <a:lnTo>
                    <a:pt x="2349" y="170128"/>
                  </a:lnTo>
                  <a:close/>
                </a:path>
                <a:path w="2540" h="467360">
                  <a:moveTo>
                    <a:pt x="0" y="0"/>
                  </a:moveTo>
                  <a:lnTo>
                    <a:pt x="0" y="32836"/>
                  </a:lnTo>
                  <a:lnTo>
                    <a:pt x="2349" y="34692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946">
              <a:extLst>
                <a:ext uri="{FF2B5EF4-FFF2-40B4-BE49-F238E27FC236}">
                  <a16:creationId xmlns:a16="http://schemas.microsoft.com/office/drawing/2014/main" id="{D8D1BAF3-7137-1507-69BF-D6898111E7D3}"/>
                </a:ext>
              </a:extLst>
            </p:cNvPr>
            <p:cNvSpPr/>
            <p:nvPr/>
          </p:nvSpPr>
          <p:spPr>
            <a:xfrm>
              <a:off x="1350098" y="1825166"/>
              <a:ext cx="2540" cy="465455"/>
            </a:xfrm>
            <a:custGeom>
              <a:avLst/>
              <a:gdLst/>
              <a:ahLst/>
              <a:cxnLst/>
              <a:rect l="l" t="t" r="r" b="b"/>
              <a:pathLst>
                <a:path w="2540" h="465455">
                  <a:moveTo>
                    <a:pt x="2349" y="439052"/>
                  </a:moveTo>
                  <a:lnTo>
                    <a:pt x="0" y="439052"/>
                  </a:lnTo>
                  <a:lnTo>
                    <a:pt x="0" y="465202"/>
                  </a:lnTo>
                  <a:lnTo>
                    <a:pt x="2349" y="465202"/>
                  </a:lnTo>
                  <a:lnTo>
                    <a:pt x="2349" y="439052"/>
                  </a:lnTo>
                  <a:close/>
                </a:path>
                <a:path w="2540" h="465455">
                  <a:moveTo>
                    <a:pt x="2349" y="297765"/>
                  </a:moveTo>
                  <a:lnTo>
                    <a:pt x="0" y="297766"/>
                  </a:lnTo>
                  <a:lnTo>
                    <a:pt x="2349" y="297875"/>
                  </a:lnTo>
                  <a:close/>
                </a:path>
                <a:path w="2540" h="465455">
                  <a:moveTo>
                    <a:pt x="0" y="272104"/>
                  </a:moveTo>
                  <a:lnTo>
                    <a:pt x="0" y="297766"/>
                  </a:lnTo>
                  <a:lnTo>
                    <a:pt x="2349" y="297765"/>
                  </a:lnTo>
                  <a:lnTo>
                    <a:pt x="2349" y="272508"/>
                  </a:lnTo>
                  <a:lnTo>
                    <a:pt x="0" y="272104"/>
                  </a:lnTo>
                  <a:close/>
                </a:path>
                <a:path w="2540" h="465455">
                  <a:moveTo>
                    <a:pt x="2349" y="168263"/>
                  </a:moveTo>
                  <a:lnTo>
                    <a:pt x="0" y="168263"/>
                  </a:lnTo>
                  <a:lnTo>
                    <a:pt x="0" y="195136"/>
                  </a:lnTo>
                  <a:lnTo>
                    <a:pt x="2349" y="195136"/>
                  </a:lnTo>
                  <a:lnTo>
                    <a:pt x="2349" y="168263"/>
                  </a:lnTo>
                  <a:close/>
                </a:path>
                <a:path w="2540" h="465455">
                  <a:moveTo>
                    <a:pt x="0" y="0"/>
                  </a:moveTo>
                  <a:lnTo>
                    <a:pt x="0" y="32836"/>
                  </a:lnTo>
                  <a:lnTo>
                    <a:pt x="2349" y="34693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947">
              <a:extLst>
                <a:ext uri="{FF2B5EF4-FFF2-40B4-BE49-F238E27FC236}">
                  <a16:creationId xmlns:a16="http://schemas.microsoft.com/office/drawing/2014/main" id="{95E93B18-9898-92C6-3484-1BFF325DEDD0}"/>
                </a:ext>
              </a:extLst>
            </p:cNvPr>
            <p:cNvSpPr/>
            <p:nvPr/>
          </p:nvSpPr>
          <p:spPr>
            <a:xfrm>
              <a:off x="1352448" y="1827022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197"/>
                  </a:moveTo>
                  <a:lnTo>
                    <a:pt x="0" y="437197"/>
                  </a:lnTo>
                  <a:lnTo>
                    <a:pt x="0" y="463346"/>
                  </a:lnTo>
                  <a:lnTo>
                    <a:pt x="2349" y="463346"/>
                  </a:lnTo>
                  <a:lnTo>
                    <a:pt x="2349" y="437197"/>
                  </a:lnTo>
                  <a:close/>
                </a:path>
                <a:path w="2540" h="463550">
                  <a:moveTo>
                    <a:pt x="2349" y="295908"/>
                  </a:moveTo>
                  <a:lnTo>
                    <a:pt x="0" y="295910"/>
                  </a:lnTo>
                  <a:lnTo>
                    <a:pt x="2349" y="296033"/>
                  </a:lnTo>
                  <a:close/>
                </a:path>
                <a:path w="2540" h="463550">
                  <a:moveTo>
                    <a:pt x="0" y="270652"/>
                  </a:moveTo>
                  <a:lnTo>
                    <a:pt x="0" y="295910"/>
                  </a:lnTo>
                  <a:lnTo>
                    <a:pt x="2349" y="295908"/>
                  </a:lnTo>
                  <a:lnTo>
                    <a:pt x="2349" y="271056"/>
                  </a:lnTo>
                  <a:lnTo>
                    <a:pt x="0" y="270652"/>
                  </a:lnTo>
                  <a:close/>
                </a:path>
                <a:path w="2540" h="463550">
                  <a:moveTo>
                    <a:pt x="2349" y="166408"/>
                  </a:moveTo>
                  <a:lnTo>
                    <a:pt x="0" y="166408"/>
                  </a:lnTo>
                  <a:lnTo>
                    <a:pt x="0" y="193281"/>
                  </a:lnTo>
                  <a:lnTo>
                    <a:pt x="2349" y="193281"/>
                  </a:lnTo>
                  <a:lnTo>
                    <a:pt x="2349" y="166408"/>
                  </a:lnTo>
                  <a:close/>
                </a:path>
                <a:path w="2540" h="463550">
                  <a:moveTo>
                    <a:pt x="0" y="0"/>
                  </a:moveTo>
                  <a:lnTo>
                    <a:pt x="0" y="32837"/>
                  </a:lnTo>
                  <a:lnTo>
                    <a:pt x="2349" y="34693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948">
              <a:extLst>
                <a:ext uri="{FF2B5EF4-FFF2-40B4-BE49-F238E27FC236}">
                  <a16:creationId xmlns:a16="http://schemas.microsoft.com/office/drawing/2014/main" id="{A67C5C3D-9F0B-DC41-5100-B14B5E981DD9}"/>
                </a:ext>
              </a:extLst>
            </p:cNvPr>
            <p:cNvSpPr/>
            <p:nvPr/>
          </p:nvSpPr>
          <p:spPr>
            <a:xfrm>
              <a:off x="1354810" y="1828887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40" h="461644">
                  <a:moveTo>
                    <a:pt x="2349" y="435332"/>
                  </a:moveTo>
                  <a:lnTo>
                    <a:pt x="0" y="435332"/>
                  </a:lnTo>
                  <a:lnTo>
                    <a:pt x="0" y="461481"/>
                  </a:lnTo>
                  <a:lnTo>
                    <a:pt x="2349" y="461481"/>
                  </a:lnTo>
                  <a:lnTo>
                    <a:pt x="2349" y="435332"/>
                  </a:lnTo>
                  <a:close/>
                </a:path>
                <a:path w="2540" h="461644">
                  <a:moveTo>
                    <a:pt x="2349" y="294042"/>
                  </a:moveTo>
                  <a:lnTo>
                    <a:pt x="0" y="294043"/>
                  </a:lnTo>
                  <a:lnTo>
                    <a:pt x="2349" y="294180"/>
                  </a:lnTo>
                  <a:lnTo>
                    <a:pt x="2349" y="294042"/>
                  </a:lnTo>
                  <a:close/>
                </a:path>
                <a:path w="2540" h="461644">
                  <a:moveTo>
                    <a:pt x="0" y="269193"/>
                  </a:moveTo>
                  <a:lnTo>
                    <a:pt x="0" y="294043"/>
                  </a:lnTo>
                  <a:lnTo>
                    <a:pt x="2349" y="294042"/>
                  </a:lnTo>
                  <a:lnTo>
                    <a:pt x="2349" y="269597"/>
                  </a:lnTo>
                  <a:lnTo>
                    <a:pt x="0" y="269193"/>
                  </a:lnTo>
                  <a:close/>
                </a:path>
                <a:path w="2540" h="461644">
                  <a:moveTo>
                    <a:pt x="2349" y="164542"/>
                  </a:moveTo>
                  <a:lnTo>
                    <a:pt x="0" y="164542"/>
                  </a:lnTo>
                  <a:lnTo>
                    <a:pt x="0" y="191416"/>
                  </a:lnTo>
                  <a:lnTo>
                    <a:pt x="2349" y="191416"/>
                  </a:lnTo>
                  <a:lnTo>
                    <a:pt x="2349" y="164542"/>
                  </a:lnTo>
                  <a:close/>
                </a:path>
                <a:path w="2540" h="461644">
                  <a:moveTo>
                    <a:pt x="0" y="0"/>
                  </a:moveTo>
                  <a:lnTo>
                    <a:pt x="0" y="32838"/>
                  </a:lnTo>
                  <a:lnTo>
                    <a:pt x="2349" y="34694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949">
              <a:extLst>
                <a:ext uri="{FF2B5EF4-FFF2-40B4-BE49-F238E27FC236}">
                  <a16:creationId xmlns:a16="http://schemas.microsoft.com/office/drawing/2014/main" id="{45C13769-C781-EC6E-B743-632F25AB02DE}"/>
                </a:ext>
              </a:extLst>
            </p:cNvPr>
            <p:cNvSpPr/>
            <p:nvPr/>
          </p:nvSpPr>
          <p:spPr>
            <a:xfrm>
              <a:off x="1357160" y="1830742"/>
              <a:ext cx="2540" cy="459740"/>
            </a:xfrm>
            <a:custGeom>
              <a:avLst/>
              <a:gdLst/>
              <a:ahLst/>
              <a:cxnLst/>
              <a:rect l="l" t="t" r="r" b="b"/>
              <a:pathLst>
                <a:path w="2540" h="459739">
                  <a:moveTo>
                    <a:pt x="2349" y="433477"/>
                  </a:moveTo>
                  <a:lnTo>
                    <a:pt x="0" y="433477"/>
                  </a:lnTo>
                  <a:lnTo>
                    <a:pt x="0" y="459626"/>
                  </a:lnTo>
                  <a:lnTo>
                    <a:pt x="2349" y="459626"/>
                  </a:lnTo>
                  <a:lnTo>
                    <a:pt x="2349" y="433477"/>
                  </a:lnTo>
                  <a:close/>
                </a:path>
                <a:path w="2540" h="459739">
                  <a:moveTo>
                    <a:pt x="2349" y="292185"/>
                  </a:moveTo>
                  <a:lnTo>
                    <a:pt x="0" y="292186"/>
                  </a:lnTo>
                  <a:lnTo>
                    <a:pt x="0" y="292325"/>
                  </a:lnTo>
                  <a:lnTo>
                    <a:pt x="2349" y="292338"/>
                  </a:lnTo>
                  <a:lnTo>
                    <a:pt x="2349" y="292185"/>
                  </a:lnTo>
                  <a:close/>
                </a:path>
                <a:path w="2540" h="459739">
                  <a:moveTo>
                    <a:pt x="0" y="267742"/>
                  </a:moveTo>
                  <a:lnTo>
                    <a:pt x="0" y="292186"/>
                  </a:lnTo>
                  <a:lnTo>
                    <a:pt x="2349" y="292185"/>
                  </a:lnTo>
                  <a:lnTo>
                    <a:pt x="2349" y="268146"/>
                  </a:lnTo>
                  <a:lnTo>
                    <a:pt x="0" y="267742"/>
                  </a:lnTo>
                  <a:close/>
                </a:path>
                <a:path w="2540" h="459739">
                  <a:moveTo>
                    <a:pt x="2349" y="162687"/>
                  </a:moveTo>
                  <a:lnTo>
                    <a:pt x="0" y="162687"/>
                  </a:lnTo>
                  <a:lnTo>
                    <a:pt x="0" y="189560"/>
                  </a:lnTo>
                  <a:lnTo>
                    <a:pt x="2349" y="189560"/>
                  </a:lnTo>
                  <a:lnTo>
                    <a:pt x="2349" y="162687"/>
                  </a:lnTo>
                  <a:close/>
                </a:path>
                <a:path w="2540" h="459739">
                  <a:moveTo>
                    <a:pt x="0" y="0"/>
                  </a:moveTo>
                  <a:lnTo>
                    <a:pt x="0" y="32839"/>
                  </a:lnTo>
                  <a:lnTo>
                    <a:pt x="2349" y="34695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950">
              <a:extLst>
                <a:ext uri="{FF2B5EF4-FFF2-40B4-BE49-F238E27FC236}">
                  <a16:creationId xmlns:a16="http://schemas.microsoft.com/office/drawing/2014/main" id="{081A7F07-6E32-85C7-D49F-8BAE9D7DF1B7}"/>
                </a:ext>
              </a:extLst>
            </p:cNvPr>
            <p:cNvSpPr/>
            <p:nvPr/>
          </p:nvSpPr>
          <p:spPr>
            <a:xfrm>
              <a:off x="1359509" y="1832597"/>
              <a:ext cx="2540" cy="457834"/>
            </a:xfrm>
            <a:custGeom>
              <a:avLst/>
              <a:gdLst/>
              <a:ahLst/>
              <a:cxnLst/>
              <a:rect l="l" t="t" r="r" b="b"/>
              <a:pathLst>
                <a:path w="2540" h="457835">
                  <a:moveTo>
                    <a:pt x="2349" y="431621"/>
                  </a:moveTo>
                  <a:lnTo>
                    <a:pt x="0" y="431621"/>
                  </a:lnTo>
                  <a:lnTo>
                    <a:pt x="0" y="457771"/>
                  </a:lnTo>
                  <a:lnTo>
                    <a:pt x="2349" y="457771"/>
                  </a:lnTo>
                  <a:lnTo>
                    <a:pt x="2349" y="431621"/>
                  </a:lnTo>
                  <a:close/>
                </a:path>
                <a:path w="2540" h="457835">
                  <a:moveTo>
                    <a:pt x="2349" y="290328"/>
                  </a:moveTo>
                  <a:lnTo>
                    <a:pt x="0" y="290330"/>
                  </a:lnTo>
                  <a:lnTo>
                    <a:pt x="0" y="290483"/>
                  </a:lnTo>
                  <a:lnTo>
                    <a:pt x="634" y="290486"/>
                  </a:lnTo>
                  <a:lnTo>
                    <a:pt x="2349" y="292019"/>
                  </a:lnTo>
                  <a:lnTo>
                    <a:pt x="2349" y="290328"/>
                  </a:lnTo>
                  <a:close/>
                </a:path>
                <a:path w="2540" h="457835">
                  <a:moveTo>
                    <a:pt x="0" y="266291"/>
                  </a:moveTo>
                  <a:lnTo>
                    <a:pt x="0" y="290330"/>
                  </a:lnTo>
                  <a:lnTo>
                    <a:pt x="2349" y="290328"/>
                  </a:lnTo>
                  <a:lnTo>
                    <a:pt x="2349" y="266694"/>
                  </a:lnTo>
                  <a:lnTo>
                    <a:pt x="0" y="266291"/>
                  </a:lnTo>
                  <a:close/>
                </a:path>
                <a:path w="2540" h="457835">
                  <a:moveTo>
                    <a:pt x="2349" y="160832"/>
                  </a:moveTo>
                  <a:lnTo>
                    <a:pt x="0" y="160832"/>
                  </a:lnTo>
                  <a:lnTo>
                    <a:pt x="0" y="187705"/>
                  </a:lnTo>
                  <a:lnTo>
                    <a:pt x="2349" y="187705"/>
                  </a:lnTo>
                  <a:lnTo>
                    <a:pt x="2349" y="160832"/>
                  </a:lnTo>
                  <a:close/>
                </a:path>
                <a:path w="2540" h="457835">
                  <a:moveTo>
                    <a:pt x="0" y="0"/>
                  </a:moveTo>
                  <a:lnTo>
                    <a:pt x="0" y="32840"/>
                  </a:lnTo>
                  <a:lnTo>
                    <a:pt x="2349" y="34696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951">
              <a:extLst>
                <a:ext uri="{FF2B5EF4-FFF2-40B4-BE49-F238E27FC236}">
                  <a16:creationId xmlns:a16="http://schemas.microsoft.com/office/drawing/2014/main" id="{374FEDB5-4392-2CE5-B93D-58D2B02655EC}"/>
                </a:ext>
              </a:extLst>
            </p:cNvPr>
            <p:cNvSpPr/>
            <p:nvPr/>
          </p:nvSpPr>
          <p:spPr>
            <a:xfrm>
              <a:off x="1361871" y="1834463"/>
              <a:ext cx="2540" cy="455930"/>
            </a:xfrm>
            <a:custGeom>
              <a:avLst/>
              <a:gdLst/>
              <a:ahLst/>
              <a:cxnLst/>
              <a:rect l="l" t="t" r="r" b="b"/>
              <a:pathLst>
                <a:path w="2540" h="455930">
                  <a:moveTo>
                    <a:pt x="2349" y="429756"/>
                  </a:moveTo>
                  <a:lnTo>
                    <a:pt x="0" y="429756"/>
                  </a:lnTo>
                  <a:lnTo>
                    <a:pt x="0" y="455905"/>
                  </a:lnTo>
                  <a:lnTo>
                    <a:pt x="2349" y="455905"/>
                  </a:lnTo>
                  <a:lnTo>
                    <a:pt x="2349" y="429756"/>
                  </a:lnTo>
                  <a:close/>
                </a:path>
                <a:path w="2540" h="455930">
                  <a:moveTo>
                    <a:pt x="2349" y="288461"/>
                  </a:moveTo>
                  <a:lnTo>
                    <a:pt x="0" y="288463"/>
                  </a:lnTo>
                  <a:lnTo>
                    <a:pt x="0" y="290165"/>
                  </a:lnTo>
                  <a:lnTo>
                    <a:pt x="2349" y="292266"/>
                  </a:lnTo>
                  <a:lnTo>
                    <a:pt x="2349" y="288461"/>
                  </a:lnTo>
                  <a:close/>
                </a:path>
                <a:path w="2540" h="455930">
                  <a:moveTo>
                    <a:pt x="0" y="264831"/>
                  </a:moveTo>
                  <a:lnTo>
                    <a:pt x="0" y="288463"/>
                  </a:lnTo>
                  <a:lnTo>
                    <a:pt x="2349" y="288461"/>
                  </a:lnTo>
                  <a:lnTo>
                    <a:pt x="2349" y="265235"/>
                  </a:lnTo>
                  <a:lnTo>
                    <a:pt x="0" y="264831"/>
                  </a:lnTo>
                  <a:close/>
                </a:path>
                <a:path w="2540" h="455930">
                  <a:moveTo>
                    <a:pt x="2349" y="158967"/>
                  </a:moveTo>
                  <a:lnTo>
                    <a:pt x="0" y="158967"/>
                  </a:lnTo>
                  <a:lnTo>
                    <a:pt x="0" y="185840"/>
                  </a:lnTo>
                  <a:lnTo>
                    <a:pt x="2349" y="185840"/>
                  </a:lnTo>
                  <a:lnTo>
                    <a:pt x="2349" y="158967"/>
                  </a:lnTo>
                  <a:close/>
                </a:path>
                <a:path w="2540" h="455930">
                  <a:moveTo>
                    <a:pt x="0" y="0"/>
                  </a:moveTo>
                  <a:lnTo>
                    <a:pt x="0" y="32841"/>
                  </a:lnTo>
                  <a:lnTo>
                    <a:pt x="2349" y="34697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952">
              <a:extLst>
                <a:ext uri="{FF2B5EF4-FFF2-40B4-BE49-F238E27FC236}">
                  <a16:creationId xmlns:a16="http://schemas.microsoft.com/office/drawing/2014/main" id="{53BDCAC3-7DF0-DE90-513B-90859A47DE95}"/>
                </a:ext>
              </a:extLst>
            </p:cNvPr>
            <p:cNvSpPr/>
            <p:nvPr/>
          </p:nvSpPr>
          <p:spPr>
            <a:xfrm>
              <a:off x="1364221" y="1836318"/>
              <a:ext cx="2540" cy="454659"/>
            </a:xfrm>
            <a:custGeom>
              <a:avLst/>
              <a:gdLst/>
              <a:ahLst/>
              <a:cxnLst/>
              <a:rect l="l" t="t" r="r" b="b"/>
              <a:pathLst>
                <a:path w="2540" h="454660">
                  <a:moveTo>
                    <a:pt x="2349" y="286605"/>
                  </a:moveTo>
                  <a:lnTo>
                    <a:pt x="0" y="286606"/>
                  </a:lnTo>
                  <a:lnTo>
                    <a:pt x="0" y="290411"/>
                  </a:lnTo>
                  <a:lnTo>
                    <a:pt x="838" y="291160"/>
                  </a:lnTo>
                  <a:lnTo>
                    <a:pt x="927" y="425704"/>
                  </a:lnTo>
                  <a:lnTo>
                    <a:pt x="457" y="426644"/>
                  </a:lnTo>
                  <a:lnTo>
                    <a:pt x="114" y="427901"/>
                  </a:lnTo>
                  <a:lnTo>
                    <a:pt x="0" y="454050"/>
                  </a:lnTo>
                  <a:lnTo>
                    <a:pt x="2349" y="454050"/>
                  </a:lnTo>
                  <a:lnTo>
                    <a:pt x="2349" y="286605"/>
                  </a:lnTo>
                  <a:close/>
                </a:path>
                <a:path w="2540" h="454660">
                  <a:moveTo>
                    <a:pt x="0" y="263380"/>
                  </a:moveTo>
                  <a:lnTo>
                    <a:pt x="0" y="286606"/>
                  </a:lnTo>
                  <a:lnTo>
                    <a:pt x="2349" y="286605"/>
                  </a:lnTo>
                  <a:lnTo>
                    <a:pt x="2349" y="263784"/>
                  </a:lnTo>
                  <a:lnTo>
                    <a:pt x="0" y="263380"/>
                  </a:lnTo>
                  <a:close/>
                </a:path>
                <a:path w="2540" h="454660">
                  <a:moveTo>
                    <a:pt x="2349" y="157111"/>
                  </a:moveTo>
                  <a:lnTo>
                    <a:pt x="0" y="157111"/>
                  </a:lnTo>
                  <a:lnTo>
                    <a:pt x="0" y="183985"/>
                  </a:lnTo>
                  <a:lnTo>
                    <a:pt x="2349" y="183985"/>
                  </a:lnTo>
                  <a:lnTo>
                    <a:pt x="2349" y="157111"/>
                  </a:lnTo>
                  <a:close/>
                </a:path>
                <a:path w="2540" h="454660">
                  <a:moveTo>
                    <a:pt x="0" y="0"/>
                  </a:moveTo>
                  <a:lnTo>
                    <a:pt x="0" y="32842"/>
                  </a:lnTo>
                  <a:lnTo>
                    <a:pt x="2349" y="34698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953">
              <a:extLst>
                <a:ext uri="{FF2B5EF4-FFF2-40B4-BE49-F238E27FC236}">
                  <a16:creationId xmlns:a16="http://schemas.microsoft.com/office/drawing/2014/main" id="{30343077-B290-FB81-0F88-BD469516D709}"/>
                </a:ext>
              </a:extLst>
            </p:cNvPr>
            <p:cNvSpPr/>
            <p:nvPr/>
          </p:nvSpPr>
          <p:spPr>
            <a:xfrm>
              <a:off x="1366570" y="1838185"/>
              <a:ext cx="2540" cy="452755"/>
            </a:xfrm>
            <a:custGeom>
              <a:avLst/>
              <a:gdLst/>
              <a:ahLst/>
              <a:cxnLst/>
              <a:rect l="l" t="t" r="r" b="b"/>
              <a:pathLst>
                <a:path w="2540" h="452755">
                  <a:moveTo>
                    <a:pt x="2349" y="263537"/>
                  </a:moveTo>
                  <a:lnTo>
                    <a:pt x="1752" y="263537"/>
                  </a:lnTo>
                  <a:lnTo>
                    <a:pt x="1752" y="262267"/>
                  </a:lnTo>
                  <a:lnTo>
                    <a:pt x="0" y="262267"/>
                  </a:lnTo>
                  <a:lnTo>
                    <a:pt x="0" y="263537"/>
                  </a:lnTo>
                  <a:lnTo>
                    <a:pt x="0" y="284746"/>
                  </a:lnTo>
                  <a:lnTo>
                    <a:pt x="0" y="285127"/>
                  </a:lnTo>
                  <a:lnTo>
                    <a:pt x="0" y="452183"/>
                  </a:lnTo>
                  <a:lnTo>
                    <a:pt x="2349" y="452183"/>
                  </a:lnTo>
                  <a:lnTo>
                    <a:pt x="2349" y="285127"/>
                  </a:lnTo>
                  <a:lnTo>
                    <a:pt x="2349" y="284746"/>
                  </a:lnTo>
                  <a:lnTo>
                    <a:pt x="2349" y="263537"/>
                  </a:lnTo>
                  <a:close/>
                </a:path>
                <a:path w="2540" h="452755">
                  <a:moveTo>
                    <a:pt x="2349" y="155244"/>
                  </a:moveTo>
                  <a:lnTo>
                    <a:pt x="0" y="155244"/>
                  </a:lnTo>
                  <a:lnTo>
                    <a:pt x="0" y="182118"/>
                  </a:lnTo>
                  <a:lnTo>
                    <a:pt x="2349" y="182118"/>
                  </a:lnTo>
                  <a:lnTo>
                    <a:pt x="2349" y="155244"/>
                  </a:lnTo>
                  <a:close/>
                </a:path>
                <a:path w="2540" h="452755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954">
              <a:extLst>
                <a:ext uri="{FF2B5EF4-FFF2-40B4-BE49-F238E27FC236}">
                  <a16:creationId xmlns:a16="http://schemas.microsoft.com/office/drawing/2014/main" id="{B0C2FCAD-A457-2D88-4AE1-193814E38B8C}"/>
                </a:ext>
              </a:extLst>
            </p:cNvPr>
            <p:cNvSpPr/>
            <p:nvPr/>
          </p:nvSpPr>
          <p:spPr>
            <a:xfrm>
              <a:off x="1368920" y="1840039"/>
              <a:ext cx="2540" cy="450850"/>
            </a:xfrm>
            <a:custGeom>
              <a:avLst/>
              <a:gdLst/>
              <a:ahLst/>
              <a:cxnLst/>
              <a:rect l="l" t="t" r="r" b="b"/>
              <a:pathLst>
                <a:path w="2540" h="450850">
                  <a:moveTo>
                    <a:pt x="2362" y="262928"/>
                  </a:moveTo>
                  <a:lnTo>
                    <a:pt x="0" y="261429"/>
                  </a:lnTo>
                  <a:lnTo>
                    <a:pt x="0" y="282892"/>
                  </a:lnTo>
                  <a:lnTo>
                    <a:pt x="0" y="450329"/>
                  </a:lnTo>
                  <a:lnTo>
                    <a:pt x="2362" y="450329"/>
                  </a:lnTo>
                  <a:lnTo>
                    <a:pt x="2362" y="282892"/>
                  </a:lnTo>
                  <a:lnTo>
                    <a:pt x="2362" y="262928"/>
                  </a:lnTo>
                  <a:close/>
                </a:path>
                <a:path w="2540" h="450850">
                  <a:moveTo>
                    <a:pt x="2362" y="153390"/>
                  </a:moveTo>
                  <a:lnTo>
                    <a:pt x="0" y="153390"/>
                  </a:lnTo>
                  <a:lnTo>
                    <a:pt x="0" y="180263"/>
                  </a:lnTo>
                  <a:lnTo>
                    <a:pt x="2362" y="180263"/>
                  </a:lnTo>
                  <a:lnTo>
                    <a:pt x="2362" y="153390"/>
                  </a:lnTo>
                  <a:close/>
                </a:path>
                <a:path w="2540" h="450850">
                  <a:moveTo>
                    <a:pt x="2362" y="1866"/>
                  </a:moveTo>
                  <a:lnTo>
                    <a:pt x="0" y="0"/>
                  </a:lnTo>
                  <a:lnTo>
                    <a:pt x="0" y="32854"/>
                  </a:lnTo>
                  <a:lnTo>
                    <a:pt x="2362" y="34709"/>
                  </a:lnTo>
                  <a:lnTo>
                    <a:pt x="2362" y="1866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3" name="object 955">
              <a:extLst>
                <a:ext uri="{FF2B5EF4-FFF2-40B4-BE49-F238E27FC236}">
                  <a16:creationId xmlns:a16="http://schemas.microsoft.com/office/drawing/2014/main" id="{3E4E7C07-624A-33AA-1DEF-5406552697D9}"/>
                </a:ext>
              </a:extLst>
            </p:cNvPr>
            <p:cNvSpPr/>
            <p:nvPr/>
          </p:nvSpPr>
          <p:spPr>
            <a:xfrm>
              <a:off x="1371282" y="1841906"/>
              <a:ext cx="2540" cy="448945"/>
            </a:xfrm>
            <a:custGeom>
              <a:avLst/>
              <a:gdLst/>
              <a:ahLst/>
              <a:cxnLst/>
              <a:rect l="l" t="t" r="r" b="b"/>
              <a:pathLst>
                <a:path w="2540" h="448944">
                  <a:moveTo>
                    <a:pt x="2349" y="262547"/>
                  </a:moveTo>
                  <a:lnTo>
                    <a:pt x="0" y="261061"/>
                  </a:lnTo>
                  <a:lnTo>
                    <a:pt x="0" y="281025"/>
                  </a:lnTo>
                  <a:lnTo>
                    <a:pt x="0" y="448462"/>
                  </a:lnTo>
                  <a:lnTo>
                    <a:pt x="2349" y="448462"/>
                  </a:lnTo>
                  <a:lnTo>
                    <a:pt x="2349" y="281012"/>
                  </a:lnTo>
                  <a:lnTo>
                    <a:pt x="2349" y="262547"/>
                  </a:lnTo>
                  <a:close/>
                </a:path>
                <a:path w="2540" h="448944">
                  <a:moveTo>
                    <a:pt x="2349" y="151523"/>
                  </a:moveTo>
                  <a:lnTo>
                    <a:pt x="0" y="151523"/>
                  </a:lnTo>
                  <a:lnTo>
                    <a:pt x="0" y="178396"/>
                  </a:lnTo>
                  <a:lnTo>
                    <a:pt x="2349" y="178396"/>
                  </a:lnTo>
                  <a:lnTo>
                    <a:pt x="2349" y="151523"/>
                  </a:lnTo>
                  <a:close/>
                </a:path>
                <a:path w="2540" h="448944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4" name="object 956">
              <a:extLst>
                <a:ext uri="{FF2B5EF4-FFF2-40B4-BE49-F238E27FC236}">
                  <a16:creationId xmlns:a16="http://schemas.microsoft.com/office/drawing/2014/main" id="{C292DF4A-50D0-7A8D-4B5F-08E0F66D4F95}"/>
                </a:ext>
              </a:extLst>
            </p:cNvPr>
            <p:cNvSpPr/>
            <p:nvPr/>
          </p:nvSpPr>
          <p:spPr>
            <a:xfrm>
              <a:off x="1373644" y="1843773"/>
              <a:ext cx="2540" cy="447040"/>
            </a:xfrm>
            <a:custGeom>
              <a:avLst/>
              <a:gdLst/>
              <a:ahLst/>
              <a:cxnLst/>
              <a:rect l="l" t="t" r="r" b="b"/>
              <a:pathLst>
                <a:path w="2540" h="447039">
                  <a:moveTo>
                    <a:pt x="2349" y="262166"/>
                  </a:moveTo>
                  <a:lnTo>
                    <a:pt x="0" y="260680"/>
                  </a:lnTo>
                  <a:lnTo>
                    <a:pt x="0" y="279146"/>
                  </a:lnTo>
                  <a:lnTo>
                    <a:pt x="0" y="446595"/>
                  </a:lnTo>
                  <a:lnTo>
                    <a:pt x="2349" y="446595"/>
                  </a:lnTo>
                  <a:lnTo>
                    <a:pt x="2349" y="279146"/>
                  </a:lnTo>
                  <a:lnTo>
                    <a:pt x="2349" y="262166"/>
                  </a:lnTo>
                  <a:close/>
                </a:path>
                <a:path w="2540" h="447039">
                  <a:moveTo>
                    <a:pt x="2349" y="149656"/>
                  </a:moveTo>
                  <a:lnTo>
                    <a:pt x="0" y="149656"/>
                  </a:lnTo>
                  <a:lnTo>
                    <a:pt x="0" y="176530"/>
                  </a:lnTo>
                  <a:lnTo>
                    <a:pt x="2349" y="176530"/>
                  </a:lnTo>
                  <a:lnTo>
                    <a:pt x="2349" y="149656"/>
                  </a:lnTo>
                  <a:close/>
                </a:path>
                <a:path w="2540" h="447039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5" name="object 957">
              <a:extLst>
                <a:ext uri="{FF2B5EF4-FFF2-40B4-BE49-F238E27FC236}">
                  <a16:creationId xmlns:a16="http://schemas.microsoft.com/office/drawing/2014/main" id="{D29D89CE-1AC0-08AB-D1A0-C8DFA9797A07}"/>
                </a:ext>
              </a:extLst>
            </p:cNvPr>
            <p:cNvSpPr/>
            <p:nvPr/>
          </p:nvSpPr>
          <p:spPr>
            <a:xfrm>
              <a:off x="1375994" y="1845627"/>
              <a:ext cx="2540" cy="445134"/>
            </a:xfrm>
            <a:custGeom>
              <a:avLst/>
              <a:gdLst/>
              <a:ahLst/>
              <a:cxnLst/>
              <a:rect l="l" t="t" r="r" b="b"/>
              <a:pathLst>
                <a:path w="2540" h="445135">
                  <a:moveTo>
                    <a:pt x="2349" y="261797"/>
                  </a:moveTo>
                  <a:lnTo>
                    <a:pt x="0" y="260311"/>
                  </a:lnTo>
                  <a:lnTo>
                    <a:pt x="0" y="277291"/>
                  </a:lnTo>
                  <a:lnTo>
                    <a:pt x="0" y="444741"/>
                  </a:lnTo>
                  <a:lnTo>
                    <a:pt x="2349" y="444741"/>
                  </a:lnTo>
                  <a:lnTo>
                    <a:pt x="2349" y="277291"/>
                  </a:lnTo>
                  <a:lnTo>
                    <a:pt x="2349" y="261797"/>
                  </a:lnTo>
                  <a:close/>
                </a:path>
                <a:path w="2540" h="445135">
                  <a:moveTo>
                    <a:pt x="2349" y="147802"/>
                  </a:moveTo>
                  <a:lnTo>
                    <a:pt x="0" y="147802"/>
                  </a:lnTo>
                  <a:lnTo>
                    <a:pt x="0" y="174675"/>
                  </a:lnTo>
                  <a:lnTo>
                    <a:pt x="2349" y="174675"/>
                  </a:lnTo>
                  <a:lnTo>
                    <a:pt x="2349" y="147802"/>
                  </a:lnTo>
                  <a:close/>
                </a:path>
                <a:path w="2540" h="445135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958">
              <a:extLst>
                <a:ext uri="{FF2B5EF4-FFF2-40B4-BE49-F238E27FC236}">
                  <a16:creationId xmlns:a16="http://schemas.microsoft.com/office/drawing/2014/main" id="{4B3A7D7D-2FF7-4F6E-D82E-71F2BEEB89E6}"/>
                </a:ext>
              </a:extLst>
            </p:cNvPr>
            <p:cNvSpPr/>
            <p:nvPr/>
          </p:nvSpPr>
          <p:spPr>
            <a:xfrm>
              <a:off x="1378343" y="1847472"/>
              <a:ext cx="2540" cy="443230"/>
            </a:xfrm>
            <a:custGeom>
              <a:avLst/>
              <a:gdLst/>
              <a:ahLst/>
              <a:cxnLst/>
              <a:rect l="l" t="t" r="r" b="b"/>
              <a:pathLst>
                <a:path w="2540" h="443230">
                  <a:moveTo>
                    <a:pt x="2349" y="275441"/>
                  </a:moveTo>
                  <a:lnTo>
                    <a:pt x="0" y="275443"/>
                  </a:lnTo>
                  <a:lnTo>
                    <a:pt x="0" y="442896"/>
                  </a:lnTo>
                  <a:lnTo>
                    <a:pt x="2349" y="442896"/>
                  </a:lnTo>
                  <a:lnTo>
                    <a:pt x="2349" y="275441"/>
                  </a:lnTo>
                  <a:close/>
                </a:path>
                <a:path w="2540" h="443230">
                  <a:moveTo>
                    <a:pt x="0" y="259949"/>
                  </a:moveTo>
                  <a:lnTo>
                    <a:pt x="0" y="275443"/>
                  </a:lnTo>
                  <a:lnTo>
                    <a:pt x="2349" y="275441"/>
                  </a:lnTo>
                  <a:lnTo>
                    <a:pt x="2349" y="262277"/>
                  </a:lnTo>
                  <a:lnTo>
                    <a:pt x="1443" y="260862"/>
                  </a:lnTo>
                  <a:lnTo>
                    <a:pt x="0" y="259949"/>
                  </a:lnTo>
                  <a:close/>
                </a:path>
                <a:path w="2540" h="443230">
                  <a:moveTo>
                    <a:pt x="2349" y="145957"/>
                  </a:moveTo>
                  <a:lnTo>
                    <a:pt x="0" y="145957"/>
                  </a:lnTo>
                  <a:lnTo>
                    <a:pt x="0" y="172830"/>
                  </a:lnTo>
                  <a:lnTo>
                    <a:pt x="2349" y="172830"/>
                  </a:lnTo>
                  <a:lnTo>
                    <a:pt x="2349" y="145957"/>
                  </a:lnTo>
                  <a:close/>
                </a:path>
                <a:path w="2540" h="443230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959">
              <a:extLst>
                <a:ext uri="{FF2B5EF4-FFF2-40B4-BE49-F238E27FC236}">
                  <a16:creationId xmlns:a16="http://schemas.microsoft.com/office/drawing/2014/main" id="{724F945D-F7CB-64BC-E879-6460EB63B7C7}"/>
                </a:ext>
              </a:extLst>
            </p:cNvPr>
            <p:cNvSpPr/>
            <p:nvPr/>
          </p:nvSpPr>
          <p:spPr>
            <a:xfrm>
              <a:off x="1380705" y="1849348"/>
              <a:ext cx="2540" cy="441325"/>
            </a:xfrm>
            <a:custGeom>
              <a:avLst/>
              <a:gdLst/>
              <a:ahLst/>
              <a:cxnLst/>
              <a:rect l="l" t="t" r="r" b="b"/>
              <a:pathLst>
                <a:path w="2540" h="441325">
                  <a:moveTo>
                    <a:pt x="2349" y="264096"/>
                  </a:moveTo>
                  <a:lnTo>
                    <a:pt x="0" y="260426"/>
                  </a:lnTo>
                  <a:lnTo>
                    <a:pt x="0" y="273570"/>
                  </a:lnTo>
                  <a:lnTo>
                    <a:pt x="0" y="441020"/>
                  </a:lnTo>
                  <a:lnTo>
                    <a:pt x="2349" y="441020"/>
                  </a:lnTo>
                  <a:lnTo>
                    <a:pt x="2349" y="273570"/>
                  </a:lnTo>
                  <a:lnTo>
                    <a:pt x="2349" y="264096"/>
                  </a:lnTo>
                  <a:close/>
                </a:path>
                <a:path w="2540" h="441325">
                  <a:moveTo>
                    <a:pt x="2349" y="144081"/>
                  </a:moveTo>
                  <a:lnTo>
                    <a:pt x="0" y="144081"/>
                  </a:lnTo>
                  <a:lnTo>
                    <a:pt x="0" y="170954"/>
                  </a:lnTo>
                  <a:lnTo>
                    <a:pt x="2349" y="170954"/>
                  </a:lnTo>
                  <a:lnTo>
                    <a:pt x="2349" y="144081"/>
                  </a:lnTo>
                  <a:close/>
                </a:path>
                <a:path w="2540" h="441325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960">
              <a:extLst>
                <a:ext uri="{FF2B5EF4-FFF2-40B4-BE49-F238E27FC236}">
                  <a16:creationId xmlns:a16="http://schemas.microsoft.com/office/drawing/2014/main" id="{A41C52FB-3666-2AE0-87DC-B15595C37766}"/>
                </a:ext>
              </a:extLst>
            </p:cNvPr>
            <p:cNvSpPr/>
            <p:nvPr/>
          </p:nvSpPr>
          <p:spPr>
            <a:xfrm>
              <a:off x="1383055" y="1851202"/>
              <a:ext cx="2540" cy="439420"/>
            </a:xfrm>
            <a:custGeom>
              <a:avLst/>
              <a:gdLst/>
              <a:ahLst/>
              <a:cxnLst/>
              <a:rect l="l" t="t" r="r" b="b"/>
              <a:pathLst>
                <a:path w="2540" h="439419">
                  <a:moveTo>
                    <a:pt x="2349" y="265912"/>
                  </a:moveTo>
                  <a:lnTo>
                    <a:pt x="0" y="262242"/>
                  </a:lnTo>
                  <a:lnTo>
                    <a:pt x="0" y="271716"/>
                  </a:lnTo>
                  <a:lnTo>
                    <a:pt x="0" y="439166"/>
                  </a:lnTo>
                  <a:lnTo>
                    <a:pt x="2349" y="439166"/>
                  </a:lnTo>
                  <a:lnTo>
                    <a:pt x="2349" y="271716"/>
                  </a:lnTo>
                  <a:lnTo>
                    <a:pt x="2349" y="265912"/>
                  </a:lnTo>
                  <a:close/>
                </a:path>
                <a:path w="2540" h="439419">
                  <a:moveTo>
                    <a:pt x="2349" y="142227"/>
                  </a:moveTo>
                  <a:lnTo>
                    <a:pt x="0" y="142227"/>
                  </a:lnTo>
                  <a:lnTo>
                    <a:pt x="0" y="169100"/>
                  </a:lnTo>
                  <a:lnTo>
                    <a:pt x="2349" y="169100"/>
                  </a:lnTo>
                  <a:lnTo>
                    <a:pt x="2349" y="142227"/>
                  </a:lnTo>
                  <a:close/>
                </a:path>
                <a:path w="2540" h="439419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961">
              <a:extLst>
                <a:ext uri="{FF2B5EF4-FFF2-40B4-BE49-F238E27FC236}">
                  <a16:creationId xmlns:a16="http://schemas.microsoft.com/office/drawing/2014/main" id="{2BB4C397-92B3-C99A-39CE-9A1F37AA9131}"/>
                </a:ext>
              </a:extLst>
            </p:cNvPr>
            <p:cNvSpPr/>
            <p:nvPr/>
          </p:nvSpPr>
          <p:spPr>
            <a:xfrm>
              <a:off x="1385417" y="1853069"/>
              <a:ext cx="2540" cy="437515"/>
            </a:xfrm>
            <a:custGeom>
              <a:avLst/>
              <a:gdLst/>
              <a:ahLst/>
              <a:cxnLst/>
              <a:rect l="l" t="t" r="r" b="b"/>
              <a:pathLst>
                <a:path w="2540" h="437514">
                  <a:moveTo>
                    <a:pt x="2349" y="267728"/>
                  </a:moveTo>
                  <a:lnTo>
                    <a:pt x="0" y="264058"/>
                  </a:lnTo>
                  <a:lnTo>
                    <a:pt x="0" y="269849"/>
                  </a:lnTo>
                  <a:lnTo>
                    <a:pt x="0" y="437299"/>
                  </a:lnTo>
                  <a:lnTo>
                    <a:pt x="2349" y="437299"/>
                  </a:lnTo>
                  <a:lnTo>
                    <a:pt x="2349" y="269849"/>
                  </a:lnTo>
                  <a:lnTo>
                    <a:pt x="2349" y="267728"/>
                  </a:lnTo>
                  <a:close/>
                </a:path>
                <a:path w="2540" h="437514">
                  <a:moveTo>
                    <a:pt x="2349" y="140360"/>
                  </a:moveTo>
                  <a:lnTo>
                    <a:pt x="0" y="140360"/>
                  </a:lnTo>
                  <a:lnTo>
                    <a:pt x="0" y="167233"/>
                  </a:lnTo>
                  <a:lnTo>
                    <a:pt x="2349" y="167233"/>
                  </a:lnTo>
                  <a:lnTo>
                    <a:pt x="2349" y="140360"/>
                  </a:lnTo>
                  <a:close/>
                </a:path>
                <a:path w="2540" h="437514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962">
              <a:extLst>
                <a:ext uri="{FF2B5EF4-FFF2-40B4-BE49-F238E27FC236}">
                  <a16:creationId xmlns:a16="http://schemas.microsoft.com/office/drawing/2014/main" id="{A2719E36-8675-2918-F86A-77E7E02A10E8}"/>
                </a:ext>
              </a:extLst>
            </p:cNvPr>
            <p:cNvSpPr/>
            <p:nvPr/>
          </p:nvSpPr>
          <p:spPr>
            <a:xfrm>
              <a:off x="1387767" y="1854923"/>
              <a:ext cx="2540" cy="436245"/>
            </a:xfrm>
            <a:custGeom>
              <a:avLst/>
              <a:gdLst/>
              <a:ahLst/>
              <a:cxnLst/>
              <a:rect l="l" t="t" r="r" b="b"/>
              <a:pathLst>
                <a:path w="2540" h="436244">
                  <a:moveTo>
                    <a:pt x="558" y="267995"/>
                  </a:moveTo>
                  <a:lnTo>
                    <a:pt x="266" y="266306"/>
                  </a:lnTo>
                  <a:lnTo>
                    <a:pt x="0" y="265874"/>
                  </a:lnTo>
                  <a:lnTo>
                    <a:pt x="0" y="267995"/>
                  </a:lnTo>
                  <a:lnTo>
                    <a:pt x="558" y="267995"/>
                  </a:lnTo>
                  <a:close/>
                </a:path>
                <a:path w="2540" h="436244">
                  <a:moveTo>
                    <a:pt x="2349" y="278549"/>
                  </a:moveTo>
                  <a:lnTo>
                    <a:pt x="1511" y="278549"/>
                  </a:lnTo>
                  <a:lnTo>
                    <a:pt x="1511" y="268389"/>
                  </a:lnTo>
                  <a:lnTo>
                    <a:pt x="0" y="268389"/>
                  </a:lnTo>
                  <a:lnTo>
                    <a:pt x="0" y="278549"/>
                  </a:lnTo>
                  <a:lnTo>
                    <a:pt x="0" y="436029"/>
                  </a:lnTo>
                  <a:lnTo>
                    <a:pt x="2349" y="436029"/>
                  </a:lnTo>
                  <a:lnTo>
                    <a:pt x="2349" y="278549"/>
                  </a:lnTo>
                  <a:close/>
                </a:path>
                <a:path w="2540" h="436244">
                  <a:moveTo>
                    <a:pt x="2349" y="138506"/>
                  </a:moveTo>
                  <a:lnTo>
                    <a:pt x="0" y="138506"/>
                  </a:lnTo>
                  <a:lnTo>
                    <a:pt x="0" y="165379"/>
                  </a:lnTo>
                  <a:lnTo>
                    <a:pt x="2349" y="165379"/>
                  </a:lnTo>
                  <a:lnTo>
                    <a:pt x="2349" y="138506"/>
                  </a:lnTo>
                  <a:close/>
                </a:path>
                <a:path w="2540" h="436244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963">
              <a:extLst>
                <a:ext uri="{FF2B5EF4-FFF2-40B4-BE49-F238E27FC236}">
                  <a16:creationId xmlns:a16="http://schemas.microsoft.com/office/drawing/2014/main" id="{2D61F469-F056-96A8-46D8-8967BD342CD9}"/>
                </a:ext>
              </a:extLst>
            </p:cNvPr>
            <p:cNvSpPr/>
            <p:nvPr/>
          </p:nvSpPr>
          <p:spPr>
            <a:xfrm>
              <a:off x="1390116" y="1856777"/>
              <a:ext cx="2540" cy="434340"/>
            </a:xfrm>
            <a:custGeom>
              <a:avLst/>
              <a:gdLst/>
              <a:ahLst/>
              <a:cxnLst/>
              <a:rect l="l" t="t" r="r" b="b"/>
              <a:pathLst>
                <a:path w="2540" h="434339">
                  <a:moveTo>
                    <a:pt x="2349" y="407504"/>
                  </a:moveTo>
                  <a:lnTo>
                    <a:pt x="901" y="407504"/>
                  </a:lnTo>
                  <a:lnTo>
                    <a:pt x="901" y="281774"/>
                  </a:lnTo>
                  <a:lnTo>
                    <a:pt x="482" y="281774"/>
                  </a:lnTo>
                  <a:lnTo>
                    <a:pt x="482" y="276694"/>
                  </a:lnTo>
                  <a:lnTo>
                    <a:pt x="0" y="276694"/>
                  </a:lnTo>
                  <a:lnTo>
                    <a:pt x="0" y="281774"/>
                  </a:lnTo>
                  <a:lnTo>
                    <a:pt x="0" y="407504"/>
                  </a:lnTo>
                  <a:lnTo>
                    <a:pt x="0" y="434174"/>
                  </a:lnTo>
                  <a:lnTo>
                    <a:pt x="2349" y="434174"/>
                  </a:lnTo>
                  <a:lnTo>
                    <a:pt x="2349" y="407504"/>
                  </a:lnTo>
                  <a:close/>
                </a:path>
                <a:path w="2540" h="434339">
                  <a:moveTo>
                    <a:pt x="2349" y="136652"/>
                  </a:moveTo>
                  <a:lnTo>
                    <a:pt x="0" y="136652"/>
                  </a:lnTo>
                  <a:lnTo>
                    <a:pt x="0" y="163525"/>
                  </a:lnTo>
                  <a:lnTo>
                    <a:pt x="2349" y="163525"/>
                  </a:lnTo>
                  <a:lnTo>
                    <a:pt x="2349" y="136652"/>
                  </a:lnTo>
                  <a:close/>
                </a:path>
                <a:path w="2540" h="434339">
                  <a:moveTo>
                    <a:pt x="2349" y="1854"/>
                  </a:moveTo>
                  <a:lnTo>
                    <a:pt x="0" y="0"/>
                  </a:lnTo>
                  <a:lnTo>
                    <a:pt x="0" y="32842"/>
                  </a:lnTo>
                  <a:lnTo>
                    <a:pt x="2349" y="34696"/>
                  </a:lnTo>
                  <a:lnTo>
                    <a:pt x="2349" y="1854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2" name="object 964">
              <a:extLst>
                <a:ext uri="{FF2B5EF4-FFF2-40B4-BE49-F238E27FC236}">
                  <a16:creationId xmlns:a16="http://schemas.microsoft.com/office/drawing/2014/main" id="{6BD8CDF8-D0A8-1800-3F22-6E3E25E1654B}"/>
                </a:ext>
              </a:extLst>
            </p:cNvPr>
            <p:cNvSpPr/>
            <p:nvPr/>
          </p:nvSpPr>
          <p:spPr>
            <a:xfrm>
              <a:off x="1392478" y="1858638"/>
              <a:ext cx="2540" cy="431800"/>
            </a:xfrm>
            <a:custGeom>
              <a:avLst/>
              <a:gdLst/>
              <a:ahLst/>
              <a:cxnLst/>
              <a:rect l="l" t="t" r="r" b="b"/>
              <a:pathLst>
                <a:path w="2540" h="431800">
                  <a:moveTo>
                    <a:pt x="2349" y="405377"/>
                  </a:moveTo>
                  <a:lnTo>
                    <a:pt x="0" y="405377"/>
                  </a:lnTo>
                  <a:lnTo>
                    <a:pt x="0" y="431730"/>
                  </a:lnTo>
                  <a:lnTo>
                    <a:pt x="2349" y="431730"/>
                  </a:lnTo>
                  <a:lnTo>
                    <a:pt x="2349" y="405377"/>
                  </a:lnTo>
                  <a:close/>
                </a:path>
                <a:path w="2540" h="431800">
                  <a:moveTo>
                    <a:pt x="2349" y="134791"/>
                  </a:moveTo>
                  <a:lnTo>
                    <a:pt x="0" y="134791"/>
                  </a:lnTo>
                  <a:lnTo>
                    <a:pt x="0" y="161664"/>
                  </a:lnTo>
                  <a:lnTo>
                    <a:pt x="2349" y="161664"/>
                  </a:lnTo>
                  <a:lnTo>
                    <a:pt x="2349" y="134791"/>
                  </a:lnTo>
                  <a:close/>
                </a:path>
                <a:path w="2540" h="431800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3" name="object 965">
              <a:extLst>
                <a:ext uri="{FF2B5EF4-FFF2-40B4-BE49-F238E27FC236}">
                  <a16:creationId xmlns:a16="http://schemas.microsoft.com/office/drawing/2014/main" id="{2ACA3543-75D4-0B41-79EA-941DD590F655}"/>
                </a:ext>
              </a:extLst>
            </p:cNvPr>
            <p:cNvSpPr/>
            <p:nvPr/>
          </p:nvSpPr>
          <p:spPr>
            <a:xfrm>
              <a:off x="1394828" y="1860494"/>
              <a:ext cx="2540" cy="429895"/>
            </a:xfrm>
            <a:custGeom>
              <a:avLst/>
              <a:gdLst/>
              <a:ahLst/>
              <a:cxnLst/>
              <a:rect l="l" t="t" r="r" b="b"/>
              <a:pathLst>
                <a:path w="2540" h="429894">
                  <a:moveTo>
                    <a:pt x="2349" y="403521"/>
                  </a:moveTo>
                  <a:lnTo>
                    <a:pt x="0" y="403521"/>
                  </a:lnTo>
                  <a:lnTo>
                    <a:pt x="0" y="429874"/>
                  </a:lnTo>
                  <a:lnTo>
                    <a:pt x="2349" y="429874"/>
                  </a:lnTo>
                  <a:lnTo>
                    <a:pt x="2349" y="403521"/>
                  </a:lnTo>
                  <a:close/>
                </a:path>
                <a:path w="2540" h="429894">
                  <a:moveTo>
                    <a:pt x="2349" y="132935"/>
                  </a:moveTo>
                  <a:lnTo>
                    <a:pt x="0" y="132935"/>
                  </a:lnTo>
                  <a:lnTo>
                    <a:pt x="0" y="159808"/>
                  </a:lnTo>
                  <a:lnTo>
                    <a:pt x="2349" y="159808"/>
                  </a:lnTo>
                  <a:lnTo>
                    <a:pt x="2349" y="132935"/>
                  </a:lnTo>
                  <a:close/>
                </a:path>
                <a:path w="2540" h="429894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966">
              <a:extLst>
                <a:ext uri="{FF2B5EF4-FFF2-40B4-BE49-F238E27FC236}">
                  <a16:creationId xmlns:a16="http://schemas.microsoft.com/office/drawing/2014/main" id="{1F724C51-AF98-CF10-35F7-73F25DB4192D}"/>
                </a:ext>
              </a:extLst>
            </p:cNvPr>
            <p:cNvSpPr/>
            <p:nvPr/>
          </p:nvSpPr>
          <p:spPr>
            <a:xfrm>
              <a:off x="1397177" y="1862350"/>
              <a:ext cx="2540" cy="428625"/>
            </a:xfrm>
            <a:custGeom>
              <a:avLst/>
              <a:gdLst/>
              <a:ahLst/>
              <a:cxnLst/>
              <a:rect l="l" t="t" r="r" b="b"/>
              <a:pathLst>
                <a:path w="2540" h="428625">
                  <a:moveTo>
                    <a:pt x="2349" y="401665"/>
                  </a:moveTo>
                  <a:lnTo>
                    <a:pt x="0" y="401665"/>
                  </a:lnTo>
                  <a:lnTo>
                    <a:pt x="0" y="428018"/>
                  </a:lnTo>
                  <a:lnTo>
                    <a:pt x="2349" y="428018"/>
                  </a:lnTo>
                  <a:lnTo>
                    <a:pt x="2349" y="401665"/>
                  </a:lnTo>
                  <a:close/>
                </a:path>
                <a:path w="2540" h="428625">
                  <a:moveTo>
                    <a:pt x="2349" y="131079"/>
                  </a:moveTo>
                  <a:lnTo>
                    <a:pt x="0" y="131079"/>
                  </a:lnTo>
                  <a:lnTo>
                    <a:pt x="0" y="157952"/>
                  </a:lnTo>
                  <a:lnTo>
                    <a:pt x="2349" y="157952"/>
                  </a:lnTo>
                  <a:lnTo>
                    <a:pt x="2349" y="131079"/>
                  </a:lnTo>
                  <a:close/>
                </a:path>
                <a:path w="2540" h="4286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776"/>
                  </a:lnTo>
                  <a:lnTo>
                    <a:pt x="173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967">
              <a:extLst>
                <a:ext uri="{FF2B5EF4-FFF2-40B4-BE49-F238E27FC236}">
                  <a16:creationId xmlns:a16="http://schemas.microsoft.com/office/drawing/2014/main" id="{EA099D02-0152-125B-9EF6-FCEB9601D060}"/>
                </a:ext>
              </a:extLst>
            </p:cNvPr>
            <p:cNvSpPr/>
            <p:nvPr/>
          </p:nvSpPr>
          <p:spPr>
            <a:xfrm>
              <a:off x="1399540" y="1864135"/>
              <a:ext cx="2540" cy="426720"/>
            </a:xfrm>
            <a:custGeom>
              <a:avLst/>
              <a:gdLst/>
              <a:ahLst/>
              <a:cxnLst/>
              <a:rect l="l" t="t" r="r" b="b"/>
              <a:pathLst>
                <a:path w="2540" h="426719">
                  <a:moveTo>
                    <a:pt x="2349" y="399880"/>
                  </a:moveTo>
                  <a:lnTo>
                    <a:pt x="0" y="399880"/>
                  </a:lnTo>
                  <a:lnTo>
                    <a:pt x="0" y="426233"/>
                  </a:lnTo>
                  <a:lnTo>
                    <a:pt x="2349" y="426233"/>
                  </a:lnTo>
                  <a:lnTo>
                    <a:pt x="2349" y="399880"/>
                  </a:lnTo>
                  <a:close/>
                </a:path>
                <a:path w="2540" h="426719">
                  <a:moveTo>
                    <a:pt x="2349" y="129294"/>
                  </a:moveTo>
                  <a:lnTo>
                    <a:pt x="0" y="129294"/>
                  </a:lnTo>
                  <a:lnTo>
                    <a:pt x="0" y="156167"/>
                  </a:lnTo>
                  <a:lnTo>
                    <a:pt x="2349" y="156167"/>
                  </a:lnTo>
                  <a:lnTo>
                    <a:pt x="2349" y="129294"/>
                  </a:lnTo>
                  <a:close/>
                </a:path>
                <a:path w="2540" h="426719">
                  <a:moveTo>
                    <a:pt x="0" y="0"/>
                  </a:moveTo>
                  <a:lnTo>
                    <a:pt x="0" y="32925"/>
                  </a:lnTo>
                  <a:lnTo>
                    <a:pt x="2349" y="34781"/>
                  </a:lnTo>
                  <a:lnTo>
                    <a:pt x="2349" y="1625"/>
                  </a:lnTo>
                  <a:lnTo>
                    <a:pt x="1206" y="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968">
              <a:extLst>
                <a:ext uri="{FF2B5EF4-FFF2-40B4-BE49-F238E27FC236}">
                  <a16:creationId xmlns:a16="http://schemas.microsoft.com/office/drawing/2014/main" id="{F1D5A02F-0A5D-9363-D33B-585C10F63736}"/>
                </a:ext>
              </a:extLst>
            </p:cNvPr>
            <p:cNvSpPr/>
            <p:nvPr/>
          </p:nvSpPr>
          <p:spPr>
            <a:xfrm>
              <a:off x="1401889" y="1850455"/>
              <a:ext cx="2540" cy="440055"/>
            </a:xfrm>
            <a:custGeom>
              <a:avLst/>
              <a:gdLst/>
              <a:ahLst/>
              <a:cxnLst/>
              <a:rect l="l" t="t" r="r" b="b"/>
              <a:pathLst>
                <a:path w="2540" h="440055">
                  <a:moveTo>
                    <a:pt x="2349" y="413561"/>
                  </a:moveTo>
                  <a:lnTo>
                    <a:pt x="0" y="413561"/>
                  </a:lnTo>
                  <a:lnTo>
                    <a:pt x="0" y="439913"/>
                  </a:lnTo>
                  <a:lnTo>
                    <a:pt x="2349" y="439913"/>
                  </a:lnTo>
                  <a:lnTo>
                    <a:pt x="2349" y="413561"/>
                  </a:lnTo>
                  <a:close/>
                </a:path>
                <a:path w="2540" h="440055">
                  <a:moveTo>
                    <a:pt x="2349" y="142975"/>
                  </a:moveTo>
                  <a:lnTo>
                    <a:pt x="0" y="142975"/>
                  </a:lnTo>
                  <a:lnTo>
                    <a:pt x="0" y="169848"/>
                  </a:lnTo>
                  <a:lnTo>
                    <a:pt x="2349" y="169848"/>
                  </a:lnTo>
                  <a:lnTo>
                    <a:pt x="2349" y="142975"/>
                  </a:lnTo>
                  <a:close/>
                </a:path>
                <a:path w="2540" h="440055">
                  <a:moveTo>
                    <a:pt x="0" y="15305"/>
                  </a:moveTo>
                  <a:lnTo>
                    <a:pt x="0" y="48462"/>
                  </a:lnTo>
                  <a:lnTo>
                    <a:pt x="2349" y="50318"/>
                  </a:lnTo>
                  <a:lnTo>
                    <a:pt x="2349" y="16660"/>
                  </a:lnTo>
                  <a:lnTo>
                    <a:pt x="1866" y="16660"/>
                  </a:lnTo>
                  <a:lnTo>
                    <a:pt x="0" y="15305"/>
                  </a:lnTo>
                  <a:close/>
                </a:path>
                <a:path w="2540" h="440055">
                  <a:moveTo>
                    <a:pt x="2349" y="0"/>
                  </a:moveTo>
                  <a:lnTo>
                    <a:pt x="1892" y="2284"/>
                  </a:lnTo>
                  <a:lnTo>
                    <a:pt x="1866" y="16660"/>
                  </a:lnTo>
                  <a:lnTo>
                    <a:pt x="2349" y="1666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969">
              <a:extLst>
                <a:ext uri="{FF2B5EF4-FFF2-40B4-BE49-F238E27FC236}">
                  <a16:creationId xmlns:a16="http://schemas.microsoft.com/office/drawing/2014/main" id="{0495A2FD-A4BC-5341-B2A3-690C1669CBBB}"/>
                </a:ext>
              </a:extLst>
            </p:cNvPr>
            <p:cNvSpPr/>
            <p:nvPr/>
          </p:nvSpPr>
          <p:spPr>
            <a:xfrm>
              <a:off x="1404251" y="1841303"/>
              <a:ext cx="2540" cy="449580"/>
            </a:xfrm>
            <a:custGeom>
              <a:avLst/>
              <a:gdLst/>
              <a:ahLst/>
              <a:cxnLst/>
              <a:rect l="l" t="t" r="r" b="b"/>
              <a:pathLst>
                <a:path w="2540" h="449580">
                  <a:moveTo>
                    <a:pt x="2349" y="422713"/>
                  </a:moveTo>
                  <a:lnTo>
                    <a:pt x="0" y="422713"/>
                  </a:lnTo>
                  <a:lnTo>
                    <a:pt x="0" y="449065"/>
                  </a:lnTo>
                  <a:lnTo>
                    <a:pt x="2349" y="449065"/>
                  </a:lnTo>
                  <a:lnTo>
                    <a:pt x="2349" y="422713"/>
                  </a:lnTo>
                  <a:close/>
                </a:path>
                <a:path w="2540" h="449580">
                  <a:moveTo>
                    <a:pt x="2349" y="152127"/>
                  </a:moveTo>
                  <a:lnTo>
                    <a:pt x="0" y="152127"/>
                  </a:lnTo>
                  <a:lnTo>
                    <a:pt x="0" y="179000"/>
                  </a:lnTo>
                  <a:lnTo>
                    <a:pt x="2349" y="179000"/>
                  </a:lnTo>
                  <a:lnTo>
                    <a:pt x="2349" y="152127"/>
                  </a:lnTo>
                  <a:close/>
                </a:path>
                <a:path w="2540" h="449580">
                  <a:moveTo>
                    <a:pt x="2349" y="0"/>
                  </a:moveTo>
                  <a:lnTo>
                    <a:pt x="1574" y="1219"/>
                  </a:lnTo>
                  <a:lnTo>
                    <a:pt x="0" y="9088"/>
                  </a:lnTo>
                  <a:lnTo>
                    <a:pt x="0" y="59480"/>
                  </a:lnTo>
                  <a:lnTo>
                    <a:pt x="2349" y="6133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970">
              <a:extLst>
                <a:ext uri="{FF2B5EF4-FFF2-40B4-BE49-F238E27FC236}">
                  <a16:creationId xmlns:a16="http://schemas.microsoft.com/office/drawing/2014/main" id="{B2C0C575-B998-DD6B-5277-BE8FA0417E40}"/>
                </a:ext>
              </a:extLst>
            </p:cNvPr>
            <p:cNvSpPr/>
            <p:nvPr/>
          </p:nvSpPr>
          <p:spPr>
            <a:xfrm>
              <a:off x="1406601" y="1837604"/>
              <a:ext cx="2540" cy="453390"/>
            </a:xfrm>
            <a:custGeom>
              <a:avLst/>
              <a:gdLst/>
              <a:ahLst/>
              <a:cxnLst/>
              <a:rect l="l" t="t" r="r" b="b"/>
              <a:pathLst>
                <a:path w="2540" h="453389">
                  <a:moveTo>
                    <a:pt x="2349" y="426412"/>
                  </a:moveTo>
                  <a:lnTo>
                    <a:pt x="0" y="426412"/>
                  </a:lnTo>
                  <a:lnTo>
                    <a:pt x="0" y="452764"/>
                  </a:lnTo>
                  <a:lnTo>
                    <a:pt x="2349" y="452764"/>
                  </a:lnTo>
                  <a:lnTo>
                    <a:pt x="2349" y="426412"/>
                  </a:lnTo>
                  <a:close/>
                </a:path>
                <a:path w="2540" h="453389">
                  <a:moveTo>
                    <a:pt x="2349" y="155825"/>
                  </a:moveTo>
                  <a:lnTo>
                    <a:pt x="0" y="155825"/>
                  </a:lnTo>
                  <a:lnTo>
                    <a:pt x="0" y="182699"/>
                  </a:lnTo>
                  <a:lnTo>
                    <a:pt x="2349" y="182699"/>
                  </a:lnTo>
                  <a:lnTo>
                    <a:pt x="2349" y="155825"/>
                  </a:lnTo>
                  <a:close/>
                </a:path>
                <a:path w="2540" h="453389">
                  <a:moveTo>
                    <a:pt x="2349" y="0"/>
                  </a:moveTo>
                  <a:lnTo>
                    <a:pt x="0" y="3698"/>
                  </a:lnTo>
                  <a:lnTo>
                    <a:pt x="0" y="65035"/>
                  </a:lnTo>
                  <a:lnTo>
                    <a:pt x="2349" y="6689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971">
              <a:extLst>
                <a:ext uri="{FF2B5EF4-FFF2-40B4-BE49-F238E27FC236}">
                  <a16:creationId xmlns:a16="http://schemas.microsoft.com/office/drawing/2014/main" id="{AC40ACD4-E5DD-166D-A158-022E1230C8AD}"/>
                </a:ext>
              </a:extLst>
            </p:cNvPr>
            <p:cNvSpPr/>
            <p:nvPr/>
          </p:nvSpPr>
          <p:spPr>
            <a:xfrm>
              <a:off x="1408950" y="1834198"/>
              <a:ext cx="2540" cy="456565"/>
            </a:xfrm>
            <a:custGeom>
              <a:avLst/>
              <a:gdLst/>
              <a:ahLst/>
              <a:cxnLst/>
              <a:rect l="l" t="t" r="r" b="b"/>
              <a:pathLst>
                <a:path w="2540" h="456564">
                  <a:moveTo>
                    <a:pt x="2349" y="429817"/>
                  </a:moveTo>
                  <a:lnTo>
                    <a:pt x="0" y="429817"/>
                  </a:lnTo>
                  <a:lnTo>
                    <a:pt x="0" y="456170"/>
                  </a:lnTo>
                  <a:lnTo>
                    <a:pt x="2349" y="456170"/>
                  </a:lnTo>
                  <a:lnTo>
                    <a:pt x="2349" y="429817"/>
                  </a:lnTo>
                  <a:close/>
                </a:path>
                <a:path w="2540" h="456564">
                  <a:moveTo>
                    <a:pt x="2349" y="159231"/>
                  </a:moveTo>
                  <a:lnTo>
                    <a:pt x="0" y="159231"/>
                  </a:lnTo>
                  <a:lnTo>
                    <a:pt x="0" y="186104"/>
                  </a:lnTo>
                  <a:lnTo>
                    <a:pt x="2349" y="186104"/>
                  </a:lnTo>
                  <a:lnTo>
                    <a:pt x="2349" y="159231"/>
                  </a:lnTo>
                  <a:close/>
                </a:path>
                <a:path w="2540" h="456564">
                  <a:moveTo>
                    <a:pt x="2349" y="0"/>
                  </a:moveTo>
                  <a:lnTo>
                    <a:pt x="2017" y="229"/>
                  </a:lnTo>
                  <a:lnTo>
                    <a:pt x="0" y="3405"/>
                  </a:lnTo>
                  <a:lnTo>
                    <a:pt x="0" y="70297"/>
                  </a:lnTo>
                  <a:lnTo>
                    <a:pt x="2349" y="721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972">
              <a:extLst>
                <a:ext uri="{FF2B5EF4-FFF2-40B4-BE49-F238E27FC236}">
                  <a16:creationId xmlns:a16="http://schemas.microsoft.com/office/drawing/2014/main" id="{F1023657-5FAC-205C-C578-2397E241C8DA}"/>
                </a:ext>
              </a:extLst>
            </p:cNvPr>
            <p:cNvSpPr/>
            <p:nvPr/>
          </p:nvSpPr>
          <p:spPr>
            <a:xfrm>
              <a:off x="1411312" y="1832565"/>
              <a:ext cx="2540" cy="457834"/>
            </a:xfrm>
            <a:custGeom>
              <a:avLst/>
              <a:gdLst/>
              <a:ahLst/>
              <a:cxnLst/>
              <a:rect l="l" t="t" r="r" b="b"/>
              <a:pathLst>
                <a:path w="2540" h="457835">
                  <a:moveTo>
                    <a:pt x="2349" y="431450"/>
                  </a:moveTo>
                  <a:lnTo>
                    <a:pt x="0" y="431450"/>
                  </a:lnTo>
                  <a:lnTo>
                    <a:pt x="0" y="457803"/>
                  </a:lnTo>
                  <a:lnTo>
                    <a:pt x="2349" y="457803"/>
                  </a:lnTo>
                  <a:lnTo>
                    <a:pt x="2349" y="431450"/>
                  </a:lnTo>
                  <a:close/>
                </a:path>
                <a:path w="2540" h="457835">
                  <a:moveTo>
                    <a:pt x="2349" y="160864"/>
                  </a:moveTo>
                  <a:lnTo>
                    <a:pt x="0" y="160864"/>
                  </a:lnTo>
                  <a:lnTo>
                    <a:pt x="0" y="187737"/>
                  </a:lnTo>
                  <a:lnTo>
                    <a:pt x="2349" y="187737"/>
                  </a:lnTo>
                  <a:lnTo>
                    <a:pt x="2349" y="160864"/>
                  </a:lnTo>
                  <a:close/>
                </a:path>
                <a:path w="2540" h="457835">
                  <a:moveTo>
                    <a:pt x="2349" y="0"/>
                  </a:moveTo>
                  <a:lnTo>
                    <a:pt x="0" y="1624"/>
                  </a:lnTo>
                  <a:lnTo>
                    <a:pt x="0" y="73796"/>
                  </a:lnTo>
                  <a:lnTo>
                    <a:pt x="2349" y="7565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973">
              <a:extLst>
                <a:ext uri="{FF2B5EF4-FFF2-40B4-BE49-F238E27FC236}">
                  <a16:creationId xmlns:a16="http://schemas.microsoft.com/office/drawing/2014/main" id="{3612B7AF-5C87-1C8E-30D1-140151347A00}"/>
                </a:ext>
              </a:extLst>
            </p:cNvPr>
            <p:cNvSpPr/>
            <p:nvPr/>
          </p:nvSpPr>
          <p:spPr>
            <a:xfrm>
              <a:off x="1413662" y="1830941"/>
              <a:ext cx="2540" cy="459740"/>
            </a:xfrm>
            <a:custGeom>
              <a:avLst/>
              <a:gdLst/>
              <a:ahLst/>
              <a:cxnLst/>
              <a:rect l="l" t="t" r="r" b="b"/>
              <a:pathLst>
                <a:path w="2540" h="459739">
                  <a:moveTo>
                    <a:pt x="2349" y="433075"/>
                  </a:moveTo>
                  <a:lnTo>
                    <a:pt x="0" y="433075"/>
                  </a:lnTo>
                  <a:lnTo>
                    <a:pt x="0" y="459427"/>
                  </a:lnTo>
                  <a:lnTo>
                    <a:pt x="2349" y="459427"/>
                  </a:lnTo>
                  <a:lnTo>
                    <a:pt x="2349" y="433075"/>
                  </a:lnTo>
                  <a:close/>
                </a:path>
                <a:path w="2540" h="459739">
                  <a:moveTo>
                    <a:pt x="2349" y="162488"/>
                  </a:moveTo>
                  <a:lnTo>
                    <a:pt x="0" y="162488"/>
                  </a:lnTo>
                  <a:lnTo>
                    <a:pt x="0" y="189362"/>
                  </a:lnTo>
                  <a:lnTo>
                    <a:pt x="2349" y="189362"/>
                  </a:lnTo>
                  <a:lnTo>
                    <a:pt x="2349" y="162488"/>
                  </a:lnTo>
                  <a:close/>
                </a:path>
                <a:path w="2540" h="459739">
                  <a:moveTo>
                    <a:pt x="2349" y="0"/>
                  </a:moveTo>
                  <a:lnTo>
                    <a:pt x="0" y="1624"/>
                  </a:lnTo>
                  <a:lnTo>
                    <a:pt x="0" y="77276"/>
                  </a:lnTo>
                  <a:lnTo>
                    <a:pt x="2349" y="791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974">
              <a:extLst>
                <a:ext uri="{FF2B5EF4-FFF2-40B4-BE49-F238E27FC236}">
                  <a16:creationId xmlns:a16="http://schemas.microsoft.com/office/drawing/2014/main" id="{B4E9F204-63F1-4019-18A0-F2E3CAC8F6FB}"/>
                </a:ext>
              </a:extLst>
            </p:cNvPr>
            <p:cNvSpPr/>
            <p:nvPr/>
          </p:nvSpPr>
          <p:spPr>
            <a:xfrm>
              <a:off x="1416011" y="1829317"/>
              <a:ext cx="2540" cy="461645"/>
            </a:xfrm>
            <a:custGeom>
              <a:avLst/>
              <a:gdLst/>
              <a:ahLst/>
              <a:cxnLst/>
              <a:rect l="l" t="t" r="r" b="b"/>
              <a:pathLst>
                <a:path w="2540" h="461644">
                  <a:moveTo>
                    <a:pt x="2349" y="434699"/>
                  </a:moveTo>
                  <a:lnTo>
                    <a:pt x="0" y="434699"/>
                  </a:lnTo>
                  <a:lnTo>
                    <a:pt x="0" y="461051"/>
                  </a:lnTo>
                  <a:lnTo>
                    <a:pt x="2349" y="461051"/>
                  </a:lnTo>
                  <a:lnTo>
                    <a:pt x="2349" y="434699"/>
                  </a:lnTo>
                  <a:close/>
                </a:path>
                <a:path w="2540" h="461644">
                  <a:moveTo>
                    <a:pt x="2349" y="164113"/>
                  </a:moveTo>
                  <a:lnTo>
                    <a:pt x="0" y="164113"/>
                  </a:lnTo>
                  <a:lnTo>
                    <a:pt x="0" y="190986"/>
                  </a:lnTo>
                  <a:lnTo>
                    <a:pt x="2349" y="190986"/>
                  </a:lnTo>
                  <a:lnTo>
                    <a:pt x="2349" y="164113"/>
                  </a:lnTo>
                  <a:close/>
                </a:path>
                <a:path w="2540" h="461644">
                  <a:moveTo>
                    <a:pt x="2349" y="0"/>
                  </a:moveTo>
                  <a:lnTo>
                    <a:pt x="0" y="1624"/>
                  </a:lnTo>
                  <a:lnTo>
                    <a:pt x="0" y="80756"/>
                  </a:lnTo>
                  <a:lnTo>
                    <a:pt x="2349" y="8261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975">
              <a:extLst>
                <a:ext uri="{FF2B5EF4-FFF2-40B4-BE49-F238E27FC236}">
                  <a16:creationId xmlns:a16="http://schemas.microsoft.com/office/drawing/2014/main" id="{00AFD839-66CC-9B58-71EF-CD0F027919C0}"/>
                </a:ext>
              </a:extLst>
            </p:cNvPr>
            <p:cNvSpPr/>
            <p:nvPr/>
          </p:nvSpPr>
          <p:spPr>
            <a:xfrm>
              <a:off x="1418374" y="1828621"/>
              <a:ext cx="2540" cy="462280"/>
            </a:xfrm>
            <a:custGeom>
              <a:avLst/>
              <a:gdLst/>
              <a:ahLst/>
              <a:cxnLst/>
              <a:rect l="l" t="t" r="r" b="b"/>
              <a:pathLst>
                <a:path w="2540" h="462280">
                  <a:moveTo>
                    <a:pt x="2349" y="435394"/>
                  </a:moveTo>
                  <a:lnTo>
                    <a:pt x="0" y="435394"/>
                  </a:lnTo>
                  <a:lnTo>
                    <a:pt x="0" y="461747"/>
                  </a:lnTo>
                  <a:lnTo>
                    <a:pt x="2349" y="461747"/>
                  </a:lnTo>
                  <a:lnTo>
                    <a:pt x="2349" y="435394"/>
                  </a:lnTo>
                  <a:close/>
                </a:path>
                <a:path w="2540" h="462280">
                  <a:moveTo>
                    <a:pt x="2349" y="164808"/>
                  </a:moveTo>
                  <a:lnTo>
                    <a:pt x="0" y="164808"/>
                  </a:lnTo>
                  <a:lnTo>
                    <a:pt x="0" y="191681"/>
                  </a:lnTo>
                  <a:lnTo>
                    <a:pt x="2349" y="191681"/>
                  </a:lnTo>
                  <a:lnTo>
                    <a:pt x="2349" y="164808"/>
                  </a:lnTo>
                  <a:close/>
                </a:path>
                <a:path w="2540" h="462280">
                  <a:moveTo>
                    <a:pt x="2349" y="0"/>
                  </a:moveTo>
                  <a:lnTo>
                    <a:pt x="394" y="414"/>
                  </a:lnTo>
                  <a:lnTo>
                    <a:pt x="0" y="686"/>
                  </a:lnTo>
                  <a:lnTo>
                    <a:pt x="0" y="83318"/>
                  </a:lnTo>
                  <a:lnTo>
                    <a:pt x="2349" y="8517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976">
              <a:extLst>
                <a:ext uri="{FF2B5EF4-FFF2-40B4-BE49-F238E27FC236}">
                  <a16:creationId xmlns:a16="http://schemas.microsoft.com/office/drawing/2014/main" id="{98EC19BC-EBAA-9CCA-6C42-57241D201555}"/>
                </a:ext>
              </a:extLst>
            </p:cNvPr>
            <p:cNvSpPr/>
            <p:nvPr/>
          </p:nvSpPr>
          <p:spPr>
            <a:xfrm>
              <a:off x="1420723" y="1828123"/>
              <a:ext cx="2540" cy="462280"/>
            </a:xfrm>
            <a:custGeom>
              <a:avLst/>
              <a:gdLst/>
              <a:ahLst/>
              <a:cxnLst/>
              <a:rect l="l" t="t" r="r" b="b"/>
              <a:pathLst>
                <a:path w="2540" h="462280">
                  <a:moveTo>
                    <a:pt x="2349" y="435892"/>
                  </a:moveTo>
                  <a:lnTo>
                    <a:pt x="0" y="435892"/>
                  </a:lnTo>
                  <a:lnTo>
                    <a:pt x="0" y="462245"/>
                  </a:lnTo>
                  <a:lnTo>
                    <a:pt x="2349" y="462245"/>
                  </a:lnTo>
                  <a:lnTo>
                    <a:pt x="2349" y="435892"/>
                  </a:lnTo>
                  <a:close/>
                </a:path>
                <a:path w="2540" h="462280">
                  <a:moveTo>
                    <a:pt x="2349" y="165306"/>
                  </a:moveTo>
                  <a:lnTo>
                    <a:pt x="0" y="165306"/>
                  </a:lnTo>
                  <a:lnTo>
                    <a:pt x="0" y="192179"/>
                  </a:lnTo>
                  <a:lnTo>
                    <a:pt x="2349" y="192179"/>
                  </a:lnTo>
                  <a:lnTo>
                    <a:pt x="2349" y="165306"/>
                  </a:lnTo>
                  <a:close/>
                </a:path>
                <a:path w="2540" h="462280">
                  <a:moveTo>
                    <a:pt x="2349" y="0"/>
                  </a:moveTo>
                  <a:lnTo>
                    <a:pt x="0" y="497"/>
                  </a:lnTo>
                  <a:lnTo>
                    <a:pt x="0" y="85672"/>
                  </a:lnTo>
                  <a:lnTo>
                    <a:pt x="2349" y="8752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977">
              <a:extLst>
                <a:ext uri="{FF2B5EF4-FFF2-40B4-BE49-F238E27FC236}">
                  <a16:creationId xmlns:a16="http://schemas.microsoft.com/office/drawing/2014/main" id="{7C9FED44-E02C-35B1-E770-EB81FCCA03AB}"/>
                </a:ext>
              </a:extLst>
            </p:cNvPr>
            <p:cNvSpPr/>
            <p:nvPr/>
          </p:nvSpPr>
          <p:spPr>
            <a:xfrm>
              <a:off x="1423085" y="1827631"/>
              <a:ext cx="2540" cy="462915"/>
            </a:xfrm>
            <a:custGeom>
              <a:avLst/>
              <a:gdLst/>
              <a:ahLst/>
              <a:cxnLst/>
              <a:rect l="l" t="t" r="r" b="b"/>
              <a:pathLst>
                <a:path w="2540" h="462914">
                  <a:moveTo>
                    <a:pt x="2349" y="436384"/>
                  </a:moveTo>
                  <a:lnTo>
                    <a:pt x="0" y="436384"/>
                  </a:lnTo>
                  <a:lnTo>
                    <a:pt x="0" y="462737"/>
                  </a:lnTo>
                  <a:lnTo>
                    <a:pt x="2349" y="462737"/>
                  </a:lnTo>
                  <a:lnTo>
                    <a:pt x="2349" y="436384"/>
                  </a:lnTo>
                  <a:close/>
                </a:path>
                <a:path w="2540" h="462914">
                  <a:moveTo>
                    <a:pt x="2349" y="165798"/>
                  </a:moveTo>
                  <a:lnTo>
                    <a:pt x="0" y="165798"/>
                  </a:lnTo>
                  <a:lnTo>
                    <a:pt x="0" y="192671"/>
                  </a:lnTo>
                  <a:lnTo>
                    <a:pt x="2349" y="192671"/>
                  </a:lnTo>
                  <a:lnTo>
                    <a:pt x="2349" y="165798"/>
                  </a:lnTo>
                  <a:close/>
                </a:path>
                <a:path w="2540" h="462914">
                  <a:moveTo>
                    <a:pt x="2349" y="0"/>
                  </a:moveTo>
                  <a:lnTo>
                    <a:pt x="0" y="495"/>
                  </a:lnTo>
                  <a:lnTo>
                    <a:pt x="0" y="88036"/>
                  </a:lnTo>
                  <a:lnTo>
                    <a:pt x="2349" y="898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978">
              <a:extLst>
                <a:ext uri="{FF2B5EF4-FFF2-40B4-BE49-F238E27FC236}">
                  <a16:creationId xmlns:a16="http://schemas.microsoft.com/office/drawing/2014/main" id="{5E70731A-99D6-434F-CAFD-8CDE25496BBB}"/>
                </a:ext>
              </a:extLst>
            </p:cNvPr>
            <p:cNvSpPr/>
            <p:nvPr/>
          </p:nvSpPr>
          <p:spPr>
            <a:xfrm>
              <a:off x="1425435" y="1827136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6880"/>
                  </a:moveTo>
                  <a:lnTo>
                    <a:pt x="0" y="436880"/>
                  </a:lnTo>
                  <a:lnTo>
                    <a:pt x="0" y="463232"/>
                  </a:lnTo>
                  <a:lnTo>
                    <a:pt x="2349" y="463232"/>
                  </a:lnTo>
                  <a:lnTo>
                    <a:pt x="2349" y="436880"/>
                  </a:lnTo>
                  <a:close/>
                </a:path>
                <a:path w="2540" h="463550">
                  <a:moveTo>
                    <a:pt x="2349" y="166293"/>
                  </a:moveTo>
                  <a:lnTo>
                    <a:pt x="0" y="166293"/>
                  </a:lnTo>
                  <a:lnTo>
                    <a:pt x="0" y="193167"/>
                  </a:lnTo>
                  <a:lnTo>
                    <a:pt x="2349" y="193167"/>
                  </a:lnTo>
                  <a:lnTo>
                    <a:pt x="2349" y="166293"/>
                  </a:lnTo>
                  <a:close/>
                </a:path>
                <a:path w="2540" h="463550">
                  <a:moveTo>
                    <a:pt x="2349" y="0"/>
                  </a:moveTo>
                  <a:lnTo>
                    <a:pt x="0" y="495"/>
                  </a:lnTo>
                  <a:lnTo>
                    <a:pt x="0" y="90385"/>
                  </a:lnTo>
                  <a:lnTo>
                    <a:pt x="2349" y="9224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979">
              <a:extLst>
                <a:ext uri="{FF2B5EF4-FFF2-40B4-BE49-F238E27FC236}">
                  <a16:creationId xmlns:a16="http://schemas.microsoft.com/office/drawing/2014/main" id="{35BEE5C4-7080-74B0-C155-EACC45355E5F}"/>
                </a:ext>
              </a:extLst>
            </p:cNvPr>
            <p:cNvSpPr/>
            <p:nvPr/>
          </p:nvSpPr>
          <p:spPr>
            <a:xfrm>
              <a:off x="1427784" y="1826880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136"/>
                  </a:moveTo>
                  <a:lnTo>
                    <a:pt x="0" y="437136"/>
                  </a:lnTo>
                  <a:lnTo>
                    <a:pt x="0" y="463488"/>
                  </a:lnTo>
                  <a:lnTo>
                    <a:pt x="2349" y="463488"/>
                  </a:lnTo>
                  <a:lnTo>
                    <a:pt x="2349" y="437136"/>
                  </a:lnTo>
                  <a:close/>
                </a:path>
                <a:path w="2540" h="463550">
                  <a:moveTo>
                    <a:pt x="2349" y="166549"/>
                  </a:moveTo>
                  <a:lnTo>
                    <a:pt x="0" y="166549"/>
                  </a:lnTo>
                  <a:lnTo>
                    <a:pt x="0" y="193423"/>
                  </a:lnTo>
                  <a:lnTo>
                    <a:pt x="2349" y="193423"/>
                  </a:lnTo>
                  <a:lnTo>
                    <a:pt x="2349" y="166549"/>
                  </a:lnTo>
                  <a:close/>
                </a:path>
                <a:path w="2540" h="463550">
                  <a:moveTo>
                    <a:pt x="2349" y="0"/>
                  </a:moveTo>
                  <a:lnTo>
                    <a:pt x="1028" y="27"/>
                  </a:lnTo>
                  <a:lnTo>
                    <a:pt x="0" y="245"/>
                  </a:lnTo>
                  <a:lnTo>
                    <a:pt x="0" y="92493"/>
                  </a:lnTo>
                  <a:lnTo>
                    <a:pt x="2349" y="94350"/>
                  </a:lnTo>
                  <a:lnTo>
                    <a:pt x="2349" y="58922"/>
                  </a:lnTo>
                  <a:lnTo>
                    <a:pt x="2108" y="58396"/>
                  </a:lnTo>
                  <a:lnTo>
                    <a:pt x="1892" y="55170"/>
                  </a:lnTo>
                  <a:lnTo>
                    <a:pt x="1662" y="49244"/>
                  </a:lnTo>
                  <a:lnTo>
                    <a:pt x="1701" y="25910"/>
                  </a:lnTo>
                  <a:lnTo>
                    <a:pt x="2349" y="259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8" name="object 980">
              <a:extLst>
                <a:ext uri="{FF2B5EF4-FFF2-40B4-BE49-F238E27FC236}">
                  <a16:creationId xmlns:a16="http://schemas.microsoft.com/office/drawing/2014/main" id="{8BB97C86-6D3C-5F4E-1171-91379182E3B8}"/>
                </a:ext>
              </a:extLst>
            </p:cNvPr>
            <p:cNvSpPr/>
            <p:nvPr/>
          </p:nvSpPr>
          <p:spPr>
            <a:xfrm>
              <a:off x="1430147" y="1826831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185"/>
                  </a:moveTo>
                  <a:lnTo>
                    <a:pt x="0" y="437185"/>
                  </a:lnTo>
                  <a:lnTo>
                    <a:pt x="0" y="463537"/>
                  </a:lnTo>
                  <a:lnTo>
                    <a:pt x="2349" y="463537"/>
                  </a:lnTo>
                  <a:lnTo>
                    <a:pt x="2349" y="437185"/>
                  </a:lnTo>
                  <a:close/>
                </a:path>
                <a:path w="2540" h="463550">
                  <a:moveTo>
                    <a:pt x="2349" y="166599"/>
                  </a:moveTo>
                  <a:lnTo>
                    <a:pt x="0" y="166599"/>
                  </a:lnTo>
                  <a:lnTo>
                    <a:pt x="0" y="193472"/>
                  </a:lnTo>
                  <a:lnTo>
                    <a:pt x="2349" y="193472"/>
                  </a:lnTo>
                  <a:lnTo>
                    <a:pt x="2349" y="166599"/>
                  </a:lnTo>
                  <a:close/>
                </a:path>
                <a:path w="2540" h="463550">
                  <a:moveTo>
                    <a:pt x="0" y="58999"/>
                  </a:moveTo>
                  <a:lnTo>
                    <a:pt x="0" y="94409"/>
                  </a:lnTo>
                  <a:lnTo>
                    <a:pt x="2349" y="96265"/>
                  </a:lnTo>
                  <a:lnTo>
                    <a:pt x="2349" y="63094"/>
                  </a:lnTo>
                  <a:lnTo>
                    <a:pt x="1587" y="62459"/>
                  </a:lnTo>
                  <a:lnTo>
                    <a:pt x="0" y="58999"/>
                  </a:lnTo>
                  <a:close/>
                </a:path>
                <a:path w="2540" h="463550">
                  <a:moveTo>
                    <a:pt x="2349" y="0"/>
                  </a:moveTo>
                  <a:lnTo>
                    <a:pt x="0" y="49"/>
                  </a:lnTo>
                  <a:lnTo>
                    <a:pt x="0" y="25959"/>
                  </a:lnTo>
                  <a:lnTo>
                    <a:pt x="2349" y="259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9" name="object 981">
              <a:extLst>
                <a:ext uri="{FF2B5EF4-FFF2-40B4-BE49-F238E27FC236}">
                  <a16:creationId xmlns:a16="http://schemas.microsoft.com/office/drawing/2014/main" id="{4F6DD225-F8D8-4B26-FA8A-609D5E85236A}"/>
                </a:ext>
              </a:extLst>
            </p:cNvPr>
            <p:cNvSpPr/>
            <p:nvPr/>
          </p:nvSpPr>
          <p:spPr>
            <a:xfrm>
              <a:off x="1432496" y="1826782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234"/>
                  </a:moveTo>
                  <a:lnTo>
                    <a:pt x="0" y="437234"/>
                  </a:lnTo>
                  <a:lnTo>
                    <a:pt x="0" y="463586"/>
                  </a:lnTo>
                  <a:lnTo>
                    <a:pt x="2349" y="463586"/>
                  </a:lnTo>
                  <a:lnTo>
                    <a:pt x="2349" y="437234"/>
                  </a:lnTo>
                  <a:close/>
                </a:path>
                <a:path w="2540" h="464185">
                  <a:moveTo>
                    <a:pt x="2349" y="166648"/>
                  </a:moveTo>
                  <a:lnTo>
                    <a:pt x="0" y="166648"/>
                  </a:lnTo>
                  <a:lnTo>
                    <a:pt x="0" y="193521"/>
                  </a:lnTo>
                  <a:lnTo>
                    <a:pt x="2349" y="193521"/>
                  </a:lnTo>
                  <a:lnTo>
                    <a:pt x="2349" y="166648"/>
                  </a:lnTo>
                  <a:close/>
                </a:path>
                <a:path w="2540" h="464185">
                  <a:moveTo>
                    <a:pt x="0" y="63143"/>
                  </a:moveTo>
                  <a:lnTo>
                    <a:pt x="0" y="96314"/>
                  </a:lnTo>
                  <a:lnTo>
                    <a:pt x="2349" y="98170"/>
                  </a:lnTo>
                  <a:lnTo>
                    <a:pt x="2349" y="65089"/>
                  </a:lnTo>
                  <a:lnTo>
                    <a:pt x="0" y="63143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49"/>
                  </a:lnTo>
                  <a:lnTo>
                    <a:pt x="0" y="26008"/>
                  </a:lnTo>
                  <a:lnTo>
                    <a:pt x="2349" y="2600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0" name="object 982">
              <a:extLst>
                <a:ext uri="{FF2B5EF4-FFF2-40B4-BE49-F238E27FC236}">
                  <a16:creationId xmlns:a16="http://schemas.microsoft.com/office/drawing/2014/main" id="{5EE9B90E-B9E7-D853-5DFF-91B8B86DE70D}"/>
                </a:ext>
              </a:extLst>
            </p:cNvPr>
            <p:cNvSpPr/>
            <p:nvPr/>
          </p:nvSpPr>
          <p:spPr>
            <a:xfrm>
              <a:off x="1434858" y="1826732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283"/>
                  </a:moveTo>
                  <a:lnTo>
                    <a:pt x="0" y="437283"/>
                  </a:lnTo>
                  <a:lnTo>
                    <a:pt x="0" y="463636"/>
                  </a:lnTo>
                  <a:lnTo>
                    <a:pt x="2349" y="463636"/>
                  </a:lnTo>
                  <a:lnTo>
                    <a:pt x="2349" y="437283"/>
                  </a:lnTo>
                  <a:close/>
                </a:path>
                <a:path w="2540" h="464185">
                  <a:moveTo>
                    <a:pt x="2349" y="166697"/>
                  </a:moveTo>
                  <a:lnTo>
                    <a:pt x="0" y="166697"/>
                  </a:lnTo>
                  <a:lnTo>
                    <a:pt x="0" y="193570"/>
                  </a:lnTo>
                  <a:lnTo>
                    <a:pt x="2349" y="193570"/>
                  </a:lnTo>
                  <a:lnTo>
                    <a:pt x="2349" y="166697"/>
                  </a:lnTo>
                  <a:close/>
                </a:path>
                <a:path w="2540" h="464185">
                  <a:moveTo>
                    <a:pt x="0" y="65149"/>
                  </a:moveTo>
                  <a:lnTo>
                    <a:pt x="0" y="98229"/>
                  </a:lnTo>
                  <a:lnTo>
                    <a:pt x="2349" y="100085"/>
                  </a:lnTo>
                  <a:lnTo>
                    <a:pt x="2349" y="67066"/>
                  </a:lnTo>
                  <a:lnTo>
                    <a:pt x="0" y="65149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49"/>
                  </a:lnTo>
                  <a:lnTo>
                    <a:pt x="0" y="26057"/>
                  </a:lnTo>
                  <a:lnTo>
                    <a:pt x="2349" y="2605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983">
              <a:extLst>
                <a:ext uri="{FF2B5EF4-FFF2-40B4-BE49-F238E27FC236}">
                  <a16:creationId xmlns:a16="http://schemas.microsoft.com/office/drawing/2014/main" id="{89351AC4-4536-F2E9-956D-2907E6F05C90}"/>
                </a:ext>
              </a:extLst>
            </p:cNvPr>
            <p:cNvSpPr/>
            <p:nvPr/>
          </p:nvSpPr>
          <p:spPr>
            <a:xfrm>
              <a:off x="1437208" y="1826683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332"/>
                  </a:moveTo>
                  <a:lnTo>
                    <a:pt x="0" y="437332"/>
                  </a:lnTo>
                  <a:lnTo>
                    <a:pt x="0" y="463685"/>
                  </a:lnTo>
                  <a:lnTo>
                    <a:pt x="2349" y="463685"/>
                  </a:lnTo>
                  <a:lnTo>
                    <a:pt x="2349" y="437332"/>
                  </a:lnTo>
                  <a:close/>
                </a:path>
                <a:path w="2540" h="464185">
                  <a:moveTo>
                    <a:pt x="2349" y="166746"/>
                  </a:moveTo>
                  <a:lnTo>
                    <a:pt x="0" y="166746"/>
                  </a:lnTo>
                  <a:lnTo>
                    <a:pt x="0" y="193619"/>
                  </a:lnTo>
                  <a:lnTo>
                    <a:pt x="2349" y="193619"/>
                  </a:lnTo>
                  <a:lnTo>
                    <a:pt x="2349" y="166746"/>
                  </a:lnTo>
                  <a:close/>
                </a:path>
                <a:path w="2540" h="464185">
                  <a:moveTo>
                    <a:pt x="0" y="67115"/>
                  </a:moveTo>
                  <a:lnTo>
                    <a:pt x="0" y="100134"/>
                  </a:lnTo>
                  <a:lnTo>
                    <a:pt x="2349" y="101990"/>
                  </a:lnTo>
                  <a:lnTo>
                    <a:pt x="2349" y="69032"/>
                  </a:lnTo>
                  <a:lnTo>
                    <a:pt x="0" y="67115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49"/>
                  </a:lnTo>
                  <a:lnTo>
                    <a:pt x="0" y="26106"/>
                  </a:lnTo>
                  <a:lnTo>
                    <a:pt x="2349" y="26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984">
              <a:extLst>
                <a:ext uri="{FF2B5EF4-FFF2-40B4-BE49-F238E27FC236}">
                  <a16:creationId xmlns:a16="http://schemas.microsoft.com/office/drawing/2014/main" id="{0C1A5585-9503-D2BE-87A8-54260EB01473}"/>
                </a:ext>
              </a:extLst>
            </p:cNvPr>
            <p:cNvSpPr/>
            <p:nvPr/>
          </p:nvSpPr>
          <p:spPr>
            <a:xfrm>
              <a:off x="1439557" y="1826634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381"/>
                  </a:moveTo>
                  <a:lnTo>
                    <a:pt x="0" y="437381"/>
                  </a:lnTo>
                  <a:lnTo>
                    <a:pt x="0" y="463734"/>
                  </a:lnTo>
                  <a:lnTo>
                    <a:pt x="2349" y="463734"/>
                  </a:lnTo>
                  <a:lnTo>
                    <a:pt x="2349" y="437381"/>
                  </a:lnTo>
                  <a:close/>
                </a:path>
                <a:path w="2540" h="464185">
                  <a:moveTo>
                    <a:pt x="2349" y="166795"/>
                  </a:moveTo>
                  <a:lnTo>
                    <a:pt x="0" y="166795"/>
                  </a:lnTo>
                  <a:lnTo>
                    <a:pt x="0" y="193668"/>
                  </a:lnTo>
                  <a:lnTo>
                    <a:pt x="2349" y="193668"/>
                  </a:lnTo>
                  <a:lnTo>
                    <a:pt x="2349" y="166795"/>
                  </a:lnTo>
                  <a:close/>
                </a:path>
                <a:path w="2540" h="464185">
                  <a:moveTo>
                    <a:pt x="0" y="69081"/>
                  </a:moveTo>
                  <a:lnTo>
                    <a:pt x="0" y="102039"/>
                  </a:lnTo>
                  <a:lnTo>
                    <a:pt x="2349" y="103895"/>
                  </a:lnTo>
                  <a:lnTo>
                    <a:pt x="2349" y="70998"/>
                  </a:lnTo>
                  <a:lnTo>
                    <a:pt x="0" y="69081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49"/>
                  </a:lnTo>
                  <a:lnTo>
                    <a:pt x="0" y="26155"/>
                  </a:lnTo>
                  <a:lnTo>
                    <a:pt x="2349" y="2615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985">
              <a:extLst>
                <a:ext uri="{FF2B5EF4-FFF2-40B4-BE49-F238E27FC236}">
                  <a16:creationId xmlns:a16="http://schemas.microsoft.com/office/drawing/2014/main" id="{DFFC80C8-84A7-428C-4695-05F145F632DE}"/>
                </a:ext>
              </a:extLst>
            </p:cNvPr>
            <p:cNvSpPr/>
            <p:nvPr/>
          </p:nvSpPr>
          <p:spPr>
            <a:xfrm>
              <a:off x="1441919" y="1826615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00"/>
                  </a:moveTo>
                  <a:lnTo>
                    <a:pt x="0" y="437400"/>
                  </a:lnTo>
                  <a:lnTo>
                    <a:pt x="0" y="463753"/>
                  </a:lnTo>
                  <a:lnTo>
                    <a:pt x="2349" y="463753"/>
                  </a:lnTo>
                  <a:lnTo>
                    <a:pt x="2349" y="437400"/>
                  </a:lnTo>
                  <a:close/>
                </a:path>
                <a:path w="2540" h="464185">
                  <a:moveTo>
                    <a:pt x="2349" y="166814"/>
                  </a:moveTo>
                  <a:lnTo>
                    <a:pt x="0" y="166814"/>
                  </a:lnTo>
                  <a:lnTo>
                    <a:pt x="0" y="193687"/>
                  </a:lnTo>
                  <a:lnTo>
                    <a:pt x="2349" y="193687"/>
                  </a:lnTo>
                  <a:lnTo>
                    <a:pt x="2349" y="166814"/>
                  </a:lnTo>
                  <a:close/>
                </a:path>
                <a:path w="2540" h="464185">
                  <a:moveTo>
                    <a:pt x="0" y="71028"/>
                  </a:moveTo>
                  <a:lnTo>
                    <a:pt x="0" y="103925"/>
                  </a:lnTo>
                  <a:lnTo>
                    <a:pt x="2349" y="105781"/>
                  </a:lnTo>
                  <a:lnTo>
                    <a:pt x="2349" y="72945"/>
                  </a:lnTo>
                  <a:lnTo>
                    <a:pt x="0" y="71028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18"/>
                  </a:lnTo>
                  <a:lnTo>
                    <a:pt x="0" y="26174"/>
                  </a:lnTo>
                  <a:lnTo>
                    <a:pt x="2349" y="2617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986">
              <a:extLst>
                <a:ext uri="{FF2B5EF4-FFF2-40B4-BE49-F238E27FC236}">
                  <a16:creationId xmlns:a16="http://schemas.microsoft.com/office/drawing/2014/main" id="{4635DC2C-DD65-AFEA-6471-7DF9632A891B}"/>
                </a:ext>
              </a:extLst>
            </p:cNvPr>
            <p:cNvSpPr/>
            <p:nvPr/>
          </p:nvSpPr>
          <p:spPr>
            <a:xfrm>
              <a:off x="1444269" y="1826597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18"/>
                  </a:moveTo>
                  <a:lnTo>
                    <a:pt x="0" y="437418"/>
                  </a:lnTo>
                  <a:lnTo>
                    <a:pt x="0" y="463771"/>
                  </a:lnTo>
                  <a:lnTo>
                    <a:pt x="2349" y="463771"/>
                  </a:lnTo>
                  <a:lnTo>
                    <a:pt x="2349" y="437418"/>
                  </a:lnTo>
                  <a:close/>
                </a:path>
                <a:path w="2540" h="464185">
                  <a:moveTo>
                    <a:pt x="2349" y="166832"/>
                  </a:moveTo>
                  <a:lnTo>
                    <a:pt x="0" y="166832"/>
                  </a:lnTo>
                  <a:lnTo>
                    <a:pt x="0" y="193705"/>
                  </a:lnTo>
                  <a:lnTo>
                    <a:pt x="2349" y="193705"/>
                  </a:lnTo>
                  <a:lnTo>
                    <a:pt x="2349" y="166832"/>
                  </a:lnTo>
                  <a:close/>
                </a:path>
                <a:path w="2540" h="464185">
                  <a:moveTo>
                    <a:pt x="0" y="72963"/>
                  </a:moveTo>
                  <a:lnTo>
                    <a:pt x="0" y="105798"/>
                  </a:lnTo>
                  <a:lnTo>
                    <a:pt x="2349" y="107654"/>
                  </a:lnTo>
                  <a:lnTo>
                    <a:pt x="2349" y="74833"/>
                  </a:lnTo>
                  <a:lnTo>
                    <a:pt x="0" y="72963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17"/>
                  </a:lnTo>
                  <a:lnTo>
                    <a:pt x="0" y="26192"/>
                  </a:lnTo>
                  <a:lnTo>
                    <a:pt x="2349" y="261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987">
              <a:extLst>
                <a:ext uri="{FF2B5EF4-FFF2-40B4-BE49-F238E27FC236}">
                  <a16:creationId xmlns:a16="http://schemas.microsoft.com/office/drawing/2014/main" id="{A8B49028-80E6-F7F1-67B4-4277889CDF3B}"/>
                </a:ext>
              </a:extLst>
            </p:cNvPr>
            <p:cNvSpPr/>
            <p:nvPr/>
          </p:nvSpPr>
          <p:spPr>
            <a:xfrm>
              <a:off x="1446631" y="1826580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36"/>
                  </a:moveTo>
                  <a:lnTo>
                    <a:pt x="0" y="437436"/>
                  </a:lnTo>
                  <a:lnTo>
                    <a:pt x="0" y="463788"/>
                  </a:lnTo>
                  <a:lnTo>
                    <a:pt x="2349" y="463788"/>
                  </a:lnTo>
                  <a:lnTo>
                    <a:pt x="2349" y="437436"/>
                  </a:lnTo>
                  <a:close/>
                </a:path>
                <a:path w="2540" h="464185">
                  <a:moveTo>
                    <a:pt x="2349" y="166850"/>
                  </a:moveTo>
                  <a:lnTo>
                    <a:pt x="0" y="166850"/>
                  </a:lnTo>
                  <a:lnTo>
                    <a:pt x="0" y="193723"/>
                  </a:lnTo>
                  <a:lnTo>
                    <a:pt x="2349" y="193723"/>
                  </a:lnTo>
                  <a:lnTo>
                    <a:pt x="2349" y="166850"/>
                  </a:lnTo>
                  <a:close/>
                </a:path>
                <a:path w="2540" h="464185">
                  <a:moveTo>
                    <a:pt x="0" y="74861"/>
                  </a:moveTo>
                  <a:lnTo>
                    <a:pt x="0" y="107682"/>
                  </a:lnTo>
                  <a:lnTo>
                    <a:pt x="2349" y="109538"/>
                  </a:lnTo>
                  <a:lnTo>
                    <a:pt x="2349" y="76729"/>
                  </a:lnTo>
                  <a:lnTo>
                    <a:pt x="0" y="74861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17"/>
                  </a:lnTo>
                  <a:lnTo>
                    <a:pt x="0" y="26210"/>
                  </a:lnTo>
                  <a:lnTo>
                    <a:pt x="2349" y="262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988">
              <a:extLst>
                <a:ext uri="{FF2B5EF4-FFF2-40B4-BE49-F238E27FC236}">
                  <a16:creationId xmlns:a16="http://schemas.microsoft.com/office/drawing/2014/main" id="{CB7760CB-E680-5CA3-63EB-3B3B3A29EC88}"/>
                </a:ext>
              </a:extLst>
            </p:cNvPr>
            <p:cNvSpPr/>
            <p:nvPr/>
          </p:nvSpPr>
          <p:spPr>
            <a:xfrm>
              <a:off x="1448981" y="1826562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54"/>
                  </a:moveTo>
                  <a:lnTo>
                    <a:pt x="0" y="437454"/>
                  </a:lnTo>
                  <a:lnTo>
                    <a:pt x="0" y="463806"/>
                  </a:lnTo>
                  <a:lnTo>
                    <a:pt x="2349" y="463806"/>
                  </a:lnTo>
                  <a:lnTo>
                    <a:pt x="2349" y="437454"/>
                  </a:lnTo>
                  <a:close/>
                </a:path>
                <a:path w="2540" h="464185">
                  <a:moveTo>
                    <a:pt x="2349" y="166867"/>
                  </a:moveTo>
                  <a:lnTo>
                    <a:pt x="0" y="166867"/>
                  </a:lnTo>
                  <a:lnTo>
                    <a:pt x="0" y="193741"/>
                  </a:lnTo>
                  <a:lnTo>
                    <a:pt x="2349" y="193741"/>
                  </a:lnTo>
                  <a:lnTo>
                    <a:pt x="2349" y="166867"/>
                  </a:lnTo>
                  <a:close/>
                </a:path>
                <a:path w="2540" h="464185">
                  <a:moveTo>
                    <a:pt x="0" y="76746"/>
                  </a:moveTo>
                  <a:lnTo>
                    <a:pt x="0" y="109556"/>
                  </a:lnTo>
                  <a:lnTo>
                    <a:pt x="2349" y="111412"/>
                  </a:lnTo>
                  <a:lnTo>
                    <a:pt x="2349" y="78614"/>
                  </a:lnTo>
                  <a:lnTo>
                    <a:pt x="0" y="76746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17"/>
                  </a:lnTo>
                  <a:lnTo>
                    <a:pt x="0" y="26228"/>
                  </a:lnTo>
                  <a:lnTo>
                    <a:pt x="2349" y="2622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7" name="object 989">
              <a:extLst>
                <a:ext uri="{FF2B5EF4-FFF2-40B4-BE49-F238E27FC236}">
                  <a16:creationId xmlns:a16="http://schemas.microsoft.com/office/drawing/2014/main" id="{8F2B86CD-D1CA-63E4-C1E2-EBE553355007}"/>
                </a:ext>
              </a:extLst>
            </p:cNvPr>
            <p:cNvSpPr/>
            <p:nvPr/>
          </p:nvSpPr>
          <p:spPr>
            <a:xfrm>
              <a:off x="1451330" y="1826544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71"/>
                  </a:moveTo>
                  <a:lnTo>
                    <a:pt x="0" y="437471"/>
                  </a:lnTo>
                  <a:lnTo>
                    <a:pt x="0" y="463824"/>
                  </a:lnTo>
                  <a:lnTo>
                    <a:pt x="2349" y="463824"/>
                  </a:lnTo>
                  <a:lnTo>
                    <a:pt x="2349" y="437471"/>
                  </a:lnTo>
                  <a:close/>
                </a:path>
                <a:path w="2540" h="464185">
                  <a:moveTo>
                    <a:pt x="2349" y="166885"/>
                  </a:moveTo>
                  <a:lnTo>
                    <a:pt x="0" y="166885"/>
                  </a:lnTo>
                  <a:lnTo>
                    <a:pt x="0" y="193758"/>
                  </a:lnTo>
                  <a:lnTo>
                    <a:pt x="2349" y="193758"/>
                  </a:lnTo>
                  <a:lnTo>
                    <a:pt x="2349" y="166885"/>
                  </a:lnTo>
                  <a:close/>
                </a:path>
                <a:path w="2540" h="464185">
                  <a:moveTo>
                    <a:pt x="0" y="78632"/>
                  </a:moveTo>
                  <a:lnTo>
                    <a:pt x="0" y="111430"/>
                  </a:lnTo>
                  <a:lnTo>
                    <a:pt x="2349" y="113286"/>
                  </a:lnTo>
                  <a:lnTo>
                    <a:pt x="2349" y="80500"/>
                  </a:lnTo>
                  <a:lnTo>
                    <a:pt x="0" y="78632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17"/>
                  </a:lnTo>
                  <a:lnTo>
                    <a:pt x="0" y="26245"/>
                  </a:lnTo>
                  <a:lnTo>
                    <a:pt x="2349" y="2624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8" name="object 990">
              <a:extLst>
                <a:ext uri="{FF2B5EF4-FFF2-40B4-BE49-F238E27FC236}">
                  <a16:creationId xmlns:a16="http://schemas.microsoft.com/office/drawing/2014/main" id="{7D2E6AE6-5BAF-F5C4-ED17-533D3B477B26}"/>
                </a:ext>
              </a:extLst>
            </p:cNvPr>
            <p:cNvSpPr/>
            <p:nvPr/>
          </p:nvSpPr>
          <p:spPr>
            <a:xfrm>
              <a:off x="1453692" y="1826538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78"/>
                  </a:moveTo>
                  <a:lnTo>
                    <a:pt x="0" y="437478"/>
                  </a:lnTo>
                  <a:lnTo>
                    <a:pt x="0" y="463830"/>
                  </a:lnTo>
                  <a:lnTo>
                    <a:pt x="2349" y="463830"/>
                  </a:lnTo>
                  <a:lnTo>
                    <a:pt x="2349" y="437478"/>
                  </a:lnTo>
                  <a:close/>
                </a:path>
                <a:path w="2540" h="464185">
                  <a:moveTo>
                    <a:pt x="2349" y="166891"/>
                  </a:moveTo>
                  <a:lnTo>
                    <a:pt x="0" y="166891"/>
                  </a:lnTo>
                  <a:lnTo>
                    <a:pt x="0" y="193765"/>
                  </a:lnTo>
                  <a:lnTo>
                    <a:pt x="2349" y="193765"/>
                  </a:lnTo>
                  <a:lnTo>
                    <a:pt x="2349" y="166891"/>
                  </a:lnTo>
                  <a:close/>
                </a:path>
                <a:path w="2540" h="464185">
                  <a:moveTo>
                    <a:pt x="0" y="80516"/>
                  </a:moveTo>
                  <a:lnTo>
                    <a:pt x="0" y="113302"/>
                  </a:lnTo>
                  <a:lnTo>
                    <a:pt x="2349" y="115158"/>
                  </a:lnTo>
                  <a:lnTo>
                    <a:pt x="2349" y="82368"/>
                  </a:lnTo>
                  <a:lnTo>
                    <a:pt x="0" y="80516"/>
                  </a:lnTo>
                  <a:close/>
                </a:path>
                <a:path w="2540" h="464185">
                  <a:moveTo>
                    <a:pt x="2349" y="0"/>
                  </a:moveTo>
                  <a:lnTo>
                    <a:pt x="0" y="6"/>
                  </a:lnTo>
                  <a:lnTo>
                    <a:pt x="0" y="26252"/>
                  </a:lnTo>
                  <a:lnTo>
                    <a:pt x="2349" y="2625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991">
              <a:extLst>
                <a:ext uri="{FF2B5EF4-FFF2-40B4-BE49-F238E27FC236}">
                  <a16:creationId xmlns:a16="http://schemas.microsoft.com/office/drawing/2014/main" id="{9DE55DC4-1212-CA38-6FB2-3CF227E9C82E}"/>
                </a:ext>
              </a:extLst>
            </p:cNvPr>
            <p:cNvSpPr/>
            <p:nvPr/>
          </p:nvSpPr>
          <p:spPr>
            <a:xfrm>
              <a:off x="1456042" y="1826538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78"/>
                  </a:moveTo>
                  <a:lnTo>
                    <a:pt x="0" y="437478"/>
                  </a:lnTo>
                  <a:lnTo>
                    <a:pt x="0" y="463830"/>
                  </a:lnTo>
                  <a:lnTo>
                    <a:pt x="2349" y="463830"/>
                  </a:lnTo>
                  <a:lnTo>
                    <a:pt x="2349" y="437478"/>
                  </a:lnTo>
                  <a:close/>
                </a:path>
                <a:path w="2540" h="464185">
                  <a:moveTo>
                    <a:pt x="2349" y="166891"/>
                  </a:moveTo>
                  <a:lnTo>
                    <a:pt x="0" y="166891"/>
                  </a:lnTo>
                  <a:lnTo>
                    <a:pt x="0" y="193765"/>
                  </a:lnTo>
                  <a:lnTo>
                    <a:pt x="2349" y="193765"/>
                  </a:lnTo>
                  <a:lnTo>
                    <a:pt x="2349" y="166891"/>
                  </a:lnTo>
                  <a:close/>
                </a:path>
                <a:path w="2540" h="464185">
                  <a:moveTo>
                    <a:pt x="0" y="82368"/>
                  </a:moveTo>
                  <a:lnTo>
                    <a:pt x="0" y="115158"/>
                  </a:lnTo>
                  <a:lnTo>
                    <a:pt x="2349" y="117014"/>
                  </a:lnTo>
                  <a:lnTo>
                    <a:pt x="2349" y="84208"/>
                  </a:lnTo>
                  <a:lnTo>
                    <a:pt x="0" y="82368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252"/>
                  </a:lnTo>
                  <a:lnTo>
                    <a:pt x="2349" y="26252"/>
                  </a:lnTo>
                  <a:lnTo>
                    <a:pt x="234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992">
              <a:extLst>
                <a:ext uri="{FF2B5EF4-FFF2-40B4-BE49-F238E27FC236}">
                  <a16:creationId xmlns:a16="http://schemas.microsoft.com/office/drawing/2014/main" id="{5F3AA44A-96BE-D1C3-E069-53E0D67DC8C1}"/>
                </a:ext>
              </a:extLst>
            </p:cNvPr>
            <p:cNvSpPr/>
            <p:nvPr/>
          </p:nvSpPr>
          <p:spPr>
            <a:xfrm>
              <a:off x="1458391" y="1826552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63"/>
                  </a:moveTo>
                  <a:lnTo>
                    <a:pt x="0" y="437463"/>
                  </a:lnTo>
                  <a:lnTo>
                    <a:pt x="0" y="463816"/>
                  </a:lnTo>
                  <a:lnTo>
                    <a:pt x="2349" y="463816"/>
                  </a:lnTo>
                  <a:lnTo>
                    <a:pt x="2349" y="437463"/>
                  </a:lnTo>
                  <a:close/>
                </a:path>
                <a:path w="2540" h="464185">
                  <a:moveTo>
                    <a:pt x="2349" y="166877"/>
                  </a:moveTo>
                  <a:lnTo>
                    <a:pt x="0" y="166877"/>
                  </a:lnTo>
                  <a:lnTo>
                    <a:pt x="0" y="193750"/>
                  </a:lnTo>
                  <a:lnTo>
                    <a:pt x="2349" y="193750"/>
                  </a:lnTo>
                  <a:lnTo>
                    <a:pt x="2349" y="166877"/>
                  </a:lnTo>
                  <a:close/>
                </a:path>
                <a:path w="2540" h="464185">
                  <a:moveTo>
                    <a:pt x="0" y="84194"/>
                  </a:moveTo>
                  <a:lnTo>
                    <a:pt x="0" y="117000"/>
                  </a:lnTo>
                  <a:lnTo>
                    <a:pt x="2349" y="118856"/>
                  </a:lnTo>
                  <a:lnTo>
                    <a:pt x="2349" y="86033"/>
                  </a:lnTo>
                  <a:lnTo>
                    <a:pt x="0" y="84194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237"/>
                  </a:lnTo>
                  <a:lnTo>
                    <a:pt x="2349" y="26237"/>
                  </a:lnTo>
                  <a:lnTo>
                    <a:pt x="234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993">
              <a:extLst>
                <a:ext uri="{FF2B5EF4-FFF2-40B4-BE49-F238E27FC236}">
                  <a16:creationId xmlns:a16="http://schemas.microsoft.com/office/drawing/2014/main" id="{A6F73258-94CF-32E2-238B-A1A36B82B960}"/>
                </a:ext>
              </a:extLst>
            </p:cNvPr>
            <p:cNvSpPr/>
            <p:nvPr/>
          </p:nvSpPr>
          <p:spPr>
            <a:xfrm>
              <a:off x="1460754" y="1826567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49"/>
                  </a:moveTo>
                  <a:lnTo>
                    <a:pt x="0" y="437449"/>
                  </a:lnTo>
                  <a:lnTo>
                    <a:pt x="0" y="463801"/>
                  </a:lnTo>
                  <a:lnTo>
                    <a:pt x="2349" y="463801"/>
                  </a:lnTo>
                  <a:lnTo>
                    <a:pt x="2349" y="437449"/>
                  </a:lnTo>
                  <a:close/>
                </a:path>
                <a:path w="2540" h="464185">
                  <a:moveTo>
                    <a:pt x="2349" y="166862"/>
                  </a:moveTo>
                  <a:lnTo>
                    <a:pt x="0" y="166862"/>
                  </a:lnTo>
                  <a:lnTo>
                    <a:pt x="0" y="193736"/>
                  </a:lnTo>
                  <a:lnTo>
                    <a:pt x="2349" y="193736"/>
                  </a:lnTo>
                  <a:lnTo>
                    <a:pt x="2349" y="166862"/>
                  </a:lnTo>
                  <a:close/>
                </a:path>
                <a:path w="2540" h="464185">
                  <a:moveTo>
                    <a:pt x="0" y="86029"/>
                  </a:moveTo>
                  <a:lnTo>
                    <a:pt x="0" y="118851"/>
                  </a:lnTo>
                  <a:lnTo>
                    <a:pt x="2349" y="120707"/>
                  </a:lnTo>
                  <a:lnTo>
                    <a:pt x="2349" y="87868"/>
                  </a:lnTo>
                  <a:lnTo>
                    <a:pt x="0" y="86029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223"/>
                  </a:lnTo>
                  <a:lnTo>
                    <a:pt x="2349" y="26223"/>
                  </a:lnTo>
                  <a:lnTo>
                    <a:pt x="234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994">
              <a:extLst>
                <a:ext uri="{FF2B5EF4-FFF2-40B4-BE49-F238E27FC236}">
                  <a16:creationId xmlns:a16="http://schemas.microsoft.com/office/drawing/2014/main" id="{E0909A2F-6ECE-46C9-6703-20AFA70D360C}"/>
                </a:ext>
              </a:extLst>
            </p:cNvPr>
            <p:cNvSpPr/>
            <p:nvPr/>
          </p:nvSpPr>
          <p:spPr>
            <a:xfrm>
              <a:off x="1463103" y="1826582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34"/>
                  </a:moveTo>
                  <a:lnTo>
                    <a:pt x="0" y="437434"/>
                  </a:lnTo>
                  <a:lnTo>
                    <a:pt x="0" y="463786"/>
                  </a:lnTo>
                  <a:lnTo>
                    <a:pt x="2349" y="463786"/>
                  </a:lnTo>
                  <a:lnTo>
                    <a:pt x="2349" y="437434"/>
                  </a:lnTo>
                  <a:close/>
                </a:path>
                <a:path w="2540" h="464185">
                  <a:moveTo>
                    <a:pt x="2349" y="166848"/>
                  </a:moveTo>
                  <a:lnTo>
                    <a:pt x="0" y="166848"/>
                  </a:lnTo>
                  <a:lnTo>
                    <a:pt x="0" y="193721"/>
                  </a:lnTo>
                  <a:lnTo>
                    <a:pt x="2349" y="193721"/>
                  </a:lnTo>
                  <a:lnTo>
                    <a:pt x="2349" y="166848"/>
                  </a:lnTo>
                  <a:close/>
                </a:path>
                <a:path w="2540" h="464185">
                  <a:moveTo>
                    <a:pt x="0" y="87854"/>
                  </a:moveTo>
                  <a:lnTo>
                    <a:pt x="0" y="120693"/>
                  </a:lnTo>
                  <a:lnTo>
                    <a:pt x="2349" y="122549"/>
                  </a:lnTo>
                  <a:lnTo>
                    <a:pt x="2349" y="89694"/>
                  </a:lnTo>
                  <a:lnTo>
                    <a:pt x="0" y="87854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208"/>
                  </a:lnTo>
                  <a:lnTo>
                    <a:pt x="2349" y="26208"/>
                  </a:lnTo>
                  <a:lnTo>
                    <a:pt x="234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995">
              <a:extLst>
                <a:ext uri="{FF2B5EF4-FFF2-40B4-BE49-F238E27FC236}">
                  <a16:creationId xmlns:a16="http://schemas.microsoft.com/office/drawing/2014/main" id="{C00E6CAE-A5FC-0F54-5FDD-4EDDCD4E547E}"/>
                </a:ext>
              </a:extLst>
            </p:cNvPr>
            <p:cNvSpPr/>
            <p:nvPr/>
          </p:nvSpPr>
          <p:spPr>
            <a:xfrm>
              <a:off x="1465465" y="1826596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19"/>
                  </a:moveTo>
                  <a:lnTo>
                    <a:pt x="0" y="437419"/>
                  </a:lnTo>
                  <a:lnTo>
                    <a:pt x="0" y="463772"/>
                  </a:lnTo>
                  <a:lnTo>
                    <a:pt x="2349" y="463772"/>
                  </a:lnTo>
                  <a:lnTo>
                    <a:pt x="2349" y="437419"/>
                  </a:lnTo>
                  <a:close/>
                </a:path>
                <a:path w="2540" h="464185">
                  <a:moveTo>
                    <a:pt x="2349" y="166833"/>
                  </a:moveTo>
                  <a:lnTo>
                    <a:pt x="0" y="166833"/>
                  </a:lnTo>
                  <a:lnTo>
                    <a:pt x="0" y="193706"/>
                  </a:lnTo>
                  <a:lnTo>
                    <a:pt x="2349" y="193706"/>
                  </a:lnTo>
                  <a:lnTo>
                    <a:pt x="2349" y="166833"/>
                  </a:lnTo>
                  <a:close/>
                </a:path>
                <a:path w="2540" h="464185">
                  <a:moveTo>
                    <a:pt x="0" y="89689"/>
                  </a:moveTo>
                  <a:lnTo>
                    <a:pt x="0" y="122544"/>
                  </a:lnTo>
                  <a:lnTo>
                    <a:pt x="2349" y="124400"/>
                  </a:lnTo>
                  <a:lnTo>
                    <a:pt x="2349" y="91529"/>
                  </a:lnTo>
                  <a:lnTo>
                    <a:pt x="0" y="89689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193"/>
                  </a:lnTo>
                  <a:lnTo>
                    <a:pt x="2349" y="26193"/>
                  </a:lnTo>
                  <a:lnTo>
                    <a:pt x="234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996">
              <a:extLst>
                <a:ext uri="{FF2B5EF4-FFF2-40B4-BE49-F238E27FC236}">
                  <a16:creationId xmlns:a16="http://schemas.microsoft.com/office/drawing/2014/main" id="{2D065638-2E0F-0B29-59A6-6149A68153E1}"/>
                </a:ext>
              </a:extLst>
            </p:cNvPr>
            <p:cNvSpPr/>
            <p:nvPr/>
          </p:nvSpPr>
          <p:spPr>
            <a:xfrm>
              <a:off x="1467815" y="1826611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405"/>
                  </a:moveTo>
                  <a:lnTo>
                    <a:pt x="0" y="437405"/>
                  </a:lnTo>
                  <a:lnTo>
                    <a:pt x="0" y="463757"/>
                  </a:lnTo>
                  <a:lnTo>
                    <a:pt x="2349" y="463757"/>
                  </a:lnTo>
                  <a:lnTo>
                    <a:pt x="2349" y="437405"/>
                  </a:lnTo>
                  <a:close/>
                </a:path>
                <a:path w="2540" h="464185">
                  <a:moveTo>
                    <a:pt x="2349" y="166819"/>
                  </a:moveTo>
                  <a:lnTo>
                    <a:pt x="0" y="166819"/>
                  </a:lnTo>
                  <a:lnTo>
                    <a:pt x="0" y="193692"/>
                  </a:lnTo>
                  <a:lnTo>
                    <a:pt x="2349" y="193692"/>
                  </a:lnTo>
                  <a:lnTo>
                    <a:pt x="2349" y="166819"/>
                  </a:lnTo>
                  <a:close/>
                </a:path>
                <a:path w="2540" h="464185">
                  <a:moveTo>
                    <a:pt x="0" y="91514"/>
                  </a:moveTo>
                  <a:lnTo>
                    <a:pt x="0" y="124386"/>
                  </a:lnTo>
                  <a:lnTo>
                    <a:pt x="2349" y="126242"/>
                  </a:lnTo>
                  <a:lnTo>
                    <a:pt x="2349" y="93354"/>
                  </a:lnTo>
                  <a:lnTo>
                    <a:pt x="0" y="91514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179"/>
                  </a:lnTo>
                  <a:lnTo>
                    <a:pt x="2349" y="26179"/>
                  </a:lnTo>
                  <a:lnTo>
                    <a:pt x="234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997">
              <a:extLst>
                <a:ext uri="{FF2B5EF4-FFF2-40B4-BE49-F238E27FC236}">
                  <a16:creationId xmlns:a16="http://schemas.microsoft.com/office/drawing/2014/main" id="{5E9353E8-67D3-4D6A-7A60-FFA8BE3AB8A9}"/>
                </a:ext>
              </a:extLst>
            </p:cNvPr>
            <p:cNvSpPr/>
            <p:nvPr/>
          </p:nvSpPr>
          <p:spPr>
            <a:xfrm>
              <a:off x="1470164" y="1826650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366"/>
                  </a:moveTo>
                  <a:lnTo>
                    <a:pt x="0" y="437366"/>
                  </a:lnTo>
                  <a:lnTo>
                    <a:pt x="0" y="463718"/>
                  </a:lnTo>
                  <a:lnTo>
                    <a:pt x="2349" y="463718"/>
                  </a:lnTo>
                  <a:lnTo>
                    <a:pt x="2349" y="437366"/>
                  </a:lnTo>
                  <a:close/>
                </a:path>
                <a:path w="2540" h="464185">
                  <a:moveTo>
                    <a:pt x="2349" y="166780"/>
                  </a:moveTo>
                  <a:lnTo>
                    <a:pt x="0" y="166780"/>
                  </a:lnTo>
                  <a:lnTo>
                    <a:pt x="0" y="193653"/>
                  </a:lnTo>
                  <a:lnTo>
                    <a:pt x="2349" y="193653"/>
                  </a:lnTo>
                  <a:lnTo>
                    <a:pt x="2349" y="166780"/>
                  </a:lnTo>
                  <a:close/>
                </a:path>
                <a:path w="2540" h="464185">
                  <a:moveTo>
                    <a:pt x="0" y="93315"/>
                  </a:moveTo>
                  <a:lnTo>
                    <a:pt x="0" y="126203"/>
                  </a:lnTo>
                  <a:lnTo>
                    <a:pt x="2349" y="128059"/>
                  </a:lnTo>
                  <a:lnTo>
                    <a:pt x="2349" y="95155"/>
                  </a:lnTo>
                  <a:lnTo>
                    <a:pt x="0" y="93315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140"/>
                  </a:lnTo>
                  <a:lnTo>
                    <a:pt x="2349" y="26140"/>
                  </a:lnTo>
                  <a:lnTo>
                    <a:pt x="234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998">
              <a:extLst>
                <a:ext uri="{FF2B5EF4-FFF2-40B4-BE49-F238E27FC236}">
                  <a16:creationId xmlns:a16="http://schemas.microsoft.com/office/drawing/2014/main" id="{AEEA6E84-5FC2-F73A-DFD4-A620A7525A4B}"/>
                </a:ext>
              </a:extLst>
            </p:cNvPr>
            <p:cNvSpPr/>
            <p:nvPr/>
          </p:nvSpPr>
          <p:spPr>
            <a:xfrm>
              <a:off x="1472526" y="1826697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318"/>
                  </a:moveTo>
                  <a:lnTo>
                    <a:pt x="0" y="437318"/>
                  </a:lnTo>
                  <a:lnTo>
                    <a:pt x="0" y="463670"/>
                  </a:lnTo>
                  <a:lnTo>
                    <a:pt x="2349" y="463670"/>
                  </a:lnTo>
                  <a:lnTo>
                    <a:pt x="2349" y="437318"/>
                  </a:lnTo>
                  <a:close/>
                </a:path>
                <a:path w="2540" h="464185">
                  <a:moveTo>
                    <a:pt x="2349" y="166732"/>
                  </a:moveTo>
                  <a:lnTo>
                    <a:pt x="0" y="166732"/>
                  </a:lnTo>
                  <a:lnTo>
                    <a:pt x="0" y="193605"/>
                  </a:lnTo>
                  <a:lnTo>
                    <a:pt x="2349" y="193605"/>
                  </a:lnTo>
                  <a:lnTo>
                    <a:pt x="2349" y="166732"/>
                  </a:lnTo>
                  <a:close/>
                </a:path>
                <a:path w="2540" h="464185">
                  <a:moveTo>
                    <a:pt x="0" y="95117"/>
                  </a:moveTo>
                  <a:lnTo>
                    <a:pt x="0" y="128021"/>
                  </a:lnTo>
                  <a:lnTo>
                    <a:pt x="2349" y="129877"/>
                  </a:lnTo>
                  <a:lnTo>
                    <a:pt x="2349" y="96957"/>
                  </a:lnTo>
                  <a:lnTo>
                    <a:pt x="0" y="95117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092"/>
                  </a:lnTo>
                  <a:lnTo>
                    <a:pt x="2349" y="26092"/>
                  </a:lnTo>
                  <a:lnTo>
                    <a:pt x="234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999">
              <a:extLst>
                <a:ext uri="{FF2B5EF4-FFF2-40B4-BE49-F238E27FC236}">
                  <a16:creationId xmlns:a16="http://schemas.microsoft.com/office/drawing/2014/main" id="{CA77E591-84A7-EABC-480A-35C6514E51A5}"/>
                </a:ext>
              </a:extLst>
            </p:cNvPr>
            <p:cNvSpPr/>
            <p:nvPr/>
          </p:nvSpPr>
          <p:spPr>
            <a:xfrm>
              <a:off x="1474876" y="1826745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270"/>
                  </a:moveTo>
                  <a:lnTo>
                    <a:pt x="0" y="437270"/>
                  </a:lnTo>
                  <a:lnTo>
                    <a:pt x="0" y="463623"/>
                  </a:lnTo>
                  <a:lnTo>
                    <a:pt x="2349" y="463623"/>
                  </a:lnTo>
                  <a:lnTo>
                    <a:pt x="2349" y="437270"/>
                  </a:lnTo>
                  <a:close/>
                </a:path>
                <a:path w="2540" h="464185">
                  <a:moveTo>
                    <a:pt x="2349" y="166684"/>
                  </a:moveTo>
                  <a:lnTo>
                    <a:pt x="0" y="166684"/>
                  </a:lnTo>
                  <a:lnTo>
                    <a:pt x="0" y="193557"/>
                  </a:lnTo>
                  <a:lnTo>
                    <a:pt x="2349" y="193557"/>
                  </a:lnTo>
                  <a:lnTo>
                    <a:pt x="2349" y="166684"/>
                  </a:lnTo>
                  <a:close/>
                </a:path>
                <a:path w="2540" h="464185">
                  <a:moveTo>
                    <a:pt x="0" y="96909"/>
                  </a:moveTo>
                  <a:lnTo>
                    <a:pt x="0" y="129830"/>
                  </a:lnTo>
                  <a:lnTo>
                    <a:pt x="2349" y="131686"/>
                  </a:lnTo>
                  <a:lnTo>
                    <a:pt x="2349" y="98663"/>
                  </a:lnTo>
                  <a:lnTo>
                    <a:pt x="2044" y="98511"/>
                  </a:lnTo>
                  <a:lnTo>
                    <a:pt x="0" y="96909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6044"/>
                  </a:lnTo>
                  <a:lnTo>
                    <a:pt x="2349" y="26044"/>
                  </a:lnTo>
                  <a:lnTo>
                    <a:pt x="234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1000">
              <a:extLst>
                <a:ext uri="{FF2B5EF4-FFF2-40B4-BE49-F238E27FC236}">
                  <a16:creationId xmlns:a16="http://schemas.microsoft.com/office/drawing/2014/main" id="{EC8DCF40-8169-070F-3891-BCBF98E38590}"/>
                </a:ext>
              </a:extLst>
            </p:cNvPr>
            <p:cNvSpPr/>
            <p:nvPr/>
          </p:nvSpPr>
          <p:spPr>
            <a:xfrm>
              <a:off x="1477238" y="1826793"/>
              <a:ext cx="2540" cy="464184"/>
            </a:xfrm>
            <a:custGeom>
              <a:avLst/>
              <a:gdLst/>
              <a:ahLst/>
              <a:cxnLst/>
              <a:rect l="l" t="t" r="r" b="b"/>
              <a:pathLst>
                <a:path w="2540" h="464185">
                  <a:moveTo>
                    <a:pt x="2349" y="437223"/>
                  </a:moveTo>
                  <a:lnTo>
                    <a:pt x="0" y="437223"/>
                  </a:lnTo>
                  <a:lnTo>
                    <a:pt x="0" y="463575"/>
                  </a:lnTo>
                  <a:lnTo>
                    <a:pt x="2349" y="463575"/>
                  </a:lnTo>
                  <a:lnTo>
                    <a:pt x="2349" y="437223"/>
                  </a:lnTo>
                  <a:close/>
                </a:path>
                <a:path w="2540" h="464185">
                  <a:moveTo>
                    <a:pt x="2349" y="166636"/>
                  </a:moveTo>
                  <a:lnTo>
                    <a:pt x="0" y="166636"/>
                  </a:lnTo>
                  <a:lnTo>
                    <a:pt x="0" y="193510"/>
                  </a:lnTo>
                  <a:lnTo>
                    <a:pt x="2349" y="193510"/>
                  </a:lnTo>
                  <a:lnTo>
                    <a:pt x="2349" y="166636"/>
                  </a:lnTo>
                  <a:close/>
                </a:path>
                <a:path w="2540" h="464185">
                  <a:moveTo>
                    <a:pt x="0" y="98621"/>
                  </a:moveTo>
                  <a:lnTo>
                    <a:pt x="0" y="131648"/>
                  </a:lnTo>
                  <a:lnTo>
                    <a:pt x="2349" y="133504"/>
                  </a:lnTo>
                  <a:lnTo>
                    <a:pt x="2349" y="99925"/>
                  </a:lnTo>
                  <a:lnTo>
                    <a:pt x="1308" y="99276"/>
                  </a:lnTo>
                  <a:lnTo>
                    <a:pt x="0" y="98621"/>
                  </a:lnTo>
                  <a:close/>
                </a:path>
                <a:path w="2540" h="464185">
                  <a:moveTo>
                    <a:pt x="0" y="0"/>
                  </a:moveTo>
                  <a:lnTo>
                    <a:pt x="0" y="25997"/>
                  </a:lnTo>
                  <a:lnTo>
                    <a:pt x="2349" y="25997"/>
                  </a:lnTo>
                  <a:lnTo>
                    <a:pt x="234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1001">
              <a:extLst>
                <a:ext uri="{FF2B5EF4-FFF2-40B4-BE49-F238E27FC236}">
                  <a16:creationId xmlns:a16="http://schemas.microsoft.com/office/drawing/2014/main" id="{39916A46-1C94-695B-3F96-6B683B14D5A2}"/>
                </a:ext>
              </a:extLst>
            </p:cNvPr>
            <p:cNvSpPr/>
            <p:nvPr/>
          </p:nvSpPr>
          <p:spPr>
            <a:xfrm>
              <a:off x="1479588" y="1826841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175"/>
                  </a:moveTo>
                  <a:lnTo>
                    <a:pt x="0" y="437175"/>
                  </a:lnTo>
                  <a:lnTo>
                    <a:pt x="0" y="463527"/>
                  </a:lnTo>
                  <a:lnTo>
                    <a:pt x="2349" y="463527"/>
                  </a:lnTo>
                  <a:lnTo>
                    <a:pt x="2349" y="437175"/>
                  </a:lnTo>
                  <a:close/>
                </a:path>
                <a:path w="2540" h="463550">
                  <a:moveTo>
                    <a:pt x="2349" y="166589"/>
                  </a:moveTo>
                  <a:lnTo>
                    <a:pt x="0" y="166589"/>
                  </a:lnTo>
                  <a:lnTo>
                    <a:pt x="0" y="193462"/>
                  </a:lnTo>
                  <a:lnTo>
                    <a:pt x="2349" y="193462"/>
                  </a:lnTo>
                  <a:lnTo>
                    <a:pt x="2349" y="166589"/>
                  </a:lnTo>
                  <a:close/>
                </a:path>
                <a:path w="2540" h="463550">
                  <a:moveTo>
                    <a:pt x="0" y="99877"/>
                  </a:moveTo>
                  <a:lnTo>
                    <a:pt x="0" y="133456"/>
                  </a:lnTo>
                  <a:lnTo>
                    <a:pt x="2349" y="135312"/>
                  </a:lnTo>
                  <a:lnTo>
                    <a:pt x="2349" y="100320"/>
                  </a:lnTo>
                  <a:lnTo>
                    <a:pt x="711" y="100320"/>
                  </a:lnTo>
                  <a:lnTo>
                    <a:pt x="0" y="99877"/>
                  </a:lnTo>
                  <a:close/>
                </a:path>
                <a:path w="2540" h="463550">
                  <a:moveTo>
                    <a:pt x="0" y="0"/>
                  </a:moveTo>
                  <a:lnTo>
                    <a:pt x="0" y="25949"/>
                  </a:lnTo>
                  <a:lnTo>
                    <a:pt x="711" y="25949"/>
                  </a:lnTo>
                  <a:lnTo>
                    <a:pt x="711" y="100320"/>
                  </a:lnTo>
                  <a:lnTo>
                    <a:pt x="2349" y="100320"/>
                  </a:lnTo>
                  <a:lnTo>
                    <a:pt x="2349" y="104"/>
                  </a:lnTo>
                  <a:lnTo>
                    <a:pt x="204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1002">
              <a:extLst>
                <a:ext uri="{FF2B5EF4-FFF2-40B4-BE49-F238E27FC236}">
                  <a16:creationId xmlns:a16="http://schemas.microsoft.com/office/drawing/2014/main" id="{9A01C1C0-EBC4-366E-7CE8-37B573D3EDC0}"/>
                </a:ext>
              </a:extLst>
            </p:cNvPr>
            <p:cNvSpPr/>
            <p:nvPr/>
          </p:nvSpPr>
          <p:spPr>
            <a:xfrm>
              <a:off x="1481937" y="1826945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7070"/>
                  </a:moveTo>
                  <a:lnTo>
                    <a:pt x="0" y="437070"/>
                  </a:lnTo>
                  <a:lnTo>
                    <a:pt x="0" y="463423"/>
                  </a:lnTo>
                  <a:lnTo>
                    <a:pt x="2349" y="463423"/>
                  </a:lnTo>
                  <a:lnTo>
                    <a:pt x="2349" y="437070"/>
                  </a:lnTo>
                  <a:close/>
                </a:path>
                <a:path w="2540" h="463550">
                  <a:moveTo>
                    <a:pt x="2349" y="166484"/>
                  </a:moveTo>
                  <a:lnTo>
                    <a:pt x="0" y="166484"/>
                  </a:lnTo>
                  <a:lnTo>
                    <a:pt x="0" y="193357"/>
                  </a:lnTo>
                  <a:lnTo>
                    <a:pt x="2349" y="193357"/>
                  </a:lnTo>
                  <a:lnTo>
                    <a:pt x="2349" y="166484"/>
                  </a:lnTo>
                  <a:close/>
                </a:path>
                <a:path w="2540" h="463550">
                  <a:moveTo>
                    <a:pt x="2349" y="495"/>
                  </a:moveTo>
                  <a:lnTo>
                    <a:pt x="0" y="0"/>
                  </a:lnTo>
                  <a:lnTo>
                    <a:pt x="0" y="135216"/>
                  </a:lnTo>
                  <a:lnTo>
                    <a:pt x="2349" y="137071"/>
                  </a:lnTo>
                  <a:lnTo>
                    <a:pt x="2349" y="495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1003">
              <a:extLst>
                <a:ext uri="{FF2B5EF4-FFF2-40B4-BE49-F238E27FC236}">
                  <a16:creationId xmlns:a16="http://schemas.microsoft.com/office/drawing/2014/main" id="{7FDFD7D4-A2C8-66E5-5177-2887411C4BA4}"/>
                </a:ext>
              </a:extLst>
            </p:cNvPr>
            <p:cNvSpPr/>
            <p:nvPr/>
          </p:nvSpPr>
          <p:spPr>
            <a:xfrm>
              <a:off x="1484299" y="1827440"/>
              <a:ext cx="2540" cy="463550"/>
            </a:xfrm>
            <a:custGeom>
              <a:avLst/>
              <a:gdLst/>
              <a:ahLst/>
              <a:cxnLst/>
              <a:rect l="l" t="t" r="r" b="b"/>
              <a:pathLst>
                <a:path w="2540" h="463550">
                  <a:moveTo>
                    <a:pt x="2349" y="436575"/>
                  </a:moveTo>
                  <a:lnTo>
                    <a:pt x="0" y="436575"/>
                  </a:lnTo>
                  <a:lnTo>
                    <a:pt x="0" y="462927"/>
                  </a:lnTo>
                  <a:lnTo>
                    <a:pt x="2349" y="462927"/>
                  </a:lnTo>
                  <a:lnTo>
                    <a:pt x="2349" y="436575"/>
                  </a:lnTo>
                  <a:close/>
                </a:path>
                <a:path w="2540" h="463550">
                  <a:moveTo>
                    <a:pt x="2349" y="165989"/>
                  </a:moveTo>
                  <a:lnTo>
                    <a:pt x="0" y="165989"/>
                  </a:lnTo>
                  <a:lnTo>
                    <a:pt x="0" y="192862"/>
                  </a:lnTo>
                  <a:lnTo>
                    <a:pt x="2349" y="192862"/>
                  </a:lnTo>
                  <a:lnTo>
                    <a:pt x="2349" y="165989"/>
                  </a:lnTo>
                  <a:close/>
                </a:path>
                <a:path w="2540" h="463550">
                  <a:moveTo>
                    <a:pt x="2349" y="482"/>
                  </a:moveTo>
                  <a:lnTo>
                    <a:pt x="0" y="0"/>
                  </a:lnTo>
                  <a:lnTo>
                    <a:pt x="0" y="136588"/>
                  </a:lnTo>
                  <a:lnTo>
                    <a:pt x="2349" y="138442"/>
                  </a:lnTo>
                  <a:lnTo>
                    <a:pt x="2349" y="482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1004">
              <a:extLst>
                <a:ext uri="{FF2B5EF4-FFF2-40B4-BE49-F238E27FC236}">
                  <a16:creationId xmlns:a16="http://schemas.microsoft.com/office/drawing/2014/main" id="{BBF0FB4F-8098-228A-88DE-A0F0BB006144}"/>
                </a:ext>
              </a:extLst>
            </p:cNvPr>
            <p:cNvSpPr/>
            <p:nvPr/>
          </p:nvSpPr>
          <p:spPr>
            <a:xfrm>
              <a:off x="1486649" y="1827923"/>
              <a:ext cx="2540" cy="462915"/>
            </a:xfrm>
            <a:custGeom>
              <a:avLst/>
              <a:gdLst/>
              <a:ahLst/>
              <a:cxnLst/>
              <a:rect l="l" t="t" r="r" b="b"/>
              <a:pathLst>
                <a:path w="2540" h="462914">
                  <a:moveTo>
                    <a:pt x="2349" y="436092"/>
                  </a:moveTo>
                  <a:lnTo>
                    <a:pt x="0" y="436092"/>
                  </a:lnTo>
                  <a:lnTo>
                    <a:pt x="0" y="462445"/>
                  </a:lnTo>
                  <a:lnTo>
                    <a:pt x="2349" y="462445"/>
                  </a:lnTo>
                  <a:lnTo>
                    <a:pt x="2349" y="436092"/>
                  </a:lnTo>
                  <a:close/>
                </a:path>
                <a:path w="2540" h="462914">
                  <a:moveTo>
                    <a:pt x="2349" y="165506"/>
                  </a:moveTo>
                  <a:lnTo>
                    <a:pt x="0" y="165506"/>
                  </a:lnTo>
                  <a:lnTo>
                    <a:pt x="0" y="192379"/>
                  </a:lnTo>
                  <a:lnTo>
                    <a:pt x="2349" y="192379"/>
                  </a:lnTo>
                  <a:lnTo>
                    <a:pt x="2349" y="165506"/>
                  </a:lnTo>
                  <a:close/>
                </a:path>
                <a:path w="2540" h="462914">
                  <a:moveTo>
                    <a:pt x="2349" y="482"/>
                  </a:moveTo>
                  <a:lnTo>
                    <a:pt x="0" y="0"/>
                  </a:lnTo>
                  <a:lnTo>
                    <a:pt x="0" y="137960"/>
                  </a:lnTo>
                  <a:lnTo>
                    <a:pt x="2349" y="139814"/>
                  </a:lnTo>
                  <a:lnTo>
                    <a:pt x="2349" y="482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3" name="object 1005">
              <a:extLst>
                <a:ext uri="{FF2B5EF4-FFF2-40B4-BE49-F238E27FC236}">
                  <a16:creationId xmlns:a16="http://schemas.microsoft.com/office/drawing/2014/main" id="{93B4CB69-F862-7330-59F3-0E35CC5CA8B9}"/>
                </a:ext>
              </a:extLst>
            </p:cNvPr>
            <p:cNvSpPr/>
            <p:nvPr/>
          </p:nvSpPr>
          <p:spPr>
            <a:xfrm>
              <a:off x="1488998" y="1828406"/>
              <a:ext cx="2540" cy="462280"/>
            </a:xfrm>
            <a:custGeom>
              <a:avLst/>
              <a:gdLst/>
              <a:ahLst/>
              <a:cxnLst/>
              <a:rect l="l" t="t" r="r" b="b"/>
              <a:pathLst>
                <a:path w="2540" h="462280">
                  <a:moveTo>
                    <a:pt x="2349" y="435610"/>
                  </a:moveTo>
                  <a:lnTo>
                    <a:pt x="0" y="435610"/>
                  </a:lnTo>
                  <a:lnTo>
                    <a:pt x="0" y="461962"/>
                  </a:lnTo>
                  <a:lnTo>
                    <a:pt x="2349" y="461962"/>
                  </a:lnTo>
                  <a:lnTo>
                    <a:pt x="2349" y="435610"/>
                  </a:lnTo>
                  <a:close/>
                </a:path>
                <a:path w="2540" h="462280">
                  <a:moveTo>
                    <a:pt x="2349" y="165023"/>
                  </a:moveTo>
                  <a:lnTo>
                    <a:pt x="0" y="165023"/>
                  </a:lnTo>
                  <a:lnTo>
                    <a:pt x="0" y="191897"/>
                  </a:lnTo>
                  <a:lnTo>
                    <a:pt x="2349" y="191897"/>
                  </a:lnTo>
                  <a:lnTo>
                    <a:pt x="2349" y="165023"/>
                  </a:lnTo>
                  <a:close/>
                </a:path>
                <a:path w="2540" h="462280">
                  <a:moveTo>
                    <a:pt x="2349" y="495"/>
                  </a:moveTo>
                  <a:lnTo>
                    <a:pt x="0" y="0"/>
                  </a:lnTo>
                  <a:lnTo>
                    <a:pt x="0" y="139331"/>
                  </a:lnTo>
                  <a:lnTo>
                    <a:pt x="2349" y="141185"/>
                  </a:lnTo>
                  <a:lnTo>
                    <a:pt x="2349" y="495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4" name="object 1006">
              <a:extLst>
                <a:ext uri="{FF2B5EF4-FFF2-40B4-BE49-F238E27FC236}">
                  <a16:creationId xmlns:a16="http://schemas.microsoft.com/office/drawing/2014/main" id="{B9654846-91FB-9921-981A-48E785373AAE}"/>
                </a:ext>
              </a:extLst>
            </p:cNvPr>
            <p:cNvSpPr/>
            <p:nvPr/>
          </p:nvSpPr>
          <p:spPr>
            <a:xfrm>
              <a:off x="1491348" y="1828672"/>
              <a:ext cx="2540" cy="462280"/>
            </a:xfrm>
            <a:custGeom>
              <a:avLst/>
              <a:gdLst/>
              <a:ahLst/>
              <a:cxnLst/>
              <a:rect l="l" t="t" r="r" b="b"/>
              <a:pathLst>
                <a:path w="2540" h="462280">
                  <a:moveTo>
                    <a:pt x="2362" y="165100"/>
                  </a:moveTo>
                  <a:lnTo>
                    <a:pt x="0" y="165100"/>
                  </a:lnTo>
                  <a:lnTo>
                    <a:pt x="0" y="191770"/>
                  </a:lnTo>
                  <a:lnTo>
                    <a:pt x="2197" y="191770"/>
                  </a:lnTo>
                  <a:lnTo>
                    <a:pt x="2197" y="435610"/>
                  </a:lnTo>
                  <a:lnTo>
                    <a:pt x="0" y="435610"/>
                  </a:lnTo>
                  <a:lnTo>
                    <a:pt x="0" y="462280"/>
                  </a:lnTo>
                  <a:lnTo>
                    <a:pt x="2362" y="462280"/>
                  </a:lnTo>
                  <a:lnTo>
                    <a:pt x="2362" y="435610"/>
                  </a:lnTo>
                  <a:lnTo>
                    <a:pt x="2362" y="191770"/>
                  </a:lnTo>
                  <a:lnTo>
                    <a:pt x="2362" y="165100"/>
                  </a:lnTo>
                  <a:close/>
                </a:path>
                <a:path w="2540" h="462280">
                  <a:moveTo>
                    <a:pt x="2362" y="1270"/>
                  </a:moveTo>
                  <a:lnTo>
                    <a:pt x="1054" y="1270"/>
                  </a:lnTo>
                  <a:lnTo>
                    <a:pt x="105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0970"/>
                  </a:lnTo>
                  <a:lnTo>
                    <a:pt x="863" y="140970"/>
                  </a:lnTo>
                  <a:lnTo>
                    <a:pt x="863" y="142240"/>
                  </a:lnTo>
                  <a:lnTo>
                    <a:pt x="2362" y="142240"/>
                  </a:lnTo>
                  <a:lnTo>
                    <a:pt x="2362" y="140970"/>
                  </a:lnTo>
                  <a:lnTo>
                    <a:pt x="2362" y="127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5" name="object 1007">
              <a:extLst>
                <a:ext uri="{FF2B5EF4-FFF2-40B4-BE49-F238E27FC236}">
                  <a16:creationId xmlns:a16="http://schemas.microsoft.com/office/drawing/2014/main" id="{62FD6228-EDA1-DD30-99ED-6CABCA758564}"/>
                </a:ext>
              </a:extLst>
            </p:cNvPr>
            <p:cNvSpPr/>
            <p:nvPr/>
          </p:nvSpPr>
          <p:spPr>
            <a:xfrm>
              <a:off x="1493710" y="1830222"/>
              <a:ext cx="2540" cy="460375"/>
            </a:xfrm>
            <a:custGeom>
              <a:avLst/>
              <a:gdLst/>
              <a:ahLst/>
              <a:cxnLst/>
              <a:rect l="l" t="t" r="r" b="b"/>
              <a:pathLst>
                <a:path w="2540" h="460375">
                  <a:moveTo>
                    <a:pt x="2349" y="163207"/>
                  </a:moveTo>
                  <a:lnTo>
                    <a:pt x="0" y="163207"/>
                  </a:lnTo>
                  <a:lnTo>
                    <a:pt x="0" y="460146"/>
                  </a:lnTo>
                  <a:lnTo>
                    <a:pt x="2349" y="460146"/>
                  </a:lnTo>
                  <a:lnTo>
                    <a:pt x="2349" y="163207"/>
                  </a:lnTo>
                  <a:close/>
                </a:path>
                <a:path w="2540" h="460375">
                  <a:moveTo>
                    <a:pt x="2349" y="1651"/>
                  </a:moveTo>
                  <a:lnTo>
                    <a:pt x="0" y="0"/>
                  </a:lnTo>
                  <a:lnTo>
                    <a:pt x="0" y="141236"/>
                  </a:lnTo>
                  <a:lnTo>
                    <a:pt x="2349" y="143090"/>
                  </a:lnTo>
                  <a:lnTo>
                    <a:pt x="2349" y="1651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1008">
              <a:extLst>
                <a:ext uri="{FF2B5EF4-FFF2-40B4-BE49-F238E27FC236}">
                  <a16:creationId xmlns:a16="http://schemas.microsoft.com/office/drawing/2014/main" id="{E3DDA9CF-25D9-AB6F-BA1A-4170ACB7CE8B}"/>
                </a:ext>
              </a:extLst>
            </p:cNvPr>
            <p:cNvSpPr/>
            <p:nvPr/>
          </p:nvSpPr>
          <p:spPr>
            <a:xfrm>
              <a:off x="1496072" y="1831885"/>
              <a:ext cx="5080" cy="459105"/>
            </a:xfrm>
            <a:custGeom>
              <a:avLst/>
              <a:gdLst/>
              <a:ahLst/>
              <a:cxnLst/>
              <a:rect l="l" t="t" r="r" b="b"/>
              <a:pathLst>
                <a:path w="5080" h="459105">
                  <a:moveTo>
                    <a:pt x="4699" y="161544"/>
                  </a:moveTo>
                  <a:lnTo>
                    <a:pt x="2349" y="161544"/>
                  </a:lnTo>
                  <a:lnTo>
                    <a:pt x="0" y="161544"/>
                  </a:lnTo>
                  <a:lnTo>
                    <a:pt x="0" y="458482"/>
                  </a:lnTo>
                  <a:lnTo>
                    <a:pt x="2349" y="458482"/>
                  </a:lnTo>
                  <a:lnTo>
                    <a:pt x="4699" y="458482"/>
                  </a:lnTo>
                  <a:lnTo>
                    <a:pt x="4699" y="161544"/>
                  </a:lnTo>
                  <a:close/>
                </a:path>
                <a:path w="5080" h="459105">
                  <a:moveTo>
                    <a:pt x="4699" y="4406"/>
                  </a:moveTo>
                  <a:lnTo>
                    <a:pt x="4483" y="4406"/>
                  </a:lnTo>
                  <a:lnTo>
                    <a:pt x="4483" y="3136"/>
                  </a:lnTo>
                  <a:lnTo>
                    <a:pt x="3568" y="3136"/>
                  </a:lnTo>
                  <a:lnTo>
                    <a:pt x="3568" y="1866"/>
                  </a:lnTo>
                  <a:lnTo>
                    <a:pt x="2349" y="1866"/>
                  </a:lnTo>
                  <a:lnTo>
                    <a:pt x="2349" y="1651"/>
                  </a:lnTo>
                  <a:lnTo>
                    <a:pt x="0" y="0"/>
                  </a:lnTo>
                  <a:lnTo>
                    <a:pt x="0" y="141439"/>
                  </a:lnTo>
                  <a:lnTo>
                    <a:pt x="2349" y="143294"/>
                  </a:lnTo>
                  <a:lnTo>
                    <a:pt x="2349" y="142836"/>
                  </a:lnTo>
                  <a:lnTo>
                    <a:pt x="3378" y="142836"/>
                  </a:lnTo>
                  <a:lnTo>
                    <a:pt x="3378" y="145376"/>
                  </a:lnTo>
                  <a:lnTo>
                    <a:pt x="4699" y="145376"/>
                  </a:lnTo>
                  <a:lnTo>
                    <a:pt x="4699" y="142836"/>
                  </a:lnTo>
                  <a:lnTo>
                    <a:pt x="4699" y="4406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1009">
              <a:extLst>
                <a:ext uri="{FF2B5EF4-FFF2-40B4-BE49-F238E27FC236}">
                  <a16:creationId xmlns:a16="http://schemas.microsoft.com/office/drawing/2014/main" id="{37DC030D-8405-1E49-FCE8-94789D6B3F25}"/>
                </a:ext>
              </a:extLst>
            </p:cNvPr>
            <p:cNvSpPr/>
            <p:nvPr/>
          </p:nvSpPr>
          <p:spPr>
            <a:xfrm>
              <a:off x="1500759" y="1836026"/>
              <a:ext cx="5080" cy="455295"/>
            </a:xfrm>
            <a:custGeom>
              <a:avLst/>
              <a:gdLst/>
              <a:ahLst/>
              <a:cxnLst/>
              <a:rect l="l" t="t" r="r" b="b"/>
              <a:pathLst>
                <a:path w="5080" h="455294">
                  <a:moveTo>
                    <a:pt x="2362" y="157746"/>
                  </a:moveTo>
                  <a:lnTo>
                    <a:pt x="0" y="157746"/>
                  </a:lnTo>
                  <a:lnTo>
                    <a:pt x="0" y="453656"/>
                  </a:lnTo>
                  <a:lnTo>
                    <a:pt x="0" y="454926"/>
                  </a:lnTo>
                  <a:lnTo>
                    <a:pt x="901" y="454926"/>
                  </a:lnTo>
                  <a:lnTo>
                    <a:pt x="901" y="453656"/>
                  </a:lnTo>
                  <a:lnTo>
                    <a:pt x="2362" y="453656"/>
                  </a:lnTo>
                  <a:lnTo>
                    <a:pt x="2362" y="157746"/>
                  </a:lnTo>
                  <a:close/>
                </a:path>
                <a:path w="5080" h="455294">
                  <a:moveTo>
                    <a:pt x="2362" y="3987"/>
                  </a:moveTo>
                  <a:lnTo>
                    <a:pt x="0" y="0"/>
                  </a:lnTo>
                  <a:lnTo>
                    <a:pt x="0" y="141008"/>
                  </a:lnTo>
                  <a:lnTo>
                    <a:pt x="2362" y="142862"/>
                  </a:lnTo>
                  <a:lnTo>
                    <a:pt x="2362" y="3987"/>
                  </a:lnTo>
                  <a:close/>
                </a:path>
                <a:path w="5080" h="455294">
                  <a:moveTo>
                    <a:pt x="4724" y="157403"/>
                  </a:moveTo>
                  <a:lnTo>
                    <a:pt x="2374" y="157403"/>
                  </a:lnTo>
                  <a:lnTo>
                    <a:pt x="2374" y="454164"/>
                  </a:lnTo>
                  <a:lnTo>
                    <a:pt x="4724" y="453948"/>
                  </a:lnTo>
                  <a:lnTo>
                    <a:pt x="4724" y="157403"/>
                  </a:lnTo>
                  <a:close/>
                </a:path>
                <a:path w="5080" h="455294">
                  <a:moveTo>
                    <a:pt x="4724" y="10426"/>
                  </a:moveTo>
                  <a:lnTo>
                    <a:pt x="4394" y="10426"/>
                  </a:lnTo>
                  <a:lnTo>
                    <a:pt x="4394" y="6616"/>
                  </a:lnTo>
                  <a:lnTo>
                    <a:pt x="3162" y="6616"/>
                  </a:lnTo>
                  <a:lnTo>
                    <a:pt x="3162" y="4076"/>
                  </a:lnTo>
                  <a:lnTo>
                    <a:pt x="2374" y="4076"/>
                  </a:lnTo>
                  <a:lnTo>
                    <a:pt x="2374" y="6616"/>
                  </a:lnTo>
                  <a:lnTo>
                    <a:pt x="2374" y="10426"/>
                  </a:lnTo>
                  <a:lnTo>
                    <a:pt x="2374" y="142506"/>
                  </a:lnTo>
                  <a:lnTo>
                    <a:pt x="3517" y="142506"/>
                  </a:lnTo>
                  <a:lnTo>
                    <a:pt x="3517" y="145046"/>
                  </a:lnTo>
                  <a:lnTo>
                    <a:pt x="4724" y="145046"/>
                  </a:lnTo>
                  <a:lnTo>
                    <a:pt x="4724" y="142506"/>
                  </a:lnTo>
                  <a:lnTo>
                    <a:pt x="4724" y="10426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1010">
              <a:extLst>
                <a:ext uri="{FF2B5EF4-FFF2-40B4-BE49-F238E27FC236}">
                  <a16:creationId xmlns:a16="http://schemas.microsoft.com/office/drawing/2014/main" id="{5343E440-9C4D-0C17-9A06-1835267335C0}"/>
                </a:ext>
              </a:extLst>
            </p:cNvPr>
            <p:cNvSpPr/>
            <p:nvPr/>
          </p:nvSpPr>
          <p:spPr>
            <a:xfrm>
              <a:off x="1505483" y="1846452"/>
              <a:ext cx="7620" cy="443865"/>
            </a:xfrm>
            <a:custGeom>
              <a:avLst/>
              <a:gdLst/>
              <a:ahLst/>
              <a:cxnLst/>
              <a:rect l="l" t="t" r="r" b="b"/>
              <a:pathLst>
                <a:path w="7619" h="443864">
                  <a:moveTo>
                    <a:pt x="4699" y="146977"/>
                  </a:moveTo>
                  <a:lnTo>
                    <a:pt x="2349" y="146977"/>
                  </a:lnTo>
                  <a:lnTo>
                    <a:pt x="0" y="146977"/>
                  </a:lnTo>
                  <a:lnTo>
                    <a:pt x="0" y="443522"/>
                  </a:lnTo>
                  <a:lnTo>
                    <a:pt x="2349" y="443306"/>
                  </a:lnTo>
                  <a:lnTo>
                    <a:pt x="4699" y="443090"/>
                  </a:lnTo>
                  <a:lnTo>
                    <a:pt x="4699" y="146977"/>
                  </a:lnTo>
                  <a:close/>
                </a:path>
                <a:path w="7619" h="443864">
                  <a:moveTo>
                    <a:pt x="4699" y="105410"/>
                  </a:moveTo>
                  <a:lnTo>
                    <a:pt x="3797" y="105410"/>
                  </a:lnTo>
                  <a:lnTo>
                    <a:pt x="3797" y="104140"/>
                  </a:lnTo>
                  <a:lnTo>
                    <a:pt x="2362" y="104140"/>
                  </a:lnTo>
                  <a:lnTo>
                    <a:pt x="2362" y="102870"/>
                  </a:lnTo>
                  <a:lnTo>
                    <a:pt x="1536" y="102870"/>
                  </a:lnTo>
                  <a:lnTo>
                    <a:pt x="1536" y="100330"/>
                  </a:lnTo>
                  <a:lnTo>
                    <a:pt x="1181" y="100330"/>
                  </a:lnTo>
                  <a:lnTo>
                    <a:pt x="1181" y="7620"/>
                  </a:lnTo>
                  <a:lnTo>
                    <a:pt x="609" y="7620"/>
                  </a:lnTo>
                  <a:lnTo>
                    <a:pt x="60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0330"/>
                  </a:lnTo>
                  <a:lnTo>
                    <a:pt x="0" y="102870"/>
                  </a:lnTo>
                  <a:lnTo>
                    <a:pt x="0" y="134620"/>
                  </a:lnTo>
                  <a:lnTo>
                    <a:pt x="1206" y="134620"/>
                  </a:lnTo>
                  <a:lnTo>
                    <a:pt x="1206" y="135890"/>
                  </a:lnTo>
                  <a:lnTo>
                    <a:pt x="2349" y="135890"/>
                  </a:lnTo>
                  <a:lnTo>
                    <a:pt x="3606" y="135890"/>
                  </a:lnTo>
                  <a:lnTo>
                    <a:pt x="3606" y="138430"/>
                  </a:lnTo>
                  <a:lnTo>
                    <a:pt x="4699" y="138430"/>
                  </a:lnTo>
                  <a:lnTo>
                    <a:pt x="4699" y="135890"/>
                  </a:lnTo>
                  <a:lnTo>
                    <a:pt x="4699" y="105410"/>
                  </a:lnTo>
                  <a:close/>
                </a:path>
                <a:path w="7619" h="443864">
                  <a:moveTo>
                    <a:pt x="7061" y="147320"/>
                  </a:moveTo>
                  <a:lnTo>
                    <a:pt x="4711" y="147320"/>
                  </a:lnTo>
                  <a:lnTo>
                    <a:pt x="4711" y="441960"/>
                  </a:lnTo>
                  <a:lnTo>
                    <a:pt x="4711" y="443230"/>
                  </a:lnTo>
                  <a:lnTo>
                    <a:pt x="5740" y="443230"/>
                  </a:lnTo>
                  <a:lnTo>
                    <a:pt x="5740" y="441960"/>
                  </a:lnTo>
                  <a:lnTo>
                    <a:pt x="7061" y="441960"/>
                  </a:lnTo>
                  <a:lnTo>
                    <a:pt x="7061" y="147320"/>
                  </a:lnTo>
                  <a:close/>
                </a:path>
                <a:path w="7619" h="443864">
                  <a:moveTo>
                    <a:pt x="7061" y="107162"/>
                  </a:moveTo>
                  <a:lnTo>
                    <a:pt x="4711" y="105435"/>
                  </a:lnTo>
                  <a:lnTo>
                    <a:pt x="4711" y="138036"/>
                  </a:lnTo>
                  <a:lnTo>
                    <a:pt x="7061" y="139890"/>
                  </a:lnTo>
                  <a:lnTo>
                    <a:pt x="7061" y="107162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1011">
              <a:extLst>
                <a:ext uri="{FF2B5EF4-FFF2-40B4-BE49-F238E27FC236}">
                  <a16:creationId xmlns:a16="http://schemas.microsoft.com/office/drawing/2014/main" id="{5FB2D88C-C847-A904-D654-0693D62BC36D}"/>
                </a:ext>
              </a:extLst>
            </p:cNvPr>
            <p:cNvSpPr/>
            <p:nvPr/>
          </p:nvSpPr>
          <p:spPr>
            <a:xfrm>
              <a:off x="1512544" y="1953615"/>
              <a:ext cx="5080" cy="335280"/>
            </a:xfrm>
            <a:custGeom>
              <a:avLst/>
              <a:gdLst/>
              <a:ahLst/>
              <a:cxnLst/>
              <a:rect l="l" t="t" r="r" b="b"/>
              <a:pathLst>
                <a:path w="5080" h="335280">
                  <a:moveTo>
                    <a:pt x="4711" y="40157"/>
                  </a:moveTo>
                  <a:lnTo>
                    <a:pt x="2349" y="40157"/>
                  </a:lnTo>
                  <a:lnTo>
                    <a:pt x="2349" y="39814"/>
                  </a:lnTo>
                  <a:lnTo>
                    <a:pt x="0" y="39814"/>
                  </a:lnTo>
                  <a:lnTo>
                    <a:pt x="0" y="334759"/>
                  </a:lnTo>
                  <a:lnTo>
                    <a:pt x="2349" y="333540"/>
                  </a:lnTo>
                  <a:lnTo>
                    <a:pt x="3822" y="333527"/>
                  </a:lnTo>
                  <a:lnTo>
                    <a:pt x="3822" y="330987"/>
                  </a:lnTo>
                  <a:lnTo>
                    <a:pt x="4711" y="330987"/>
                  </a:lnTo>
                  <a:lnTo>
                    <a:pt x="4711" y="40157"/>
                  </a:lnTo>
                  <a:close/>
                </a:path>
                <a:path w="5080" h="335280">
                  <a:moveTo>
                    <a:pt x="4711" y="3556"/>
                  </a:moveTo>
                  <a:lnTo>
                    <a:pt x="2349" y="1778"/>
                  </a:lnTo>
                  <a:lnTo>
                    <a:pt x="0" y="0"/>
                  </a:lnTo>
                  <a:lnTo>
                    <a:pt x="0" y="32727"/>
                  </a:lnTo>
                  <a:lnTo>
                    <a:pt x="2349" y="34582"/>
                  </a:lnTo>
                  <a:lnTo>
                    <a:pt x="4711" y="36449"/>
                  </a:lnTo>
                  <a:lnTo>
                    <a:pt x="4711" y="3556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1012">
              <a:extLst>
                <a:ext uri="{FF2B5EF4-FFF2-40B4-BE49-F238E27FC236}">
                  <a16:creationId xmlns:a16="http://schemas.microsoft.com/office/drawing/2014/main" id="{A6D0379F-F83D-4193-83D2-289B07E39187}"/>
                </a:ext>
              </a:extLst>
            </p:cNvPr>
            <p:cNvSpPr/>
            <p:nvPr/>
          </p:nvSpPr>
          <p:spPr>
            <a:xfrm>
              <a:off x="1517256" y="1957171"/>
              <a:ext cx="5080" cy="327025"/>
            </a:xfrm>
            <a:custGeom>
              <a:avLst/>
              <a:gdLst/>
              <a:ahLst/>
              <a:cxnLst/>
              <a:rect l="l" t="t" r="r" b="b"/>
              <a:pathLst>
                <a:path w="5080" h="327025">
                  <a:moveTo>
                    <a:pt x="4699" y="3581"/>
                  </a:moveTo>
                  <a:lnTo>
                    <a:pt x="3733" y="3581"/>
                  </a:lnTo>
                  <a:lnTo>
                    <a:pt x="3733" y="2311"/>
                  </a:lnTo>
                  <a:lnTo>
                    <a:pt x="2349" y="2311"/>
                  </a:lnTo>
                  <a:lnTo>
                    <a:pt x="2349" y="1854"/>
                  </a:lnTo>
                  <a:lnTo>
                    <a:pt x="0" y="0"/>
                  </a:lnTo>
                  <a:lnTo>
                    <a:pt x="0" y="32893"/>
                  </a:lnTo>
                  <a:lnTo>
                    <a:pt x="2070" y="34518"/>
                  </a:lnTo>
                  <a:lnTo>
                    <a:pt x="1282" y="36258"/>
                  </a:lnTo>
                  <a:lnTo>
                    <a:pt x="0" y="36258"/>
                  </a:lnTo>
                  <a:lnTo>
                    <a:pt x="0" y="326974"/>
                  </a:lnTo>
                  <a:lnTo>
                    <a:pt x="1701" y="323621"/>
                  </a:lnTo>
                  <a:lnTo>
                    <a:pt x="2349" y="316484"/>
                  </a:lnTo>
                  <a:lnTo>
                    <a:pt x="2349" y="316001"/>
                  </a:lnTo>
                  <a:lnTo>
                    <a:pt x="2438" y="314731"/>
                  </a:lnTo>
                  <a:lnTo>
                    <a:pt x="2540" y="63271"/>
                  </a:lnTo>
                  <a:lnTo>
                    <a:pt x="2781" y="63271"/>
                  </a:lnTo>
                  <a:lnTo>
                    <a:pt x="2781" y="62001"/>
                  </a:lnTo>
                  <a:lnTo>
                    <a:pt x="4699" y="62001"/>
                  </a:lnTo>
                  <a:lnTo>
                    <a:pt x="4699" y="3581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1013">
              <a:extLst>
                <a:ext uri="{FF2B5EF4-FFF2-40B4-BE49-F238E27FC236}">
                  <a16:creationId xmlns:a16="http://schemas.microsoft.com/office/drawing/2014/main" id="{77DB1957-67E8-A468-AE16-2DB8A85851B6}"/>
                </a:ext>
              </a:extLst>
            </p:cNvPr>
            <p:cNvSpPr/>
            <p:nvPr/>
          </p:nvSpPr>
          <p:spPr>
            <a:xfrm>
              <a:off x="1521968" y="1960882"/>
              <a:ext cx="2540" cy="59055"/>
            </a:xfrm>
            <a:custGeom>
              <a:avLst/>
              <a:gdLst/>
              <a:ahLst/>
              <a:cxnLst/>
              <a:rect l="l" t="t" r="r" b="b"/>
              <a:pathLst>
                <a:path w="2540" h="59055">
                  <a:moveTo>
                    <a:pt x="0" y="0"/>
                  </a:moveTo>
                  <a:lnTo>
                    <a:pt x="0" y="58432"/>
                  </a:lnTo>
                  <a:lnTo>
                    <a:pt x="2349" y="57830"/>
                  </a:lnTo>
                  <a:lnTo>
                    <a:pt x="2349" y="1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2" name="object 1014">
              <a:extLst>
                <a:ext uri="{FF2B5EF4-FFF2-40B4-BE49-F238E27FC236}">
                  <a16:creationId xmlns:a16="http://schemas.microsoft.com/office/drawing/2014/main" id="{831CA573-863E-7F6F-8331-F540E436E050}"/>
                </a:ext>
              </a:extLst>
            </p:cNvPr>
            <p:cNvSpPr/>
            <p:nvPr/>
          </p:nvSpPr>
          <p:spPr>
            <a:xfrm>
              <a:off x="1524304" y="1962759"/>
              <a:ext cx="7620" cy="56515"/>
            </a:xfrm>
            <a:custGeom>
              <a:avLst/>
              <a:gdLst/>
              <a:ahLst/>
              <a:cxnLst/>
              <a:rect l="l" t="t" r="r" b="b"/>
              <a:pathLst>
                <a:path w="7619" h="56514">
                  <a:moveTo>
                    <a:pt x="2362" y="1892"/>
                  </a:moveTo>
                  <a:lnTo>
                    <a:pt x="0" y="0"/>
                  </a:lnTo>
                  <a:lnTo>
                    <a:pt x="0" y="55956"/>
                  </a:lnTo>
                  <a:lnTo>
                    <a:pt x="2362" y="55359"/>
                  </a:lnTo>
                  <a:lnTo>
                    <a:pt x="2362" y="1892"/>
                  </a:lnTo>
                  <a:close/>
                </a:path>
                <a:path w="7619" h="56514">
                  <a:moveTo>
                    <a:pt x="4724" y="3771"/>
                  </a:moveTo>
                  <a:lnTo>
                    <a:pt x="2374" y="1892"/>
                  </a:lnTo>
                  <a:lnTo>
                    <a:pt x="2374" y="55359"/>
                  </a:lnTo>
                  <a:lnTo>
                    <a:pt x="4660" y="54762"/>
                  </a:lnTo>
                  <a:lnTo>
                    <a:pt x="4724" y="3771"/>
                  </a:lnTo>
                  <a:close/>
                </a:path>
                <a:path w="7619" h="56514">
                  <a:moveTo>
                    <a:pt x="7073" y="5626"/>
                  </a:moveTo>
                  <a:lnTo>
                    <a:pt x="4724" y="3771"/>
                  </a:lnTo>
                  <a:lnTo>
                    <a:pt x="4724" y="54737"/>
                  </a:lnTo>
                  <a:lnTo>
                    <a:pt x="7073" y="53352"/>
                  </a:lnTo>
                  <a:lnTo>
                    <a:pt x="7073" y="5626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3" name="object 1015">
              <a:extLst>
                <a:ext uri="{FF2B5EF4-FFF2-40B4-BE49-F238E27FC236}">
                  <a16:creationId xmlns:a16="http://schemas.microsoft.com/office/drawing/2014/main" id="{8DF26A4F-A4E3-8854-F050-19A205964EFE}"/>
                </a:ext>
              </a:extLst>
            </p:cNvPr>
            <p:cNvSpPr/>
            <p:nvPr/>
          </p:nvSpPr>
          <p:spPr>
            <a:xfrm>
              <a:off x="1531378" y="1968385"/>
              <a:ext cx="5080" cy="48260"/>
            </a:xfrm>
            <a:custGeom>
              <a:avLst/>
              <a:gdLst/>
              <a:ahLst/>
              <a:cxnLst/>
              <a:rect l="l" t="t" r="r" b="b"/>
              <a:pathLst>
                <a:path w="5080" h="48260">
                  <a:moveTo>
                    <a:pt x="2349" y="1943"/>
                  </a:moveTo>
                  <a:lnTo>
                    <a:pt x="1841" y="1447"/>
                  </a:lnTo>
                  <a:lnTo>
                    <a:pt x="0" y="0"/>
                  </a:lnTo>
                  <a:lnTo>
                    <a:pt x="0" y="47726"/>
                  </a:lnTo>
                  <a:lnTo>
                    <a:pt x="2349" y="46355"/>
                  </a:lnTo>
                  <a:lnTo>
                    <a:pt x="2349" y="1943"/>
                  </a:lnTo>
                  <a:close/>
                </a:path>
                <a:path w="5080" h="48260">
                  <a:moveTo>
                    <a:pt x="4711" y="4203"/>
                  </a:moveTo>
                  <a:lnTo>
                    <a:pt x="2362" y="1955"/>
                  </a:lnTo>
                  <a:lnTo>
                    <a:pt x="2362" y="46342"/>
                  </a:lnTo>
                  <a:lnTo>
                    <a:pt x="4711" y="44970"/>
                  </a:lnTo>
                  <a:lnTo>
                    <a:pt x="4711" y="4203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1016">
              <a:extLst>
                <a:ext uri="{FF2B5EF4-FFF2-40B4-BE49-F238E27FC236}">
                  <a16:creationId xmlns:a16="http://schemas.microsoft.com/office/drawing/2014/main" id="{10F98C7A-328C-D6DC-1ED0-E814E39ADD51}"/>
                </a:ext>
              </a:extLst>
            </p:cNvPr>
            <p:cNvSpPr/>
            <p:nvPr/>
          </p:nvSpPr>
          <p:spPr>
            <a:xfrm>
              <a:off x="1536090" y="1972589"/>
              <a:ext cx="7620" cy="41275"/>
            </a:xfrm>
            <a:custGeom>
              <a:avLst/>
              <a:gdLst/>
              <a:ahLst/>
              <a:cxnLst/>
              <a:rect l="l" t="t" r="r" b="b"/>
              <a:pathLst>
                <a:path w="7619" h="41275">
                  <a:moveTo>
                    <a:pt x="7061" y="9232"/>
                  </a:moveTo>
                  <a:lnTo>
                    <a:pt x="4711" y="5410"/>
                  </a:lnTo>
                  <a:lnTo>
                    <a:pt x="3340" y="3200"/>
                  </a:lnTo>
                  <a:lnTo>
                    <a:pt x="2349" y="2260"/>
                  </a:lnTo>
                  <a:lnTo>
                    <a:pt x="0" y="0"/>
                  </a:lnTo>
                  <a:lnTo>
                    <a:pt x="0" y="40767"/>
                  </a:lnTo>
                  <a:lnTo>
                    <a:pt x="2349" y="38036"/>
                  </a:lnTo>
                  <a:lnTo>
                    <a:pt x="4711" y="35242"/>
                  </a:lnTo>
                  <a:lnTo>
                    <a:pt x="5334" y="34505"/>
                  </a:lnTo>
                  <a:lnTo>
                    <a:pt x="7061" y="30111"/>
                  </a:lnTo>
                  <a:lnTo>
                    <a:pt x="7061" y="9232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1017">
              <a:extLst>
                <a:ext uri="{FF2B5EF4-FFF2-40B4-BE49-F238E27FC236}">
                  <a16:creationId xmlns:a16="http://schemas.microsoft.com/office/drawing/2014/main" id="{C0BFE2EE-2223-C7DE-750B-F9A2EA049E60}"/>
                </a:ext>
              </a:extLst>
            </p:cNvPr>
            <p:cNvSpPr/>
            <p:nvPr/>
          </p:nvSpPr>
          <p:spPr>
            <a:xfrm>
              <a:off x="1543151" y="1981813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5">
                  <a:moveTo>
                    <a:pt x="0" y="0"/>
                  </a:moveTo>
                  <a:lnTo>
                    <a:pt x="0" y="20878"/>
                  </a:lnTo>
                  <a:lnTo>
                    <a:pt x="1511" y="17027"/>
                  </a:lnTo>
                  <a:lnTo>
                    <a:pt x="2291" y="8401"/>
                  </a:lnTo>
                  <a:lnTo>
                    <a:pt x="457" y="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1018">
              <a:extLst>
                <a:ext uri="{FF2B5EF4-FFF2-40B4-BE49-F238E27FC236}">
                  <a16:creationId xmlns:a16="http://schemas.microsoft.com/office/drawing/2014/main" id="{A1E6680A-C6A5-4207-4633-499B4823B7C3}"/>
                </a:ext>
              </a:extLst>
            </p:cNvPr>
            <p:cNvSpPr/>
            <p:nvPr/>
          </p:nvSpPr>
          <p:spPr>
            <a:xfrm>
              <a:off x="1133690" y="1957271"/>
              <a:ext cx="2540" cy="36195"/>
            </a:xfrm>
            <a:custGeom>
              <a:avLst/>
              <a:gdLst/>
              <a:ahLst/>
              <a:cxnLst/>
              <a:rect l="l" t="t" r="r" b="b"/>
              <a:pathLst>
                <a:path w="2540" h="36194">
                  <a:moveTo>
                    <a:pt x="0" y="34607"/>
                  </a:moveTo>
                  <a:lnTo>
                    <a:pt x="0" y="36158"/>
                  </a:lnTo>
                  <a:lnTo>
                    <a:pt x="787" y="36158"/>
                  </a:lnTo>
                  <a:lnTo>
                    <a:pt x="533" y="35625"/>
                  </a:lnTo>
                  <a:lnTo>
                    <a:pt x="0" y="34607"/>
                  </a:lnTo>
                  <a:close/>
                </a:path>
                <a:path w="2540" h="36194">
                  <a:moveTo>
                    <a:pt x="2146" y="0"/>
                  </a:moveTo>
                  <a:lnTo>
                    <a:pt x="0" y="1695"/>
                  </a:lnTo>
                  <a:lnTo>
                    <a:pt x="0" y="34573"/>
                  </a:lnTo>
                  <a:lnTo>
                    <a:pt x="2146" y="3288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1019">
              <a:extLst>
                <a:ext uri="{FF2B5EF4-FFF2-40B4-BE49-F238E27FC236}">
                  <a16:creationId xmlns:a16="http://schemas.microsoft.com/office/drawing/2014/main" id="{BE53E7D2-00B2-22A3-1FC9-47FE5E669826}"/>
                </a:ext>
              </a:extLst>
            </p:cNvPr>
            <p:cNvSpPr/>
            <p:nvPr/>
          </p:nvSpPr>
          <p:spPr>
            <a:xfrm>
              <a:off x="1135849" y="195540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39"/>
                  </a:lnTo>
                  <a:lnTo>
                    <a:pt x="2349" y="3288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1020">
              <a:extLst>
                <a:ext uri="{FF2B5EF4-FFF2-40B4-BE49-F238E27FC236}">
                  <a16:creationId xmlns:a16="http://schemas.microsoft.com/office/drawing/2014/main" id="{F506F5DD-B756-2929-78FF-603B0B6236DB}"/>
                </a:ext>
              </a:extLst>
            </p:cNvPr>
            <p:cNvSpPr/>
            <p:nvPr/>
          </p:nvSpPr>
          <p:spPr>
            <a:xfrm>
              <a:off x="1138199" y="195355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44"/>
                  </a:lnTo>
                  <a:lnTo>
                    <a:pt x="2349" y="328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1021">
              <a:extLst>
                <a:ext uri="{FF2B5EF4-FFF2-40B4-BE49-F238E27FC236}">
                  <a16:creationId xmlns:a16="http://schemas.microsoft.com/office/drawing/2014/main" id="{5BC250D3-579B-5DF3-E9E1-5E3B588AD5AD}"/>
                </a:ext>
              </a:extLst>
            </p:cNvPr>
            <p:cNvSpPr/>
            <p:nvPr/>
          </p:nvSpPr>
          <p:spPr>
            <a:xfrm>
              <a:off x="1140561" y="195168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49"/>
                  </a:lnTo>
                  <a:lnTo>
                    <a:pt x="2349" y="3289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1022">
              <a:extLst>
                <a:ext uri="{FF2B5EF4-FFF2-40B4-BE49-F238E27FC236}">
                  <a16:creationId xmlns:a16="http://schemas.microsoft.com/office/drawing/2014/main" id="{6F8F8282-80C9-1856-2BBE-42F5E372D60A}"/>
                </a:ext>
              </a:extLst>
            </p:cNvPr>
            <p:cNvSpPr/>
            <p:nvPr/>
          </p:nvSpPr>
          <p:spPr>
            <a:xfrm>
              <a:off x="1142911" y="1949829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55"/>
                  </a:lnTo>
                  <a:lnTo>
                    <a:pt x="2349" y="3290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1023">
              <a:extLst>
                <a:ext uri="{FF2B5EF4-FFF2-40B4-BE49-F238E27FC236}">
                  <a16:creationId xmlns:a16="http://schemas.microsoft.com/office/drawing/2014/main" id="{1CB454DD-3D9C-9F12-E673-2249EA99D3CC}"/>
                </a:ext>
              </a:extLst>
            </p:cNvPr>
            <p:cNvSpPr/>
            <p:nvPr/>
          </p:nvSpPr>
          <p:spPr>
            <a:xfrm>
              <a:off x="1145260" y="1947973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60"/>
                  </a:lnTo>
                  <a:lnTo>
                    <a:pt x="2349" y="329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1024">
              <a:extLst>
                <a:ext uri="{FF2B5EF4-FFF2-40B4-BE49-F238E27FC236}">
                  <a16:creationId xmlns:a16="http://schemas.microsoft.com/office/drawing/2014/main" id="{9B2C6701-91BF-7A15-F04A-53426FB2715F}"/>
                </a:ext>
              </a:extLst>
            </p:cNvPr>
            <p:cNvSpPr/>
            <p:nvPr/>
          </p:nvSpPr>
          <p:spPr>
            <a:xfrm>
              <a:off x="1147622" y="1946107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66"/>
                  </a:lnTo>
                  <a:lnTo>
                    <a:pt x="2349" y="3291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1025">
              <a:extLst>
                <a:ext uri="{FF2B5EF4-FFF2-40B4-BE49-F238E27FC236}">
                  <a16:creationId xmlns:a16="http://schemas.microsoft.com/office/drawing/2014/main" id="{9BC52C33-5227-5B76-F209-D5B00F8EE04D}"/>
                </a:ext>
              </a:extLst>
            </p:cNvPr>
            <p:cNvSpPr/>
            <p:nvPr/>
          </p:nvSpPr>
          <p:spPr>
            <a:xfrm>
              <a:off x="1149972" y="194425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71"/>
                  </a:lnTo>
                  <a:lnTo>
                    <a:pt x="2349" y="3292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1026">
              <a:extLst>
                <a:ext uri="{FF2B5EF4-FFF2-40B4-BE49-F238E27FC236}">
                  <a16:creationId xmlns:a16="http://schemas.microsoft.com/office/drawing/2014/main" id="{08AC8C4A-29FD-1E6A-8B94-7B3606178718}"/>
                </a:ext>
              </a:extLst>
            </p:cNvPr>
            <p:cNvSpPr/>
            <p:nvPr/>
          </p:nvSpPr>
          <p:spPr>
            <a:xfrm>
              <a:off x="1152321" y="194239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76"/>
                  </a:lnTo>
                  <a:lnTo>
                    <a:pt x="2349" y="329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1027">
              <a:extLst>
                <a:ext uri="{FF2B5EF4-FFF2-40B4-BE49-F238E27FC236}">
                  <a16:creationId xmlns:a16="http://schemas.microsoft.com/office/drawing/2014/main" id="{28F08B49-0268-296B-F1CE-CFFEF228B3BB}"/>
                </a:ext>
              </a:extLst>
            </p:cNvPr>
            <p:cNvSpPr/>
            <p:nvPr/>
          </p:nvSpPr>
          <p:spPr>
            <a:xfrm>
              <a:off x="1154684" y="194053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82"/>
                  </a:lnTo>
                  <a:lnTo>
                    <a:pt x="2349" y="329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1028">
              <a:extLst>
                <a:ext uri="{FF2B5EF4-FFF2-40B4-BE49-F238E27FC236}">
                  <a16:creationId xmlns:a16="http://schemas.microsoft.com/office/drawing/2014/main" id="{CEE89BF4-3525-8524-1F7C-A1BC50E4C056}"/>
                </a:ext>
              </a:extLst>
            </p:cNvPr>
            <p:cNvSpPr/>
            <p:nvPr/>
          </p:nvSpPr>
          <p:spPr>
            <a:xfrm>
              <a:off x="1157033" y="1938675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87"/>
                  </a:lnTo>
                  <a:lnTo>
                    <a:pt x="2349" y="3293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1029">
              <a:extLst>
                <a:ext uri="{FF2B5EF4-FFF2-40B4-BE49-F238E27FC236}">
                  <a16:creationId xmlns:a16="http://schemas.microsoft.com/office/drawing/2014/main" id="{206633B7-5420-4956-BEA2-76BDC77B40B8}"/>
                </a:ext>
              </a:extLst>
            </p:cNvPr>
            <p:cNvSpPr/>
            <p:nvPr/>
          </p:nvSpPr>
          <p:spPr>
            <a:xfrm>
              <a:off x="1159395" y="1936809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93"/>
                  </a:lnTo>
                  <a:lnTo>
                    <a:pt x="2349" y="3294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8" name="object 1030">
              <a:extLst>
                <a:ext uri="{FF2B5EF4-FFF2-40B4-BE49-F238E27FC236}">
                  <a16:creationId xmlns:a16="http://schemas.microsoft.com/office/drawing/2014/main" id="{97904282-0349-2F4E-CCB7-C413A9B84B8C}"/>
                </a:ext>
              </a:extLst>
            </p:cNvPr>
            <p:cNvSpPr/>
            <p:nvPr/>
          </p:nvSpPr>
          <p:spPr>
            <a:xfrm>
              <a:off x="1161745" y="1934953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798"/>
                  </a:lnTo>
                  <a:lnTo>
                    <a:pt x="2349" y="3294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9" name="object 1031">
              <a:extLst>
                <a:ext uri="{FF2B5EF4-FFF2-40B4-BE49-F238E27FC236}">
                  <a16:creationId xmlns:a16="http://schemas.microsoft.com/office/drawing/2014/main" id="{F6548C5B-662F-2F93-A5BC-62349F4C5DF0}"/>
                </a:ext>
              </a:extLst>
            </p:cNvPr>
            <p:cNvSpPr/>
            <p:nvPr/>
          </p:nvSpPr>
          <p:spPr>
            <a:xfrm>
              <a:off x="1164094" y="193309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04"/>
                  </a:lnTo>
                  <a:lnTo>
                    <a:pt x="2349" y="329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0" name="object 1032">
              <a:extLst>
                <a:ext uri="{FF2B5EF4-FFF2-40B4-BE49-F238E27FC236}">
                  <a16:creationId xmlns:a16="http://schemas.microsoft.com/office/drawing/2014/main" id="{75F6432F-AF6B-4411-ACBA-C8AA552A271B}"/>
                </a:ext>
              </a:extLst>
            </p:cNvPr>
            <p:cNvSpPr/>
            <p:nvPr/>
          </p:nvSpPr>
          <p:spPr>
            <a:xfrm>
              <a:off x="1166456" y="193123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09"/>
                  </a:lnTo>
                  <a:lnTo>
                    <a:pt x="2349" y="329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1033">
              <a:extLst>
                <a:ext uri="{FF2B5EF4-FFF2-40B4-BE49-F238E27FC236}">
                  <a16:creationId xmlns:a16="http://schemas.microsoft.com/office/drawing/2014/main" id="{9FB2CA16-A5AC-A3E8-460B-5BB6CAD4018B}"/>
                </a:ext>
              </a:extLst>
            </p:cNvPr>
            <p:cNvSpPr/>
            <p:nvPr/>
          </p:nvSpPr>
          <p:spPr>
            <a:xfrm>
              <a:off x="1168806" y="192937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14"/>
                  </a:lnTo>
                  <a:lnTo>
                    <a:pt x="2349" y="3296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1034">
              <a:extLst>
                <a:ext uri="{FF2B5EF4-FFF2-40B4-BE49-F238E27FC236}">
                  <a16:creationId xmlns:a16="http://schemas.microsoft.com/office/drawing/2014/main" id="{3687DE36-44DC-0CC9-C111-C4F5AD4FFF34}"/>
                </a:ext>
              </a:extLst>
            </p:cNvPr>
            <p:cNvSpPr/>
            <p:nvPr/>
          </p:nvSpPr>
          <p:spPr>
            <a:xfrm>
              <a:off x="1171168" y="1927511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20"/>
                  </a:lnTo>
                  <a:lnTo>
                    <a:pt x="2349" y="3297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1035">
              <a:extLst>
                <a:ext uri="{FF2B5EF4-FFF2-40B4-BE49-F238E27FC236}">
                  <a16:creationId xmlns:a16="http://schemas.microsoft.com/office/drawing/2014/main" id="{E5482033-2FC9-FD12-0A37-017C2F2B6DE1}"/>
                </a:ext>
              </a:extLst>
            </p:cNvPr>
            <p:cNvSpPr/>
            <p:nvPr/>
          </p:nvSpPr>
          <p:spPr>
            <a:xfrm>
              <a:off x="1173518" y="1925655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25"/>
                  </a:lnTo>
                  <a:lnTo>
                    <a:pt x="2349" y="329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1036">
              <a:extLst>
                <a:ext uri="{FF2B5EF4-FFF2-40B4-BE49-F238E27FC236}">
                  <a16:creationId xmlns:a16="http://schemas.microsoft.com/office/drawing/2014/main" id="{6E9A6358-AC06-71E6-70B6-9C8655BCFF22}"/>
                </a:ext>
              </a:extLst>
            </p:cNvPr>
            <p:cNvSpPr/>
            <p:nvPr/>
          </p:nvSpPr>
          <p:spPr>
            <a:xfrm>
              <a:off x="1175867" y="1923799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31"/>
                  </a:lnTo>
                  <a:lnTo>
                    <a:pt x="2349" y="3298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1037">
              <a:extLst>
                <a:ext uri="{FF2B5EF4-FFF2-40B4-BE49-F238E27FC236}">
                  <a16:creationId xmlns:a16="http://schemas.microsoft.com/office/drawing/2014/main" id="{8C99CBC3-D40C-982A-31F6-3B28DB4F7FA2}"/>
                </a:ext>
              </a:extLst>
            </p:cNvPr>
            <p:cNvSpPr/>
            <p:nvPr/>
          </p:nvSpPr>
          <p:spPr>
            <a:xfrm>
              <a:off x="1178229" y="192193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36"/>
                  </a:lnTo>
                  <a:lnTo>
                    <a:pt x="2349" y="3298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1038">
              <a:extLst>
                <a:ext uri="{FF2B5EF4-FFF2-40B4-BE49-F238E27FC236}">
                  <a16:creationId xmlns:a16="http://schemas.microsoft.com/office/drawing/2014/main" id="{E400927E-33BD-D957-915C-00DF37ACD84C}"/>
                </a:ext>
              </a:extLst>
            </p:cNvPr>
            <p:cNvSpPr/>
            <p:nvPr/>
          </p:nvSpPr>
          <p:spPr>
            <a:xfrm>
              <a:off x="1180579" y="192007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41"/>
                  </a:lnTo>
                  <a:lnTo>
                    <a:pt x="2349" y="3299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7" name="object 1039">
              <a:extLst>
                <a:ext uri="{FF2B5EF4-FFF2-40B4-BE49-F238E27FC236}">
                  <a16:creationId xmlns:a16="http://schemas.microsoft.com/office/drawing/2014/main" id="{D9774833-6E5D-C650-794F-F22B1165AA49}"/>
                </a:ext>
              </a:extLst>
            </p:cNvPr>
            <p:cNvSpPr/>
            <p:nvPr/>
          </p:nvSpPr>
          <p:spPr>
            <a:xfrm>
              <a:off x="1182928" y="191822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47"/>
                  </a:lnTo>
                  <a:lnTo>
                    <a:pt x="2349" y="329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8" name="object 1040">
              <a:extLst>
                <a:ext uri="{FF2B5EF4-FFF2-40B4-BE49-F238E27FC236}">
                  <a16:creationId xmlns:a16="http://schemas.microsoft.com/office/drawing/2014/main" id="{396492D9-6E2B-DD2D-C602-133C0B6037D9}"/>
                </a:ext>
              </a:extLst>
            </p:cNvPr>
            <p:cNvSpPr/>
            <p:nvPr/>
          </p:nvSpPr>
          <p:spPr>
            <a:xfrm>
              <a:off x="1185291" y="1916357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52"/>
                  </a:lnTo>
                  <a:lnTo>
                    <a:pt x="2349" y="3300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1041">
              <a:extLst>
                <a:ext uri="{FF2B5EF4-FFF2-40B4-BE49-F238E27FC236}">
                  <a16:creationId xmlns:a16="http://schemas.microsoft.com/office/drawing/2014/main" id="{A22CE89B-FCB6-8254-D278-D1706E950B37}"/>
                </a:ext>
              </a:extLst>
            </p:cNvPr>
            <p:cNvSpPr/>
            <p:nvPr/>
          </p:nvSpPr>
          <p:spPr>
            <a:xfrm>
              <a:off x="1187640" y="1914501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58"/>
                  </a:lnTo>
                  <a:lnTo>
                    <a:pt x="2349" y="3300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1042">
              <a:extLst>
                <a:ext uri="{FF2B5EF4-FFF2-40B4-BE49-F238E27FC236}">
                  <a16:creationId xmlns:a16="http://schemas.microsoft.com/office/drawing/2014/main" id="{5F5415E5-4B89-0B96-4358-264C37ABEA44}"/>
                </a:ext>
              </a:extLst>
            </p:cNvPr>
            <p:cNvSpPr/>
            <p:nvPr/>
          </p:nvSpPr>
          <p:spPr>
            <a:xfrm>
              <a:off x="1190002" y="1912635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63"/>
                  </a:lnTo>
                  <a:lnTo>
                    <a:pt x="2349" y="3301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1043">
              <a:extLst>
                <a:ext uri="{FF2B5EF4-FFF2-40B4-BE49-F238E27FC236}">
                  <a16:creationId xmlns:a16="http://schemas.microsoft.com/office/drawing/2014/main" id="{5C230D79-B16E-7228-2F8C-A71D83F72420}"/>
                </a:ext>
              </a:extLst>
            </p:cNvPr>
            <p:cNvSpPr/>
            <p:nvPr/>
          </p:nvSpPr>
          <p:spPr>
            <a:xfrm>
              <a:off x="1192352" y="191078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68"/>
                  </a:lnTo>
                  <a:lnTo>
                    <a:pt x="2349" y="3301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1044">
              <a:extLst>
                <a:ext uri="{FF2B5EF4-FFF2-40B4-BE49-F238E27FC236}">
                  <a16:creationId xmlns:a16="http://schemas.microsoft.com/office/drawing/2014/main" id="{C349B7D0-5270-3F4A-A35D-51F8A7D1D9D1}"/>
                </a:ext>
              </a:extLst>
            </p:cNvPr>
            <p:cNvSpPr/>
            <p:nvPr/>
          </p:nvSpPr>
          <p:spPr>
            <a:xfrm>
              <a:off x="1194701" y="190892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74"/>
                  </a:lnTo>
                  <a:lnTo>
                    <a:pt x="2349" y="3302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1045">
              <a:extLst>
                <a:ext uri="{FF2B5EF4-FFF2-40B4-BE49-F238E27FC236}">
                  <a16:creationId xmlns:a16="http://schemas.microsoft.com/office/drawing/2014/main" id="{3AEEEE04-2487-710F-3300-4BF131B96ADB}"/>
                </a:ext>
              </a:extLst>
            </p:cNvPr>
            <p:cNvSpPr/>
            <p:nvPr/>
          </p:nvSpPr>
          <p:spPr>
            <a:xfrm>
              <a:off x="1197063" y="190705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79"/>
                  </a:lnTo>
                  <a:lnTo>
                    <a:pt x="2349" y="3302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1046">
              <a:extLst>
                <a:ext uri="{FF2B5EF4-FFF2-40B4-BE49-F238E27FC236}">
                  <a16:creationId xmlns:a16="http://schemas.microsoft.com/office/drawing/2014/main" id="{7A52929C-1750-5F7C-8310-924B74797AD6}"/>
                </a:ext>
              </a:extLst>
            </p:cNvPr>
            <p:cNvSpPr/>
            <p:nvPr/>
          </p:nvSpPr>
          <p:spPr>
            <a:xfrm>
              <a:off x="1199413" y="1905203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85"/>
                  </a:lnTo>
                  <a:lnTo>
                    <a:pt x="2349" y="3303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1047">
              <a:extLst>
                <a:ext uri="{FF2B5EF4-FFF2-40B4-BE49-F238E27FC236}">
                  <a16:creationId xmlns:a16="http://schemas.microsoft.com/office/drawing/2014/main" id="{6CAE7271-9E3C-E842-C322-6E281486C0EA}"/>
                </a:ext>
              </a:extLst>
            </p:cNvPr>
            <p:cNvSpPr/>
            <p:nvPr/>
          </p:nvSpPr>
          <p:spPr>
            <a:xfrm>
              <a:off x="1201775" y="1903337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90"/>
                  </a:lnTo>
                  <a:lnTo>
                    <a:pt x="2349" y="3304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1048">
              <a:extLst>
                <a:ext uri="{FF2B5EF4-FFF2-40B4-BE49-F238E27FC236}">
                  <a16:creationId xmlns:a16="http://schemas.microsoft.com/office/drawing/2014/main" id="{E60CDFE8-6703-8438-1F6D-A106D4A4DA97}"/>
                </a:ext>
              </a:extLst>
            </p:cNvPr>
            <p:cNvSpPr/>
            <p:nvPr/>
          </p:nvSpPr>
          <p:spPr>
            <a:xfrm>
              <a:off x="1204125" y="1901481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895"/>
                  </a:lnTo>
                  <a:lnTo>
                    <a:pt x="2349" y="3304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1049">
              <a:extLst>
                <a:ext uri="{FF2B5EF4-FFF2-40B4-BE49-F238E27FC236}">
                  <a16:creationId xmlns:a16="http://schemas.microsoft.com/office/drawing/2014/main" id="{01A3737C-CB3A-30EC-AEF7-56138428D74F}"/>
                </a:ext>
              </a:extLst>
            </p:cNvPr>
            <p:cNvSpPr/>
            <p:nvPr/>
          </p:nvSpPr>
          <p:spPr>
            <a:xfrm>
              <a:off x="1206474" y="189962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01"/>
                  </a:lnTo>
                  <a:lnTo>
                    <a:pt x="2349" y="3305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1050">
              <a:extLst>
                <a:ext uri="{FF2B5EF4-FFF2-40B4-BE49-F238E27FC236}">
                  <a16:creationId xmlns:a16="http://schemas.microsoft.com/office/drawing/2014/main" id="{89CBBE4E-3284-C328-034C-7AA7AFA2DE98}"/>
                </a:ext>
              </a:extLst>
            </p:cNvPr>
            <p:cNvSpPr/>
            <p:nvPr/>
          </p:nvSpPr>
          <p:spPr>
            <a:xfrm>
              <a:off x="1208836" y="189776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06"/>
                  </a:lnTo>
                  <a:lnTo>
                    <a:pt x="2349" y="3305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1051">
              <a:extLst>
                <a:ext uri="{FF2B5EF4-FFF2-40B4-BE49-F238E27FC236}">
                  <a16:creationId xmlns:a16="http://schemas.microsoft.com/office/drawing/2014/main" id="{8541F15F-7A42-69A2-695B-68E2908C0A2C}"/>
                </a:ext>
              </a:extLst>
            </p:cNvPr>
            <p:cNvSpPr/>
            <p:nvPr/>
          </p:nvSpPr>
          <p:spPr>
            <a:xfrm>
              <a:off x="1211186" y="189590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12"/>
                  </a:lnTo>
                  <a:lnTo>
                    <a:pt x="2349" y="3306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1052">
              <a:extLst>
                <a:ext uri="{FF2B5EF4-FFF2-40B4-BE49-F238E27FC236}">
                  <a16:creationId xmlns:a16="http://schemas.microsoft.com/office/drawing/2014/main" id="{91042F9B-252A-553B-43E3-B6922DC521C9}"/>
                </a:ext>
              </a:extLst>
            </p:cNvPr>
            <p:cNvSpPr/>
            <p:nvPr/>
          </p:nvSpPr>
          <p:spPr>
            <a:xfrm>
              <a:off x="1213535" y="1894049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17"/>
                  </a:lnTo>
                  <a:lnTo>
                    <a:pt x="2349" y="330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1053">
              <a:extLst>
                <a:ext uri="{FF2B5EF4-FFF2-40B4-BE49-F238E27FC236}">
                  <a16:creationId xmlns:a16="http://schemas.microsoft.com/office/drawing/2014/main" id="{08A79A4F-80E3-DC28-BAD0-3C99C02140FE}"/>
                </a:ext>
              </a:extLst>
            </p:cNvPr>
            <p:cNvSpPr/>
            <p:nvPr/>
          </p:nvSpPr>
          <p:spPr>
            <a:xfrm>
              <a:off x="1215898" y="1892183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23"/>
                  </a:lnTo>
                  <a:lnTo>
                    <a:pt x="2349" y="3307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1054">
              <a:extLst>
                <a:ext uri="{FF2B5EF4-FFF2-40B4-BE49-F238E27FC236}">
                  <a16:creationId xmlns:a16="http://schemas.microsoft.com/office/drawing/2014/main" id="{5ABA72D4-5354-1684-9A1C-5387C912039B}"/>
                </a:ext>
              </a:extLst>
            </p:cNvPr>
            <p:cNvSpPr/>
            <p:nvPr/>
          </p:nvSpPr>
          <p:spPr>
            <a:xfrm>
              <a:off x="1218247" y="1890327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2349" y="0"/>
                  </a:moveTo>
                  <a:lnTo>
                    <a:pt x="0" y="1855"/>
                  </a:lnTo>
                  <a:lnTo>
                    <a:pt x="0" y="34928"/>
                  </a:lnTo>
                  <a:lnTo>
                    <a:pt x="2349" y="3307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3" name="object 1055">
              <a:extLst>
                <a:ext uri="{FF2B5EF4-FFF2-40B4-BE49-F238E27FC236}">
                  <a16:creationId xmlns:a16="http://schemas.microsoft.com/office/drawing/2014/main" id="{B5F9096F-6666-1D42-658C-540FA3A7AA0C}"/>
                </a:ext>
              </a:extLst>
            </p:cNvPr>
            <p:cNvSpPr/>
            <p:nvPr/>
          </p:nvSpPr>
          <p:spPr>
            <a:xfrm>
              <a:off x="1220609" y="1888461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33"/>
                  </a:lnTo>
                  <a:lnTo>
                    <a:pt x="2349" y="3308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4" name="object 1056">
              <a:extLst>
                <a:ext uri="{FF2B5EF4-FFF2-40B4-BE49-F238E27FC236}">
                  <a16:creationId xmlns:a16="http://schemas.microsoft.com/office/drawing/2014/main" id="{4CC9E908-2E4E-FEC0-A3A4-EF3B61F5CA92}"/>
                </a:ext>
              </a:extLst>
            </p:cNvPr>
            <p:cNvSpPr/>
            <p:nvPr/>
          </p:nvSpPr>
          <p:spPr>
            <a:xfrm>
              <a:off x="1222959" y="1886606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39"/>
                  </a:lnTo>
                  <a:lnTo>
                    <a:pt x="2349" y="3308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5" name="object 1057">
              <a:extLst>
                <a:ext uri="{FF2B5EF4-FFF2-40B4-BE49-F238E27FC236}">
                  <a16:creationId xmlns:a16="http://schemas.microsoft.com/office/drawing/2014/main" id="{6F03B5AA-0CDA-3BDF-C96F-D5CB2F28D35C}"/>
                </a:ext>
              </a:extLst>
            </p:cNvPr>
            <p:cNvSpPr/>
            <p:nvPr/>
          </p:nvSpPr>
          <p:spPr>
            <a:xfrm>
              <a:off x="1225308" y="188475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44"/>
                  </a:lnTo>
                  <a:lnTo>
                    <a:pt x="2349" y="330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1058">
              <a:extLst>
                <a:ext uri="{FF2B5EF4-FFF2-40B4-BE49-F238E27FC236}">
                  <a16:creationId xmlns:a16="http://schemas.microsoft.com/office/drawing/2014/main" id="{3EAD1D90-E2F1-FD6A-9271-4D5722750CBB}"/>
                </a:ext>
              </a:extLst>
            </p:cNvPr>
            <p:cNvSpPr/>
            <p:nvPr/>
          </p:nvSpPr>
          <p:spPr>
            <a:xfrm>
              <a:off x="1227670" y="188288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50"/>
                  </a:lnTo>
                  <a:lnTo>
                    <a:pt x="2349" y="3309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1059">
              <a:extLst>
                <a:ext uri="{FF2B5EF4-FFF2-40B4-BE49-F238E27FC236}">
                  <a16:creationId xmlns:a16="http://schemas.microsoft.com/office/drawing/2014/main" id="{DC8A3249-361F-C7DD-2E47-81B38446A441}"/>
                </a:ext>
              </a:extLst>
            </p:cNvPr>
            <p:cNvSpPr/>
            <p:nvPr/>
          </p:nvSpPr>
          <p:spPr>
            <a:xfrm>
              <a:off x="1230020" y="1881029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55"/>
                  </a:lnTo>
                  <a:lnTo>
                    <a:pt x="2349" y="3310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1060">
              <a:extLst>
                <a:ext uri="{FF2B5EF4-FFF2-40B4-BE49-F238E27FC236}">
                  <a16:creationId xmlns:a16="http://schemas.microsoft.com/office/drawing/2014/main" id="{FCDF3F8B-05D3-816A-B088-275144094DEF}"/>
                </a:ext>
              </a:extLst>
            </p:cNvPr>
            <p:cNvSpPr/>
            <p:nvPr/>
          </p:nvSpPr>
          <p:spPr>
            <a:xfrm>
              <a:off x="1232369" y="187917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60"/>
                  </a:lnTo>
                  <a:lnTo>
                    <a:pt x="2349" y="331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1061">
              <a:extLst>
                <a:ext uri="{FF2B5EF4-FFF2-40B4-BE49-F238E27FC236}">
                  <a16:creationId xmlns:a16="http://schemas.microsoft.com/office/drawing/2014/main" id="{E0E0E95A-E1D5-5640-17F7-88EF0EC7F027}"/>
                </a:ext>
              </a:extLst>
            </p:cNvPr>
            <p:cNvSpPr/>
            <p:nvPr/>
          </p:nvSpPr>
          <p:spPr>
            <a:xfrm>
              <a:off x="1234732" y="1877307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66"/>
                  </a:lnTo>
                  <a:lnTo>
                    <a:pt x="2349" y="3311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1062">
              <a:extLst>
                <a:ext uri="{FF2B5EF4-FFF2-40B4-BE49-F238E27FC236}">
                  <a16:creationId xmlns:a16="http://schemas.microsoft.com/office/drawing/2014/main" id="{0506FFD8-90C4-6737-9021-DA2065B28391}"/>
                </a:ext>
              </a:extLst>
            </p:cNvPr>
            <p:cNvSpPr/>
            <p:nvPr/>
          </p:nvSpPr>
          <p:spPr>
            <a:xfrm>
              <a:off x="1237081" y="1875452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71"/>
                  </a:lnTo>
                  <a:lnTo>
                    <a:pt x="2349" y="3312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1063">
              <a:extLst>
                <a:ext uri="{FF2B5EF4-FFF2-40B4-BE49-F238E27FC236}">
                  <a16:creationId xmlns:a16="http://schemas.microsoft.com/office/drawing/2014/main" id="{7E8CF024-16E0-503F-6DC1-2DA602B8214C}"/>
                </a:ext>
              </a:extLst>
            </p:cNvPr>
            <p:cNvSpPr/>
            <p:nvPr/>
          </p:nvSpPr>
          <p:spPr>
            <a:xfrm>
              <a:off x="1239443" y="1873586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77"/>
                  </a:lnTo>
                  <a:lnTo>
                    <a:pt x="2349" y="331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2" name="object 1064">
              <a:extLst>
                <a:ext uri="{FF2B5EF4-FFF2-40B4-BE49-F238E27FC236}">
                  <a16:creationId xmlns:a16="http://schemas.microsoft.com/office/drawing/2014/main" id="{AD44FF3A-9C12-1D29-B9AE-EB2C262CE99F}"/>
                </a:ext>
              </a:extLst>
            </p:cNvPr>
            <p:cNvSpPr/>
            <p:nvPr/>
          </p:nvSpPr>
          <p:spPr>
            <a:xfrm>
              <a:off x="1241793" y="187173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82"/>
                  </a:lnTo>
                  <a:lnTo>
                    <a:pt x="2349" y="331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3" name="object 1065">
              <a:extLst>
                <a:ext uri="{FF2B5EF4-FFF2-40B4-BE49-F238E27FC236}">
                  <a16:creationId xmlns:a16="http://schemas.microsoft.com/office/drawing/2014/main" id="{770890D1-1E31-7E9E-D64A-8A7FC129DEED}"/>
                </a:ext>
              </a:extLst>
            </p:cNvPr>
            <p:cNvSpPr/>
            <p:nvPr/>
          </p:nvSpPr>
          <p:spPr>
            <a:xfrm>
              <a:off x="1244142" y="186987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87"/>
                  </a:lnTo>
                  <a:lnTo>
                    <a:pt x="2349" y="3313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1066">
              <a:extLst>
                <a:ext uri="{FF2B5EF4-FFF2-40B4-BE49-F238E27FC236}">
                  <a16:creationId xmlns:a16="http://schemas.microsoft.com/office/drawing/2014/main" id="{501E8231-0F5B-8B6A-B42C-8893146888E2}"/>
                </a:ext>
              </a:extLst>
            </p:cNvPr>
            <p:cNvSpPr/>
            <p:nvPr/>
          </p:nvSpPr>
          <p:spPr>
            <a:xfrm>
              <a:off x="1246505" y="1868009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93"/>
                  </a:lnTo>
                  <a:lnTo>
                    <a:pt x="2349" y="3314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1067">
              <a:extLst>
                <a:ext uri="{FF2B5EF4-FFF2-40B4-BE49-F238E27FC236}">
                  <a16:creationId xmlns:a16="http://schemas.microsoft.com/office/drawing/2014/main" id="{33854E31-11E7-1F97-6C49-D47F5B8791F6}"/>
                </a:ext>
              </a:extLst>
            </p:cNvPr>
            <p:cNvSpPr/>
            <p:nvPr/>
          </p:nvSpPr>
          <p:spPr>
            <a:xfrm>
              <a:off x="1248854" y="1866153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4998"/>
                  </a:lnTo>
                  <a:lnTo>
                    <a:pt x="2349" y="3314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1068">
              <a:extLst>
                <a:ext uri="{FF2B5EF4-FFF2-40B4-BE49-F238E27FC236}">
                  <a16:creationId xmlns:a16="http://schemas.microsoft.com/office/drawing/2014/main" id="{BF96FD18-321B-8605-E198-5A3B9E1EC29A}"/>
                </a:ext>
              </a:extLst>
            </p:cNvPr>
            <p:cNvSpPr/>
            <p:nvPr/>
          </p:nvSpPr>
          <p:spPr>
            <a:xfrm>
              <a:off x="1251216" y="1864288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04"/>
                  </a:lnTo>
                  <a:lnTo>
                    <a:pt x="2349" y="331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1069">
              <a:extLst>
                <a:ext uri="{FF2B5EF4-FFF2-40B4-BE49-F238E27FC236}">
                  <a16:creationId xmlns:a16="http://schemas.microsoft.com/office/drawing/2014/main" id="{5672A0B1-7BA0-0101-4EED-BB4FF4FFA9B7}"/>
                </a:ext>
              </a:extLst>
            </p:cNvPr>
            <p:cNvSpPr/>
            <p:nvPr/>
          </p:nvSpPr>
          <p:spPr>
            <a:xfrm>
              <a:off x="1253566" y="1862432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09"/>
                  </a:lnTo>
                  <a:lnTo>
                    <a:pt x="2349" y="3315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1070">
              <a:extLst>
                <a:ext uri="{FF2B5EF4-FFF2-40B4-BE49-F238E27FC236}">
                  <a16:creationId xmlns:a16="http://schemas.microsoft.com/office/drawing/2014/main" id="{0AC97CDF-56B6-D915-F9B5-323ED2DEEED0}"/>
                </a:ext>
              </a:extLst>
            </p:cNvPr>
            <p:cNvSpPr/>
            <p:nvPr/>
          </p:nvSpPr>
          <p:spPr>
            <a:xfrm>
              <a:off x="1255915" y="1860576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15"/>
                  </a:lnTo>
                  <a:lnTo>
                    <a:pt x="2349" y="3316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1071">
              <a:extLst>
                <a:ext uri="{FF2B5EF4-FFF2-40B4-BE49-F238E27FC236}">
                  <a16:creationId xmlns:a16="http://schemas.microsoft.com/office/drawing/2014/main" id="{0A34EE01-386C-47E6-FF93-7CB0B7A199F8}"/>
                </a:ext>
              </a:extLst>
            </p:cNvPr>
            <p:cNvSpPr/>
            <p:nvPr/>
          </p:nvSpPr>
          <p:spPr>
            <a:xfrm>
              <a:off x="1258277" y="1858711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20"/>
                  </a:lnTo>
                  <a:lnTo>
                    <a:pt x="2349" y="3317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1072">
              <a:extLst>
                <a:ext uri="{FF2B5EF4-FFF2-40B4-BE49-F238E27FC236}">
                  <a16:creationId xmlns:a16="http://schemas.microsoft.com/office/drawing/2014/main" id="{6B9D3323-C944-EACC-AEBB-A6305CD7C828}"/>
                </a:ext>
              </a:extLst>
            </p:cNvPr>
            <p:cNvSpPr/>
            <p:nvPr/>
          </p:nvSpPr>
          <p:spPr>
            <a:xfrm>
              <a:off x="1260627" y="185685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25"/>
                  </a:lnTo>
                  <a:lnTo>
                    <a:pt x="2349" y="331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1073">
              <a:extLst>
                <a:ext uri="{FF2B5EF4-FFF2-40B4-BE49-F238E27FC236}">
                  <a16:creationId xmlns:a16="http://schemas.microsoft.com/office/drawing/2014/main" id="{1D403D8A-8A93-2BC8-A9B9-733AC2D0C6F5}"/>
                </a:ext>
              </a:extLst>
            </p:cNvPr>
            <p:cNvSpPr/>
            <p:nvPr/>
          </p:nvSpPr>
          <p:spPr>
            <a:xfrm>
              <a:off x="1262989" y="1854989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31"/>
                  </a:lnTo>
                  <a:lnTo>
                    <a:pt x="2349" y="3318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1074">
              <a:extLst>
                <a:ext uri="{FF2B5EF4-FFF2-40B4-BE49-F238E27FC236}">
                  <a16:creationId xmlns:a16="http://schemas.microsoft.com/office/drawing/2014/main" id="{5C56F7E7-EFDA-7335-3B3D-37DE2398A8B2}"/>
                </a:ext>
              </a:extLst>
            </p:cNvPr>
            <p:cNvSpPr/>
            <p:nvPr/>
          </p:nvSpPr>
          <p:spPr>
            <a:xfrm>
              <a:off x="1265339" y="1853134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5"/>
                  </a:lnTo>
                  <a:lnTo>
                    <a:pt x="0" y="35036"/>
                  </a:lnTo>
                  <a:lnTo>
                    <a:pt x="2349" y="3318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1075">
              <a:extLst>
                <a:ext uri="{FF2B5EF4-FFF2-40B4-BE49-F238E27FC236}">
                  <a16:creationId xmlns:a16="http://schemas.microsoft.com/office/drawing/2014/main" id="{11417B6E-7ED2-A7D6-D5A9-99E95DCEBAF0}"/>
                </a:ext>
              </a:extLst>
            </p:cNvPr>
            <p:cNvSpPr/>
            <p:nvPr/>
          </p:nvSpPr>
          <p:spPr>
            <a:xfrm>
              <a:off x="1267688" y="1851275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44"/>
                  </a:lnTo>
                  <a:lnTo>
                    <a:pt x="2349" y="3319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1076">
              <a:extLst>
                <a:ext uri="{FF2B5EF4-FFF2-40B4-BE49-F238E27FC236}">
                  <a16:creationId xmlns:a16="http://schemas.microsoft.com/office/drawing/2014/main" id="{AC30292F-7B60-3E38-51F9-AB77CD3CAE9F}"/>
                </a:ext>
              </a:extLst>
            </p:cNvPr>
            <p:cNvSpPr/>
            <p:nvPr/>
          </p:nvSpPr>
          <p:spPr>
            <a:xfrm>
              <a:off x="1270050" y="1849407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53"/>
                  </a:lnTo>
                  <a:lnTo>
                    <a:pt x="2349" y="3320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1077">
              <a:extLst>
                <a:ext uri="{FF2B5EF4-FFF2-40B4-BE49-F238E27FC236}">
                  <a16:creationId xmlns:a16="http://schemas.microsoft.com/office/drawing/2014/main" id="{93BB7A8A-5903-1221-2D62-6EDFD506F8CA}"/>
                </a:ext>
              </a:extLst>
            </p:cNvPr>
            <p:cNvSpPr/>
            <p:nvPr/>
          </p:nvSpPr>
          <p:spPr>
            <a:xfrm>
              <a:off x="1272400" y="1847548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61"/>
                  </a:lnTo>
                  <a:lnTo>
                    <a:pt x="2349" y="3321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1078">
              <a:extLst>
                <a:ext uri="{FF2B5EF4-FFF2-40B4-BE49-F238E27FC236}">
                  <a16:creationId xmlns:a16="http://schemas.microsoft.com/office/drawing/2014/main" id="{15885371-C29C-C97A-10D5-8E2DC3EFE1C7}"/>
                </a:ext>
              </a:extLst>
            </p:cNvPr>
            <p:cNvSpPr/>
            <p:nvPr/>
          </p:nvSpPr>
          <p:spPr>
            <a:xfrm>
              <a:off x="1274749" y="1845689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70"/>
                  </a:lnTo>
                  <a:lnTo>
                    <a:pt x="2349" y="3322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1079">
              <a:extLst>
                <a:ext uri="{FF2B5EF4-FFF2-40B4-BE49-F238E27FC236}">
                  <a16:creationId xmlns:a16="http://schemas.microsoft.com/office/drawing/2014/main" id="{E7A5A8A5-0793-C736-56E4-B96745EBEED0}"/>
                </a:ext>
              </a:extLst>
            </p:cNvPr>
            <p:cNvSpPr/>
            <p:nvPr/>
          </p:nvSpPr>
          <p:spPr>
            <a:xfrm>
              <a:off x="1277112" y="1843820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79"/>
                  </a:lnTo>
                  <a:lnTo>
                    <a:pt x="2349" y="3322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8" name="object 1080">
              <a:extLst>
                <a:ext uri="{FF2B5EF4-FFF2-40B4-BE49-F238E27FC236}">
                  <a16:creationId xmlns:a16="http://schemas.microsoft.com/office/drawing/2014/main" id="{F7B9AE7D-66F7-64F9-9EB8-7F82EF5806CE}"/>
                </a:ext>
              </a:extLst>
            </p:cNvPr>
            <p:cNvSpPr/>
            <p:nvPr/>
          </p:nvSpPr>
          <p:spPr>
            <a:xfrm>
              <a:off x="1279461" y="1841961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87"/>
                  </a:lnTo>
                  <a:lnTo>
                    <a:pt x="2349" y="3323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9" name="object 1081">
              <a:extLst>
                <a:ext uri="{FF2B5EF4-FFF2-40B4-BE49-F238E27FC236}">
                  <a16:creationId xmlns:a16="http://schemas.microsoft.com/office/drawing/2014/main" id="{A06BBFCE-D3C6-991C-EFF7-D5CFD90004A2}"/>
                </a:ext>
              </a:extLst>
            </p:cNvPr>
            <p:cNvSpPr/>
            <p:nvPr/>
          </p:nvSpPr>
          <p:spPr>
            <a:xfrm>
              <a:off x="1281823" y="1840092"/>
              <a:ext cx="2540" cy="35560"/>
            </a:xfrm>
            <a:custGeom>
              <a:avLst/>
              <a:gdLst/>
              <a:ahLst/>
              <a:cxnLst/>
              <a:rect l="l" t="t" r="r" b="b"/>
              <a:pathLst>
                <a:path w="2540" h="35560">
                  <a:moveTo>
                    <a:pt x="2349" y="0"/>
                  </a:moveTo>
                  <a:lnTo>
                    <a:pt x="0" y="1858"/>
                  </a:lnTo>
                  <a:lnTo>
                    <a:pt x="0" y="35096"/>
                  </a:lnTo>
                  <a:lnTo>
                    <a:pt x="2349" y="3324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0" name="object 1082">
              <a:extLst>
                <a:ext uri="{FF2B5EF4-FFF2-40B4-BE49-F238E27FC236}">
                  <a16:creationId xmlns:a16="http://schemas.microsoft.com/office/drawing/2014/main" id="{8A77DA4C-77F9-E9F8-B38C-332D429CD883}"/>
                </a:ext>
              </a:extLst>
            </p:cNvPr>
            <p:cNvSpPr/>
            <p:nvPr/>
          </p:nvSpPr>
          <p:spPr>
            <a:xfrm>
              <a:off x="1284173" y="1839684"/>
              <a:ext cx="2540" cy="33655"/>
            </a:xfrm>
            <a:custGeom>
              <a:avLst/>
              <a:gdLst/>
              <a:ahLst/>
              <a:cxnLst/>
              <a:rect l="l" t="t" r="r" b="b"/>
              <a:pathLst>
                <a:path w="2540" h="33655">
                  <a:moveTo>
                    <a:pt x="2349" y="0"/>
                  </a:moveTo>
                  <a:lnTo>
                    <a:pt x="516" y="0"/>
                  </a:lnTo>
                  <a:lnTo>
                    <a:pt x="0" y="408"/>
                  </a:lnTo>
                  <a:lnTo>
                    <a:pt x="0" y="33654"/>
                  </a:lnTo>
                  <a:lnTo>
                    <a:pt x="2349" y="3180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1083">
              <a:extLst>
                <a:ext uri="{FF2B5EF4-FFF2-40B4-BE49-F238E27FC236}">
                  <a16:creationId xmlns:a16="http://schemas.microsoft.com/office/drawing/2014/main" id="{6DE2386F-299E-E745-1808-9FFD47C338DD}"/>
                </a:ext>
              </a:extLst>
            </p:cNvPr>
            <p:cNvSpPr/>
            <p:nvPr/>
          </p:nvSpPr>
          <p:spPr>
            <a:xfrm>
              <a:off x="1286522" y="1839684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40" h="32385">
                  <a:moveTo>
                    <a:pt x="2349" y="0"/>
                  </a:moveTo>
                  <a:lnTo>
                    <a:pt x="0" y="0"/>
                  </a:lnTo>
                  <a:lnTo>
                    <a:pt x="0" y="31804"/>
                  </a:lnTo>
                  <a:lnTo>
                    <a:pt x="2349" y="2995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1084">
              <a:extLst>
                <a:ext uri="{FF2B5EF4-FFF2-40B4-BE49-F238E27FC236}">
                  <a16:creationId xmlns:a16="http://schemas.microsoft.com/office/drawing/2014/main" id="{EABA2AD0-FC4D-358F-3E48-DFE32239C40C}"/>
                </a:ext>
              </a:extLst>
            </p:cNvPr>
            <p:cNvSpPr/>
            <p:nvPr/>
          </p:nvSpPr>
          <p:spPr>
            <a:xfrm>
              <a:off x="1288884" y="1839684"/>
              <a:ext cx="2540" cy="30480"/>
            </a:xfrm>
            <a:custGeom>
              <a:avLst/>
              <a:gdLst/>
              <a:ahLst/>
              <a:cxnLst/>
              <a:rect l="l" t="t" r="r" b="b"/>
              <a:pathLst>
                <a:path w="2540" h="30480">
                  <a:moveTo>
                    <a:pt x="2349" y="0"/>
                  </a:moveTo>
                  <a:lnTo>
                    <a:pt x="0" y="0"/>
                  </a:lnTo>
                  <a:lnTo>
                    <a:pt x="0" y="29944"/>
                  </a:lnTo>
                  <a:lnTo>
                    <a:pt x="2349" y="2809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1085">
              <a:extLst>
                <a:ext uri="{FF2B5EF4-FFF2-40B4-BE49-F238E27FC236}">
                  <a16:creationId xmlns:a16="http://schemas.microsoft.com/office/drawing/2014/main" id="{81A98397-1F6F-1364-5B87-8103E2DB43A9}"/>
                </a:ext>
              </a:extLst>
            </p:cNvPr>
            <p:cNvSpPr/>
            <p:nvPr/>
          </p:nvSpPr>
          <p:spPr>
            <a:xfrm>
              <a:off x="1291234" y="1839684"/>
              <a:ext cx="2540" cy="28575"/>
            </a:xfrm>
            <a:custGeom>
              <a:avLst/>
              <a:gdLst/>
              <a:ahLst/>
              <a:cxnLst/>
              <a:rect l="l" t="t" r="r" b="b"/>
              <a:pathLst>
                <a:path w="2540" h="28575">
                  <a:moveTo>
                    <a:pt x="2349" y="0"/>
                  </a:moveTo>
                  <a:lnTo>
                    <a:pt x="0" y="0"/>
                  </a:lnTo>
                  <a:lnTo>
                    <a:pt x="0" y="28093"/>
                  </a:lnTo>
                  <a:lnTo>
                    <a:pt x="2349" y="2624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1086">
              <a:extLst>
                <a:ext uri="{FF2B5EF4-FFF2-40B4-BE49-F238E27FC236}">
                  <a16:creationId xmlns:a16="http://schemas.microsoft.com/office/drawing/2014/main" id="{9A99B829-74DC-EAF0-8567-788CD77CC926}"/>
                </a:ext>
              </a:extLst>
            </p:cNvPr>
            <p:cNvSpPr/>
            <p:nvPr/>
          </p:nvSpPr>
          <p:spPr>
            <a:xfrm>
              <a:off x="1293596" y="1839684"/>
              <a:ext cx="2540" cy="26670"/>
            </a:xfrm>
            <a:custGeom>
              <a:avLst/>
              <a:gdLst/>
              <a:ahLst/>
              <a:cxnLst/>
              <a:rect l="l" t="t" r="r" b="b"/>
              <a:pathLst>
                <a:path w="2540" h="26669">
                  <a:moveTo>
                    <a:pt x="2349" y="0"/>
                  </a:moveTo>
                  <a:lnTo>
                    <a:pt x="0" y="0"/>
                  </a:lnTo>
                  <a:lnTo>
                    <a:pt x="0" y="26233"/>
                  </a:lnTo>
                  <a:lnTo>
                    <a:pt x="2349" y="2438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1087">
              <a:extLst>
                <a:ext uri="{FF2B5EF4-FFF2-40B4-BE49-F238E27FC236}">
                  <a16:creationId xmlns:a16="http://schemas.microsoft.com/office/drawing/2014/main" id="{8AE1F9C3-A6A5-87A1-74CF-150EBD15451E}"/>
                </a:ext>
              </a:extLst>
            </p:cNvPr>
            <p:cNvSpPr/>
            <p:nvPr/>
          </p:nvSpPr>
          <p:spPr>
            <a:xfrm>
              <a:off x="1295946" y="1839684"/>
              <a:ext cx="2540" cy="24765"/>
            </a:xfrm>
            <a:custGeom>
              <a:avLst/>
              <a:gdLst/>
              <a:ahLst/>
              <a:cxnLst/>
              <a:rect l="l" t="t" r="r" b="b"/>
              <a:pathLst>
                <a:path w="2540" h="24764">
                  <a:moveTo>
                    <a:pt x="2349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2349" y="225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1088">
              <a:extLst>
                <a:ext uri="{FF2B5EF4-FFF2-40B4-BE49-F238E27FC236}">
                  <a16:creationId xmlns:a16="http://schemas.microsoft.com/office/drawing/2014/main" id="{70081559-7F01-F1DE-AD5A-D4452802DCC9}"/>
                </a:ext>
              </a:extLst>
            </p:cNvPr>
            <p:cNvSpPr/>
            <p:nvPr/>
          </p:nvSpPr>
          <p:spPr>
            <a:xfrm>
              <a:off x="1298295" y="1839684"/>
              <a:ext cx="2540" cy="22860"/>
            </a:xfrm>
            <a:custGeom>
              <a:avLst/>
              <a:gdLst/>
              <a:ahLst/>
              <a:cxnLst/>
              <a:rect l="l" t="t" r="r" b="b"/>
              <a:pathLst>
                <a:path w="2540" h="22860">
                  <a:moveTo>
                    <a:pt x="2349" y="0"/>
                  </a:moveTo>
                  <a:lnTo>
                    <a:pt x="0" y="0"/>
                  </a:lnTo>
                  <a:lnTo>
                    <a:pt x="0" y="22533"/>
                  </a:lnTo>
                  <a:lnTo>
                    <a:pt x="2349" y="2068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7" name="object 1089">
              <a:extLst>
                <a:ext uri="{FF2B5EF4-FFF2-40B4-BE49-F238E27FC236}">
                  <a16:creationId xmlns:a16="http://schemas.microsoft.com/office/drawing/2014/main" id="{BADF0659-DD8E-DE92-8C3F-F89135E064EE}"/>
                </a:ext>
              </a:extLst>
            </p:cNvPr>
            <p:cNvSpPr/>
            <p:nvPr/>
          </p:nvSpPr>
          <p:spPr>
            <a:xfrm>
              <a:off x="1300657" y="1839684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5">
                  <a:moveTo>
                    <a:pt x="2349" y="0"/>
                  </a:moveTo>
                  <a:lnTo>
                    <a:pt x="0" y="0"/>
                  </a:lnTo>
                  <a:lnTo>
                    <a:pt x="0" y="20672"/>
                  </a:lnTo>
                  <a:lnTo>
                    <a:pt x="2349" y="1882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8" name="object 1090">
              <a:extLst>
                <a:ext uri="{FF2B5EF4-FFF2-40B4-BE49-F238E27FC236}">
                  <a16:creationId xmlns:a16="http://schemas.microsoft.com/office/drawing/2014/main" id="{212CE928-0E33-9A30-00E2-59EA8DAC4573}"/>
                </a:ext>
              </a:extLst>
            </p:cNvPr>
            <p:cNvSpPr/>
            <p:nvPr/>
          </p:nvSpPr>
          <p:spPr>
            <a:xfrm>
              <a:off x="1303007" y="1839684"/>
              <a:ext cx="2540" cy="19050"/>
            </a:xfrm>
            <a:custGeom>
              <a:avLst/>
              <a:gdLst/>
              <a:ahLst/>
              <a:cxnLst/>
              <a:rect l="l" t="t" r="r" b="b"/>
              <a:pathLst>
                <a:path w="2540" h="19050">
                  <a:moveTo>
                    <a:pt x="2349" y="0"/>
                  </a:moveTo>
                  <a:lnTo>
                    <a:pt x="0" y="0"/>
                  </a:lnTo>
                  <a:lnTo>
                    <a:pt x="0" y="18822"/>
                  </a:lnTo>
                  <a:lnTo>
                    <a:pt x="2349" y="1697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1091">
              <a:extLst>
                <a:ext uri="{FF2B5EF4-FFF2-40B4-BE49-F238E27FC236}">
                  <a16:creationId xmlns:a16="http://schemas.microsoft.com/office/drawing/2014/main" id="{85E47225-78B3-FCD0-B4E1-CC488E100769}"/>
                </a:ext>
              </a:extLst>
            </p:cNvPr>
            <p:cNvSpPr/>
            <p:nvPr/>
          </p:nvSpPr>
          <p:spPr>
            <a:xfrm>
              <a:off x="1305356" y="1839684"/>
              <a:ext cx="2540" cy="17145"/>
            </a:xfrm>
            <a:custGeom>
              <a:avLst/>
              <a:gdLst/>
              <a:ahLst/>
              <a:cxnLst/>
              <a:rect l="l" t="t" r="r" b="b"/>
              <a:pathLst>
                <a:path w="2540" h="17144">
                  <a:moveTo>
                    <a:pt x="2349" y="0"/>
                  </a:moveTo>
                  <a:lnTo>
                    <a:pt x="0" y="0"/>
                  </a:lnTo>
                  <a:lnTo>
                    <a:pt x="0" y="16972"/>
                  </a:lnTo>
                  <a:lnTo>
                    <a:pt x="2349" y="1512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1092">
              <a:extLst>
                <a:ext uri="{FF2B5EF4-FFF2-40B4-BE49-F238E27FC236}">
                  <a16:creationId xmlns:a16="http://schemas.microsoft.com/office/drawing/2014/main" id="{AFFC20FA-96F0-FAD2-157F-2EA20AA460F1}"/>
                </a:ext>
              </a:extLst>
            </p:cNvPr>
            <p:cNvSpPr/>
            <p:nvPr/>
          </p:nvSpPr>
          <p:spPr>
            <a:xfrm>
              <a:off x="1307719" y="1839684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40" h="15239">
                  <a:moveTo>
                    <a:pt x="2349" y="0"/>
                  </a:moveTo>
                  <a:lnTo>
                    <a:pt x="0" y="0"/>
                  </a:lnTo>
                  <a:lnTo>
                    <a:pt x="0" y="15112"/>
                  </a:lnTo>
                  <a:lnTo>
                    <a:pt x="2349" y="1326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1093">
              <a:extLst>
                <a:ext uri="{FF2B5EF4-FFF2-40B4-BE49-F238E27FC236}">
                  <a16:creationId xmlns:a16="http://schemas.microsoft.com/office/drawing/2014/main" id="{A15EBB2D-A3F7-66B7-87D5-B14AFED97F1E}"/>
                </a:ext>
              </a:extLst>
            </p:cNvPr>
            <p:cNvSpPr/>
            <p:nvPr/>
          </p:nvSpPr>
          <p:spPr>
            <a:xfrm>
              <a:off x="1310068" y="1839684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349" y="0"/>
                  </a:moveTo>
                  <a:lnTo>
                    <a:pt x="0" y="0"/>
                  </a:lnTo>
                  <a:lnTo>
                    <a:pt x="0" y="13261"/>
                  </a:lnTo>
                  <a:lnTo>
                    <a:pt x="2349" y="1141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1094">
              <a:extLst>
                <a:ext uri="{FF2B5EF4-FFF2-40B4-BE49-F238E27FC236}">
                  <a16:creationId xmlns:a16="http://schemas.microsoft.com/office/drawing/2014/main" id="{FCF2F415-3F6B-9DFE-57D9-F51720831647}"/>
                </a:ext>
              </a:extLst>
            </p:cNvPr>
            <p:cNvSpPr/>
            <p:nvPr/>
          </p:nvSpPr>
          <p:spPr>
            <a:xfrm>
              <a:off x="1312430" y="1839684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30">
                  <a:moveTo>
                    <a:pt x="2349" y="0"/>
                  </a:moveTo>
                  <a:lnTo>
                    <a:pt x="0" y="0"/>
                  </a:lnTo>
                  <a:lnTo>
                    <a:pt x="0" y="11401"/>
                  </a:lnTo>
                  <a:lnTo>
                    <a:pt x="2349" y="955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1095">
              <a:extLst>
                <a:ext uri="{FF2B5EF4-FFF2-40B4-BE49-F238E27FC236}">
                  <a16:creationId xmlns:a16="http://schemas.microsoft.com/office/drawing/2014/main" id="{951FBE5F-2403-0D4A-D54C-56291731E126}"/>
                </a:ext>
              </a:extLst>
            </p:cNvPr>
            <p:cNvSpPr/>
            <p:nvPr/>
          </p:nvSpPr>
          <p:spPr>
            <a:xfrm>
              <a:off x="1314780" y="1839684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40" h="10160">
                  <a:moveTo>
                    <a:pt x="2349" y="0"/>
                  </a:moveTo>
                  <a:lnTo>
                    <a:pt x="0" y="0"/>
                  </a:lnTo>
                  <a:lnTo>
                    <a:pt x="0" y="9551"/>
                  </a:lnTo>
                  <a:lnTo>
                    <a:pt x="2349" y="770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1096">
              <a:extLst>
                <a:ext uri="{FF2B5EF4-FFF2-40B4-BE49-F238E27FC236}">
                  <a16:creationId xmlns:a16="http://schemas.microsoft.com/office/drawing/2014/main" id="{38B87AE6-75D1-D86D-9F46-BE704B3C9C72}"/>
                </a:ext>
              </a:extLst>
            </p:cNvPr>
            <p:cNvSpPr/>
            <p:nvPr/>
          </p:nvSpPr>
          <p:spPr>
            <a:xfrm>
              <a:off x="1317129" y="1839684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40" h="8255">
                  <a:moveTo>
                    <a:pt x="2349" y="0"/>
                  </a:moveTo>
                  <a:lnTo>
                    <a:pt x="0" y="0"/>
                  </a:lnTo>
                  <a:lnTo>
                    <a:pt x="0" y="7701"/>
                  </a:lnTo>
                  <a:lnTo>
                    <a:pt x="2349" y="585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1097">
              <a:extLst>
                <a:ext uri="{FF2B5EF4-FFF2-40B4-BE49-F238E27FC236}">
                  <a16:creationId xmlns:a16="http://schemas.microsoft.com/office/drawing/2014/main" id="{EE687F52-A11B-AE11-CA1E-7F2EB5292682}"/>
                </a:ext>
              </a:extLst>
            </p:cNvPr>
            <p:cNvSpPr/>
            <p:nvPr/>
          </p:nvSpPr>
          <p:spPr>
            <a:xfrm>
              <a:off x="1319491" y="183968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40" h="6350">
                  <a:moveTo>
                    <a:pt x="2349" y="0"/>
                  </a:moveTo>
                  <a:lnTo>
                    <a:pt x="0" y="0"/>
                  </a:lnTo>
                  <a:lnTo>
                    <a:pt x="0" y="5840"/>
                  </a:lnTo>
                  <a:lnTo>
                    <a:pt x="2349" y="39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1098">
              <a:extLst>
                <a:ext uri="{FF2B5EF4-FFF2-40B4-BE49-F238E27FC236}">
                  <a16:creationId xmlns:a16="http://schemas.microsoft.com/office/drawing/2014/main" id="{E24C6CA8-F6C1-607B-5962-11DEC9AD324B}"/>
                </a:ext>
              </a:extLst>
            </p:cNvPr>
            <p:cNvSpPr/>
            <p:nvPr/>
          </p:nvSpPr>
          <p:spPr>
            <a:xfrm>
              <a:off x="1321841" y="18396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349" y="0"/>
                  </a:moveTo>
                  <a:lnTo>
                    <a:pt x="0" y="0"/>
                  </a:lnTo>
                  <a:lnTo>
                    <a:pt x="0" y="3990"/>
                  </a:lnTo>
                  <a:lnTo>
                    <a:pt x="2349" y="214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1099">
              <a:extLst>
                <a:ext uri="{FF2B5EF4-FFF2-40B4-BE49-F238E27FC236}">
                  <a16:creationId xmlns:a16="http://schemas.microsoft.com/office/drawing/2014/main" id="{CFA247BE-9BF6-5313-FAC5-2286B65C912F}"/>
                </a:ext>
              </a:extLst>
            </p:cNvPr>
            <p:cNvSpPr/>
            <p:nvPr/>
          </p:nvSpPr>
          <p:spPr>
            <a:xfrm>
              <a:off x="1324203" y="18396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349" y="0"/>
                  </a:moveTo>
                  <a:lnTo>
                    <a:pt x="0" y="0"/>
                  </a:lnTo>
                  <a:lnTo>
                    <a:pt x="0" y="2130"/>
                  </a:lnTo>
                  <a:lnTo>
                    <a:pt x="2349" y="28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1100">
              <a:extLst>
                <a:ext uri="{FF2B5EF4-FFF2-40B4-BE49-F238E27FC236}">
                  <a16:creationId xmlns:a16="http://schemas.microsoft.com/office/drawing/2014/main" id="{A86F4231-F82D-CA20-B2E5-722002378DDB}"/>
                </a:ext>
              </a:extLst>
            </p:cNvPr>
            <p:cNvSpPr/>
            <p:nvPr/>
          </p:nvSpPr>
          <p:spPr>
            <a:xfrm>
              <a:off x="1326553" y="18396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349" y="0"/>
                  </a:moveTo>
                  <a:lnTo>
                    <a:pt x="355" y="0"/>
                  </a:lnTo>
                  <a:lnTo>
                    <a:pt x="2349" y="1575"/>
                  </a:lnTo>
                  <a:lnTo>
                    <a:pt x="2349" y="0"/>
                  </a:lnTo>
                  <a:close/>
                </a:path>
                <a:path w="2540" h="1905">
                  <a:moveTo>
                    <a:pt x="355" y="0"/>
                  </a:moveTo>
                  <a:lnTo>
                    <a:pt x="0" y="0"/>
                  </a:lnTo>
                  <a:lnTo>
                    <a:pt x="0" y="2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1101">
              <a:extLst>
                <a:ext uri="{FF2B5EF4-FFF2-40B4-BE49-F238E27FC236}">
                  <a16:creationId xmlns:a16="http://schemas.microsoft.com/office/drawing/2014/main" id="{171AD87B-E178-2800-5F5A-948CB2C14F5A}"/>
                </a:ext>
              </a:extLst>
            </p:cNvPr>
            <p:cNvSpPr/>
            <p:nvPr/>
          </p:nvSpPr>
          <p:spPr>
            <a:xfrm>
              <a:off x="1328902" y="18396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349" y="0"/>
                  </a:moveTo>
                  <a:lnTo>
                    <a:pt x="0" y="0"/>
                  </a:lnTo>
                  <a:lnTo>
                    <a:pt x="0" y="1575"/>
                  </a:lnTo>
                  <a:lnTo>
                    <a:pt x="2349" y="343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1102">
              <a:extLst>
                <a:ext uri="{FF2B5EF4-FFF2-40B4-BE49-F238E27FC236}">
                  <a16:creationId xmlns:a16="http://schemas.microsoft.com/office/drawing/2014/main" id="{CC45555B-0A76-2C2C-F045-CBADC7FF2BF3}"/>
                </a:ext>
              </a:extLst>
            </p:cNvPr>
            <p:cNvSpPr/>
            <p:nvPr/>
          </p:nvSpPr>
          <p:spPr>
            <a:xfrm>
              <a:off x="1331264" y="183968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4">
                  <a:moveTo>
                    <a:pt x="2349" y="0"/>
                  </a:moveTo>
                  <a:lnTo>
                    <a:pt x="0" y="0"/>
                  </a:lnTo>
                  <a:lnTo>
                    <a:pt x="0" y="3441"/>
                  </a:lnTo>
                  <a:lnTo>
                    <a:pt x="2349" y="52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1103">
              <a:extLst>
                <a:ext uri="{FF2B5EF4-FFF2-40B4-BE49-F238E27FC236}">
                  <a16:creationId xmlns:a16="http://schemas.microsoft.com/office/drawing/2014/main" id="{80102E91-D4A2-B127-4A1E-DED88A70EEAD}"/>
                </a:ext>
              </a:extLst>
            </p:cNvPr>
            <p:cNvSpPr/>
            <p:nvPr/>
          </p:nvSpPr>
          <p:spPr>
            <a:xfrm>
              <a:off x="1333614" y="183968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>
                  <a:moveTo>
                    <a:pt x="2349" y="0"/>
                  </a:moveTo>
                  <a:lnTo>
                    <a:pt x="0" y="0"/>
                  </a:lnTo>
                  <a:lnTo>
                    <a:pt x="0" y="5297"/>
                  </a:lnTo>
                  <a:lnTo>
                    <a:pt x="2349" y="71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1104">
              <a:extLst>
                <a:ext uri="{FF2B5EF4-FFF2-40B4-BE49-F238E27FC236}">
                  <a16:creationId xmlns:a16="http://schemas.microsoft.com/office/drawing/2014/main" id="{B6824EF8-47FE-5EE9-54F2-557E0A40240C}"/>
                </a:ext>
              </a:extLst>
            </p:cNvPr>
            <p:cNvSpPr/>
            <p:nvPr/>
          </p:nvSpPr>
          <p:spPr>
            <a:xfrm>
              <a:off x="1335963" y="1839684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40" h="9525">
                  <a:moveTo>
                    <a:pt x="2349" y="0"/>
                  </a:moveTo>
                  <a:lnTo>
                    <a:pt x="0" y="0"/>
                  </a:lnTo>
                  <a:lnTo>
                    <a:pt x="0" y="7153"/>
                  </a:lnTo>
                  <a:lnTo>
                    <a:pt x="2349" y="900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1105">
              <a:extLst>
                <a:ext uri="{FF2B5EF4-FFF2-40B4-BE49-F238E27FC236}">
                  <a16:creationId xmlns:a16="http://schemas.microsoft.com/office/drawing/2014/main" id="{84FABF16-B85F-2720-2545-51AEDE398A04}"/>
                </a:ext>
              </a:extLst>
            </p:cNvPr>
            <p:cNvSpPr/>
            <p:nvPr/>
          </p:nvSpPr>
          <p:spPr>
            <a:xfrm>
              <a:off x="1338326" y="1839684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30">
                  <a:moveTo>
                    <a:pt x="2349" y="0"/>
                  </a:moveTo>
                  <a:lnTo>
                    <a:pt x="0" y="0"/>
                  </a:lnTo>
                  <a:lnTo>
                    <a:pt x="0" y="9019"/>
                  </a:lnTo>
                  <a:lnTo>
                    <a:pt x="2349" y="108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1106">
              <a:extLst>
                <a:ext uri="{FF2B5EF4-FFF2-40B4-BE49-F238E27FC236}">
                  <a16:creationId xmlns:a16="http://schemas.microsoft.com/office/drawing/2014/main" id="{BE1282A5-B40B-E80C-2E42-E3741D88A35A}"/>
                </a:ext>
              </a:extLst>
            </p:cNvPr>
            <p:cNvSpPr/>
            <p:nvPr/>
          </p:nvSpPr>
          <p:spPr>
            <a:xfrm>
              <a:off x="1340675" y="1839684"/>
              <a:ext cx="2540" cy="13335"/>
            </a:xfrm>
            <a:custGeom>
              <a:avLst/>
              <a:gdLst/>
              <a:ahLst/>
              <a:cxnLst/>
              <a:rect l="l" t="t" r="r" b="b"/>
              <a:pathLst>
                <a:path w="2540" h="13335">
                  <a:moveTo>
                    <a:pt x="2349" y="0"/>
                  </a:moveTo>
                  <a:lnTo>
                    <a:pt x="0" y="0"/>
                  </a:lnTo>
                  <a:lnTo>
                    <a:pt x="0" y="10875"/>
                  </a:lnTo>
                  <a:lnTo>
                    <a:pt x="2349" y="1273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1107">
              <a:extLst>
                <a:ext uri="{FF2B5EF4-FFF2-40B4-BE49-F238E27FC236}">
                  <a16:creationId xmlns:a16="http://schemas.microsoft.com/office/drawing/2014/main" id="{C867A9B5-6523-1E3F-0618-66C8D9BA2263}"/>
                </a:ext>
              </a:extLst>
            </p:cNvPr>
            <p:cNvSpPr/>
            <p:nvPr/>
          </p:nvSpPr>
          <p:spPr>
            <a:xfrm>
              <a:off x="1343037" y="1839684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2349" y="0"/>
                  </a:moveTo>
                  <a:lnTo>
                    <a:pt x="0" y="0"/>
                  </a:lnTo>
                  <a:lnTo>
                    <a:pt x="0" y="12741"/>
                  </a:lnTo>
                  <a:lnTo>
                    <a:pt x="2349" y="145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1108">
              <a:extLst>
                <a:ext uri="{FF2B5EF4-FFF2-40B4-BE49-F238E27FC236}">
                  <a16:creationId xmlns:a16="http://schemas.microsoft.com/office/drawing/2014/main" id="{7C3F07E5-A062-1B70-E472-A6445F48C7E9}"/>
                </a:ext>
              </a:extLst>
            </p:cNvPr>
            <p:cNvSpPr/>
            <p:nvPr/>
          </p:nvSpPr>
          <p:spPr>
            <a:xfrm>
              <a:off x="1345387" y="1839684"/>
              <a:ext cx="2540" cy="16510"/>
            </a:xfrm>
            <a:custGeom>
              <a:avLst/>
              <a:gdLst/>
              <a:ahLst/>
              <a:cxnLst/>
              <a:rect l="l" t="t" r="r" b="b"/>
              <a:pathLst>
                <a:path w="2540" h="16510">
                  <a:moveTo>
                    <a:pt x="2349" y="0"/>
                  </a:moveTo>
                  <a:lnTo>
                    <a:pt x="0" y="0"/>
                  </a:lnTo>
                  <a:lnTo>
                    <a:pt x="0" y="14597"/>
                  </a:lnTo>
                  <a:lnTo>
                    <a:pt x="2349" y="1645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1109">
              <a:extLst>
                <a:ext uri="{FF2B5EF4-FFF2-40B4-BE49-F238E27FC236}">
                  <a16:creationId xmlns:a16="http://schemas.microsoft.com/office/drawing/2014/main" id="{9C32E4C1-8B6F-CC49-D980-583C0B6529F1}"/>
                </a:ext>
              </a:extLst>
            </p:cNvPr>
            <p:cNvSpPr/>
            <p:nvPr/>
          </p:nvSpPr>
          <p:spPr>
            <a:xfrm>
              <a:off x="1347736" y="1839684"/>
              <a:ext cx="2540" cy="18415"/>
            </a:xfrm>
            <a:custGeom>
              <a:avLst/>
              <a:gdLst/>
              <a:ahLst/>
              <a:cxnLst/>
              <a:rect l="l" t="t" r="r" b="b"/>
              <a:pathLst>
                <a:path w="2540" h="18414">
                  <a:moveTo>
                    <a:pt x="2349" y="0"/>
                  </a:moveTo>
                  <a:lnTo>
                    <a:pt x="0" y="0"/>
                  </a:lnTo>
                  <a:lnTo>
                    <a:pt x="0" y="16453"/>
                  </a:lnTo>
                  <a:lnTo>
                    <a:pt x="2349" y="1830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1110">
              <a:extLst>
                <a:ext uri="{FF2B5EF4-FFF2-40B4-BE49-F238E27FC236}">
                  <a16:creationId xmlns:a16="http://schemas.microsoft.com/office/drawing/2014/main" id="{C0FEA5C4-5AE0-3CF1-3C1D-0B3162CD7021}"/>
                </a:ext>
              </a:extLst>
            </p:cNvPr>
            <p:cNvSpPr/>
            <p:nvPr/>
          </p:nvSpPr>
          <p:spPr>
            <a:xfrm>
              <a:off x="1350098" y="1839684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40" h="20319">
                  <a:moveTo>
                    <a:pt x="2349" y="0"/>
                  </a:moveTo>
                  <a:lnTo>
                    <a:pt x="0" y="0"/>
                  </a:lnTo>
                  <a:lnTo>
                    <a:pt x="0" y="18319"/>
                  </a:lnTo>
                  <a:lnTo>
                    <a:pt x="2349" y="201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1111">
              <a:extLst>
                <a:ext uri="{FF2B5EF4-FFF2-40B4-BE49-F238E27FC236}">
                  <a16:creationId xmlns:a16="http://schemas.microsoft.com/office/drawing/2014/main" id="{ED7BEDA2-A165-5C24-1C97-51B0317B8ABF}"/>
                </a:ext>
              </a:extLst>
            </p:cNvPr>
            <p:cNvSpPr/>
            <p:nvPr/>
          </p:nvSpPr>
          <p:spPr>
            <a:xfrm>
              <a:off x="1352448" y="1839684"/>
              <a:ext cx="2540" cy="22225"/>
            </a:xfrm>
            <a:custGeom>
              <a:avLst/>
              <a:gdLst/>
              <a:ahLst/>
              <a:cxnLst/>
              <a:rect l="l" t="t" r="r" b="b"/>
              <a:pathLst>
                <a:path w="2540" h="22225">
                  <a:moveTo>
                    <a:pt x="2349" y="0"/>
                  </a:moveTo>
                  <a:lnTo>
                    <a:pt x="0" y="0"/>
                  </a:lnTo>
                  <a:lnTo>
                    <a:pt x="0" y="20175"/>
                  </a:lnTo>
                  <a:lnTo>
                    <a:pt x="2349" y="2203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1112">
              <a:extLst>
                <a:ext uri="{FF2B5EF4-FFF2-40B4-BE49-F238E27FC236}">
                  <a16:creationId xmlns:a16="http://schemas.microsoft.com/office/drawing/2014/main" id="{623625E4-C554-3664-48E7-ACCE8B2B1165}"/>
                </a:ext>
              </a:extLst>
            </p:cNvPr>
            <p:cNvSpPr/>
            <p:nvPr/>
          </p:nvSpPr>
          <p:spPr>
            <a:xfrm>
              <a:off x="1354810" y="1839684"/>
              <a:ext cx="2540" cy="24130"/>
            </a:xfrm>
            <a:custGeom>
              <a:avLst/>
              <a:gdLst/>
              <a:ahLst/>
              <a:cxnLst/>
              <a:rect l="l" t="t" r="r" b="b"/>
              <a:pathLst>
                <a:path w="2540" h="24130">
                  <a:moveTo>
                    <a:pt x="2349" y="0"/>
                  </a:moveTo>
                  <a:lnTo>
                    <a:pt x="0" y="0"/>
                  </a:lnTo>
                  <a:lnTo>
                    <a:pt x="0" y="22041"/>
                  </a:lnTo>
                  <a:lnTo>
                    <a:pt x="2349" y="2389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1113">
              <a:extLst>
                <a:ext uri="{FF2B5EF4-FFF2-40B4-BE49-F238E27FC236}">
                  <a16:creationId xmlns:a16="http://schemas.microsoft.com/office/drawing/2014/main" id="{81371970-424F-8A0D-8C21-6D95092DAFC4}"/>
                </a:ext>
              </a:extLst>
            </p:cNvPr>
            <p:cNvSpPr/>
            <p:nvPr/>
          </p:nvSpPr>
          <p:spPr>
            <a:xfrm>
              <a:off x="1357160" y="1839684"/>
              <a:ext cx="2540" cy="26034"/>
            </a:xfrm>
            <a:custGeom>
              <a:avLst/>
              <a:gdLst/>
              <a:ahLst/>
              <a:cxnLst/>
              <a:rect l="l" t="t" r="r" b="b"/>
              <a:pathLst>
                <a:path w="2540" h="26035">
                  <a:moveTo>
                    <a:pt x="2349" y="0"/>
                  </a:moveTo>
                  <a:lnTo>
                    <a:pt x="0" y="0"/>
                  </a:lnTo>
                  <a:lnTo>
                    <a:pt x="0" y="23898"/>
                  </a:lnTo>
                  <a:lnTo>
                    <a:pt x="2349" y="2575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1114">
              <a:extLst>
                <a:ext uri="{FF2B5EF4-FFF2-40B4-BE49-F238E27FC236}">
                  <a16:creationId xmlns:a16="http://schemas.microsoft.com/office/drawing/2014/main" id="{A5F4DE6F-7E66-3202-4765-C3CA22AD0D72}"/>
                </a:ext>
              </a:extLst>
            </p:cNvPr>
            <p:cNvSpPr/>
            <p:nvPr/>
          </p:nvSpPr>
          <p:spPr>
            <a:xfrm>
              <a:off x="1359509" y="1839684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40" h="27939">
                  <a:moveTo>
                    <a:pt x="2349" y="0"/>
                  </a:moveTo>
                  <a:lnTo>
                    <a:pt x="0" y="0"/>
                  </a:lnTo>
                  <a:lnTo>
                    <a:pt x="0" y="25754"/>
                  </a:lnTo>
                  <a:lnTo>
                    <a:pt x="2349" y="2761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1115">
              <a:extLst>
                <a:ext uri="{FF2B5EF4-FFF2-40B4-BE49-F238E27FC236}">
                  <a16:creationId xmlns:a16="http://schemas.microsoft.com/office/drawing/2014/main" id="{57DC9136-1C18-F04B-5386-A288E6621B24}"/>
                </a:ext>
              </a:extLst>
            </p:cNvPr>
            <p:cNvSpPr/>
            <p:nvPr/>
          </p:nvSpPr>
          <p:spPr>
            <a:xfrm>
              <a:off x="1361871" y="1839684"/>
              <a:ext cx="2540" cy="29845"/>
            </a:xfrm>
            <a:custGeom>
              <a:avLst/>
              <a:gdLst/>
              <a:ahLst/>
              <a:cxnLst/>
              <a:rect l="l" t="t" r="r" b="b"/>
              <a:pathLst>
                <a:path w="2540" h="29844">
                  <a:moveTo>
                    <a:pt x="2349" y="0"/>
                  </a:moveTo>
                  <a:lnTo>
                    <a:pt x="0" y="0"/>
                  </a:lnTo>
                  <a:lnTo>
                    <a:pt x="0" y="27620"/>
                  </a:lnTo>
                  <a:lnTo>
                    <a:pt x="2349" y="2947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4" name="object 1116">
              <a:extLst>
                <a:ext uri="{FF2B5EF4-FFF2-40B4-BE49-F238E27FC236}">
                  <a16:creationId xmlns:a16="http://schemas.microsoft.com/office/drawing/2014/main" id="{FBEF8FD4-97C2-EAE4-0A4A-5D7509A81837}"/>
                </a:ext>
              </a:extLst>
            </p:cNvPr>
            <p:cNvSpPr/>
            <p:nvPr/>
          </p:nvSpPr>
          <p:spPr>
            <a:xfrm>
              <a:off x="1364221" y="1839684"/>
              <a:ext cx="2540" cy="31750"/>
            </a:xfrm>
            <a:custGeom>
              <a:avLst/>
              <a:gdLst/>
              <a:ahLst/>
              <a:cxnLst/>
              <a:rect l="l" t="t" r="r" b="b"/>
              <a:pathLst>
                <a:path w="2540" h="31750">
                  <a:moveTo>
                    <a:pt x="2349" y="0"/>
                  </a:moveTo>
                  <a:lnTo>
                    <a:pt x="0" y="0"/>
                  </a:lnTo>
                  <a:lnTo>
                    <a:pt x="0" y="29476"/>
                  </a:lnTo>
                  <a:lnTo>
                    <a:pt x="2349" y="3133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5" name="object 1117">
              <a:extLst>
                <a:ext uri="{FF2B5EF4-FFF2-40B4-BE49-F238E27FC236}">
                  <a16:creationId xmlns:a16="http://schemas.microsoft.com/office/drawing/2014/main" id="{C9C48FD3-9C25-A0B9-E654-598BBB9E926E}"/>
                </a:ext>
              </a:extLst>
            </p:cNvPr>
            <p:cNvSpPr/>
            <p:nvPr/>
          </p:nvSpPr>
          <p:spPr>
            <a:xfrm>
              <a:off x="1366570" y="1839684"/>
              <a:ext cx="2540" cy="33655"/>
            </a:xfrm>
            <a:custGeom>
              <a:avLst/>
              <a:gdLst/>
              <a:ahLst/>
              <a:cxnLst/>
              <a:rect l="l" t="t" r="r" b="b"/>
              <a:pathLst>
                <a:path w="2540" h="33655">
                  <a:moveTo>
                    <a:pt x="1912" y="0"/>
                  </a:moveTo>
                  <a:lnTo>
                    <a:pt x="0" y="0"/>
                  </a:lnTo>
                  <a:lnTo>
                    <a:pt x="0" y="31332"/>
                  </a:lnTo>
                  <a:lnTo>
                    <a:pt x="2349" y="33188"/>
                  </a:lnTo>
                  <a:lnTo>
                    <a:pt x="2349" y="344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1118">
              <a:extLst>
                <a:ext uri="{FF2B5EF4-FFF2-40B4-BE49-F238E27FC236}">
                  <a16:creationId xmlns:a16="http://schemas.microsoft.com/office/drawing/2014/main" id="{9E911573-E3DF-5CC8-7F8F-C4C3D47C12D7}"/>
                </a:ext>
              </a:extLst>
            </p:cNvPr>
            <p:cNvSpPr/>
            <p:nvPr/>
          </p:nvSpPr>
          <p:spPr>
            <a:xfrm>
              <a:off x="1368933" y="184003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1119">
              <a:extLst>
                <a:ext uri="{FF2B5EF4-FFF2-40B4-BE49-F238E27FC236}">
                  <a16:creationId xmlns:a16="http://schemas.microsoft.com/office/drawing/2014/main" id="{853D7915-13A5-3127-6E2B-44B584C7EE11}"/>
                </a:ext>
              </a:extLst>
            </p:cNvPr>
            <p:cNvSpPr/>
            <p:nvPr/>
          </p:nvSpPr>
          <p:spPr>
            <a:xfrm>
              <a:off x="1371282" y="184189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1120">
              <a:extLst>
                <a:ext uri="{FF2B5EF4-FFF2-40B4-BE49-F238E27FC236}">
                  <a16:creationId xmlns:a16="http://schemas.microsoft.com/office/drawing/2014/main" id="{489C7E8E-47AF-A98A-B546-529AA593D301}"/>
                </a:ext>
              </a:extLst>
            </p:cNvPr>
            <p:cNvSpPr/>
            <p:nvPr/>
          </p:nvSpPr>
          <p:spPr>
            <a:xfrm>
              <a:off x="1373644" y="184376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1121">
              <a:extLst>
                <a:ext uri="{FF2B5EF4-FFF2-40B4-BE49-F238E27FC236}">
                  <a16:creationId xmlns:a16="http://schemas.microsoft.com/office/drawing/2014/main" id="{AC23C96F-3F47-9C09-0B98-7FE70996809E}"/>
                </a:ext>
              </a:extLst>
            </p:cNvPr>
            <p:cNvSpPr/>
            <p:nvPr/>
          </p:nvSpPr>
          <p:spPr>
            <a:xfrm>
              <a:off x="1375994" y="184561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1122">
              <a:extLst>
                <a:ext uri="{FF2B5EF4-FFF2-40B4-BE49-F238E27FC236}">
                  <a16:creationId xmlns:a16="http://schemas.microsoft.com/office/drawing/2014/main" id="{DAE92A22-13BB-BED2-8957-433FD4CF1DDE}"/>
                </a:ext>
              </a:extLst>
            </p:cNvPr>
            <p:cNvSpPr/>
            <p:nvPr/>
          </p:nvSpPr>
          <p:spPr>
            <a:xfrm>
              <a:off x="1378343" y="184747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699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1123">
              <a:extLst>
                <a:ext uri="{FF2B5EF4-FFF2-40B4-BE49-F238E27FC236}">
                  <a16:creationId xmlns:a16="http://schemas.microsoft.com/office/drawing/2014/main" id="{779B69CD-8CB1-ED27-A477-DABEABB8307C}"/>
                </a:ext>
              </a:extLst>
            </p:cNvPr>
            <p:cNvSpPr/>
            <p:nvPr/>
          </p:nvSpPr>
          <p:spPr>
            <a:xfrm>
              <a:off x="1380705" y="184933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3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1124">
              <a:extLst>
                <a:ext uri="{FF2B5EF4-FFF2-40B4-BE49-F238E27FC236}">
                  <a16:creationId xmlns:a16="http://schemas.microsoft.com/office/drawing/2014/main" id="{78145493-6B42-A754-B976-921F2FCEFF35}"/>
                </a:ext>
              </a:extLst>
            </p:cNvPr>
            <p:cNvSpPr/>
            <p:nvPr/>
          </p:nvSpPr>
          <p:spPr>
            <a:xfrm>
              <a:off x="1383055" y="185119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1125">
              <a:extLst>
                <a:ext uri="{FF2B5EF4-FFF2-40B4-BE49-F238E27FC236}">
                  <a16:creationId xmlns:a16="http://schemas.microsoft.com/office/drawing/2014/main" id="{CF073A7B-FE76-4839-61EE-A830FAA4E280}"/>
                </a:ext>
              </a:extLst>
            </p:cNvPr>
            <p:cNvSpPr/>
            <p:nvPr/>
          </p:nvSpPr>
          <p:spPr>
            <a:xfrm>
              <a:off x="1385417" y="185306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1126">
              <a:extLst>
                <a:ext uri="{FF2B5EF4-FFF2-40B4-BE49-F238E27FC236}">
                  <a16:creationId xmlns:a16="http://schemas.microsoft.com/office/drawing/2014/main" id="{30E0F313-050F-A741-A55B-B82FDB96ED7D}"/>
                </a:ext>
              </a:extLst>
            </p:cNvPr>
            <p:cNvSpPr/>
            <p:nvPr/>
          </p:nvSpPr>
          <p:spPr>
            <a:xfrm>
              <a:off x="1387767" y="1854916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1127">
              <a:extLst>
                <a:ext uri="{FF2B5EF4-FFF2-40B4-BE49-F238E27FC236}">
                  <a16:creationId xmlns:a16="http://schemas.microsoft.com/office/drawing/2014/main" id="{EF9140C1-EB91-564E-215B-F72E88850381}"/>
                </a:ext>
              </a:extLst>
            </p:cNvPr>
            <p:cNvSpPr/>
            <p:nvPr/>
          </p:nvSpPr>
          <p:spPr>
            <a:xfrm>
              <a:off x="1390116" y="1856772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1128">
              <a:extLst>
                <a:ext uri="{FF2B5EF4-FFF2-40B4-BE49-F238E27FC236}">
                  <a16:creationId xmlns:a16="http://schemas.microsoft.com/office/drawing/2014/main" id="{41F6B3F5-A71A-9B95-D576-72E7CAFE8CD0}"/>
                </a:ext>
              </a:extLst>
            </p:cNvPr>
            <p:cNvSpPr/>
            <p:nvPr/>
          </p:nvSpPr>
          <p:spPr>
            <a:xfrm>
              <a:off x="1392478" y="1858638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7" name="object 1129">
              <a:extLst>
                <a:ext uri="{FF2B5EF4-FFF2-40B4-BE49-F238E27FC236}">
                  <a16:creationId xmlns:a16="http://schemas.microsoft.com/office/drawing/2014/main" id="{CCE30246-4EEE-27E8-EFBD-ED15F9A75D61}"/>
                </a:ext>
              </a:extLst>
            </p:cNvPr>
            <p:cNvSpPr/>
            <p:nvPr/>
          </p:nvSpPr>
          <p:spPr>
            <a:xfrm>
              <a:off x="1394828" y="1860494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8" name="object 1130">
              <a:extLst>
                <a:ext uri="{FF2B5EF4-FFF2-40B4-BE49-F238E27FC236}">
                  <a16:creationId xmlns:a16="http://schemas.microsoft.com/office/drawing/2014/main" id="{1D373BC8-8D84-D55A-DFA0-F9BCADCB0110}"/>
                </a:ext>
              </a:extLst>
            </p:cNvPr>
            <p:cNvSpPr/>
            <p:nvPr/>
          </p:nvSpPr>
          <p:spPr>
            <a:xfrm>
              <a:off x="1397177" y="1862350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844"/>
                  </a:lnTo>
                  <a:lnTo>
                    <a:pt x="2349" y="34700"/>
                  </a:lnTo>
                  <a:lnTo>
                    <a:pt x="2349" y="1776"/>
                  </a:lnTo>
                  <a:lnTo>
                    <a:pt x="173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9" name="object 1131">
              <a:extLst>
                <a:ext uri="{FF2B5EF4-FFF2-40B4-BE49-F238E27FC236}">
                  <a16:creationId xmlns:a16="http://schemas.microsoft.com/office/drawing/2014/main" id="{4FD354A4-819C-A717-1360-3A0D230D729D}"/>
                </a:ext>
              </a:extLst>
            </p:cNvPr>
            <p:cNvSpPr/>
            <p:nvPr/>
          </p:nvSpPr>
          <p:spPr>
            <a:xfrm>
              <a:off x="1399540" y="1864135"/>
              <a:ext cx="2540" cy="34925"/>
            </a:xfrm>
            <a:custGeom>
              <a:avLst/>
              <a:gdLst/>
              <a:ahLst/>
              <a:cxnLst/>
              <a:rect l="l" t="t" r="r" b="b"/>
              <a:pathLst>
                <a:path w="2540" h="34925">
                  <a:moveTo>
                    <a:pt x="0" y="0"/>
                  </a:moveTo>
                  <a:lnTo>
                    <a:pt x="0" y="32925"/>
                  </a:lnTo>
                  <a:lnTo>
                    <a:pt x="2349" y="34781"/>
                  </a:lnTo>
                  <a:lnTo>
                    <a:pt x="2349" y="1625"/>
                  </a:lnTo>
                  <a:lnTo>
                    <a:pt x="1206" y="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1132">
              <a:extLst>
                <a:ext uri="{FF2B5EF4-FFF2-40B4-BE49-F238E27FC236}">
                  <a16:creationId xmlns:a16="http://schemas.microsoft.com/office/drawing/2014/main" id="{F46A7B3C-FEB8-9987-9A74-1FC7F528E31A}"/>
                </a:ext>
              </a:extLst>
            </p:cNvPr>
            <p:cNvSpPr/>
            <p:nvPr/>
          </p:nvSpPr>
          <p:spPr>
            <a:xfrm>
              <a:off x="1401889" y="1850455"/>
              <a:ext cx="2540" cy="50800"/>
            </a:xfrm>
            <a:custGeom>
              <a:avLst/>
              <a:gdLst/>
              <a:ahLst/>
              <a:cxnLst/>
              <a:rect l="l" t="t" r="r" b="b"/>
              <a:pathLst>
                <a:path w="2540" h="50800">
                  <a:moveTo>
                    <a:pt x="0" y="15305"/>
                  </a:moveTo>
                  <a:lnTo>
                    <a:pt x="0" y="48462"/>
                  </a:lnTo>
                  <a:lnTo>
                    <a:pt x="2349" y="50318"/>
                  </a:lnTo>
                  <a:lnTo>
                    <a:pt x="2349" y="16660"/>
                  </a:lnTo>
                  <a:lnTo>
                    <a:pt x="1866" y="16660"/>
                  </a:lnTo>
                  <a:lnTo>
                    <a:pt x="0" y="15305"/>
                  </a:lnTo>
                  <a:close/>
                </a:path>
                <a:path w="2540" h="50800">
                  <a:moveTo>
                    <a:pt x="2349" y="0"/>
                  </a:moveTo>
                  <a:lnTo>
                    <a:pt x="1892" y="2284"/>
                  </a:lnTo>
                  <a:lnTo>
                    <a:pt x="1866" y="16660"/>
                  </a:lnTo>
                  <a:lnTo>
                    <a:pt x="2349" y="1666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1133">
              <a:extLst>
                <a:ext uri="{FF2B5EF4-FFF2-40B4-BE49-F238E27FC236}">
                  <a16:creationId xmlns:a16="http://schemas.microsoft.com/office/drawing/2014/main" id="{E757E31C-50FA-C21E-8590-4FAAC856F3DE}"/>
                </a:ext>
              </a:extLst>
            </p:cNvPr>
            <p:cNvSpPr/>
            <p:nvPr/>
          </p:nvSpPr>
          <p:spPr>
            <a:xfrm>
              <a:off x="1404251" y="1841303"/>
              <a:ext cx="2540" cy="61594"/>
            </a:xfrm>
            <a:custGeom>
              <a:avLst/>
              <a:gdLst/>
              <a:ahLst/>
              <a:cxnLst/>
              <a:rect l="l" t="t" r="r" b="b"/>
              <a:pathLst>
                <a:path w="2540" h="61594">
                  <a:moveTo>
                    <a:pt x="2349" y="0"/>
                  </a:moveTo>
                  <a:lnTo>
                    <a:pt x="1574" y="1219"/>
                  </a:lnTo>
                  <a:lnTo>
                    <a:pt x="0" y="9088"/>
                  </a:lnTo>
                  <a:lnTo>
                    <a:pt x="0" y="59480"/>
                  </a:lnTo>
                  <a:lnTo>
                    <a:pt x="2349" y="6133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1134">
              <a:extLst>
                <a:ext uri="{FF2B5EF4-FFF2-40B4-BE49-F238E27FC236}">
                  <a16:creationId xmlns:a16="http://schemas.microsoft.com/office/drawing/2014/main" id="{9B9FBA2A-A439-60AC-9318-FC46372058AF}"/>
                </a:ext>
              </a:extLst>
            </p:cNvPr>
            <p:cNvSpPr/>
            <p:nvPr/>
          </p:nvSpPr>
          <p:spPr>
            <a:xfrm>
              <a:off x="1406601" y="1839684"/>
              <a:ext cx="2540" cy="65405"/>
            </a:xfrm>
            <a:custGeom>
              <a:avLst/>
              <a:gdLst/>
              <a:ahLst/>
              <a:cxnLst/>
              <a:rect l="l" t="t" r="r" b="b"/>
              <a:pathLst>
                <a:path w="2540" h="65405">
                  <a:moveTo>
                    <a:pt x="2349" y="0"/>
                  </a:moveTo>
                  <a:lnTo>
                    <a:pt x="1028" y="0"/>
                  </a:lnTo>
                  <a:lnTo>
                    <a:pt x="0" y="1618"/>
                  </a:lnTo>
                  <a:lnTo>
                    <a:pt x="0" y="62955"/>
                  </a:lnTo>
                  <a:lnTo>
                    <a:pt x="2349" y="6481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1135">
              <a:extLst>
                <a:ext uri="{FF2B5EF4-FFF2-40B4-BE49-F238E27FC236}">
                  <a16:creationId xmlns:a16="http://schemas.microsoft.com/office/drawing/2014/main" id="{70A5C9F8-D041-EF24-3B98-FA2F8F6A4051}"/>
                </a:ext>
              </a:extLst>
            </p:cNvPr>
            <p:cNvSpPr/>
            <p:nvPr/>
          </p:nvSpPr>
          <p:spPr>
            <a:xfrm>
              <a:off x="1408950" y="1839684"/>
              <a:ext cx="2540" cy="66675"/>
            </a:xfrm>
            <a:custGeom>
              <a:avLst/>
              <a:gdLst/>
              <a:ahLst/>
              <a:cxnLst/>
              <a:rect l="l" t="t" r="r" b="b"/>
              <a:pathLst>
                <a:path w="2540" h="66675">
                  <a:moveTo>
                    <a:pt x="2349" y="0"/>
                  </a:moveTo>
                  <a:lnTo>
                    <a:pt x="0" y="0"/>
                  </a:lnTo>
                  <a:lnTo>
                    <a:pt x="0" y="64811"/>
                  </a:lnTo>
                  <a:lnTo>
                    <a:pt x="2349" y="6666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1136">
              <a:extLst>
                <a:ext uri="{FF2B5EF4-FFF2-40B4-BE49-F238E27FC236}">
                  <a16:creationId xmlns:a16="http://schemas.microsoft.com/office/drawing/2014/main" id="{E6E0EED5-760D-C753-AF48-D0D2A8FAC439}"/>
                </a:ext>
              </a:extLst>
            </p:cNvPr>
            <p:cNvSpPr/>
            <p:nvPr/>
          </p:nvSpPr>
          <p:spPr>
            <a:xfrm>
              <a:off x="1411312" y="1839684"/>
              <a:ext cx="2540" cy="68580"/>
            </a:xfrm>
            <a:custGeom>
              <a:avLst/>
              <a:gdLst/>
              <a:ahLst/>
              <a:cxnLst/>
              <a:rect l="l" t="t" r="r" b="b"/>
              <a:pathLst>
                <a:path w="2540" h="68580">
                  <a:moveTo>
                    <a:pt x="2349" y="0"/>
                  </a:moveTo>
                  <a:lnTo>
                    <a:pt x="0" y="0"/>
                  </a:lnTo>
                  <a:lnTo>
                    <a:pt x="0" y="66677"/>
                  </a:lnTo>
                  <a:lnTo>
                    <a:pt x="2349" y="6853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1137">
              <a:extLst>
                <a:ext uri="{FF2B5EF4-FFF2-40B4-BE49-F238E27FC236}">
                  <a16:creationId xmlns:a16="http://schemas.microsoft.com/office/drawing/2014/main" id="{448AC996-782B-1E83-3A35-58B92C5FC6C3}"/>
                </a:ext>
              </a:extLst>
            </p:cNvPr>
            <p:cNvSpPr/>
            <p:nvPr/>
          </p:nvSpPr>
          <p:spPr>
            <a:xfrm>
              <a:off x="1413662" y="1839684"/>
              <a:ext cx="2540" cy="70485"/>
            </a:xfrm>
            <a:custGeom>
              <a:avLst/>
              <a:gdLst/>
              <a:ahLst/>
              <a:cxnLst/>
              <a:rect l="l" t="t" r="r" b="b"/>
              <a:pathLst>
                <a:path w="2540" h="70485">
                  <a:moveTo>
                    <a:pt x="2349" y="0"/>
                  </a:moveTo>
                  <a:lnTo>
                    <a:pt x="0" y="0"/>
                  </a:lnTo>
                  <a:lnTo>
                    <a:pt x="0" y="68533"/>
                  </a:lnTo>
                  <a:lnTo>
                    <a:pt x="2349" y="7038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6" name="object 1138">
              <a:extLst>
                <a:ext uri="{FF2B5EF4-FFF2-40B4-BE49-F238E27FC236}">
                  <a16:creationId xmlns:a16="http://schemas.microsoft.com/office/drawing/2014/main" id="{9D300B53-43EE-FBA1-71FF-BDEC4587C934}"/>
                </a:ext>
              </a:extLst>
            </p:cNvPr>
            <p:cNvSpPr/>
            <p:nvPr/>
          </p:nvSpPr>
          <p:spPr>
            <a:xfrm>
              <a:off x="1416011" y="1839684"/>
              <a:ext cx="2540" cy="72390"/>
            </a:xfrm>
            <a:custGeom>
              <a:avLst/>
              <a:gdLst/>
              <a:ahLst/>
              <a:cxnLst/>
              <a:rect l="l" t="t" r="r" b="b"/>
              <a:pathLst>
                <a:path w="2540" h="72389">
                  <a:moveTo>
                    <a:pt x="2349" y="0"/>
                  </a:moveTo>
                  <a:lnTo>
                    <a:pt x="0" y="0"/>
                  </a:lnTo>
                  <a:lnTo>
                    <a:pt x="0" y="70389"/>
                  </a:lnTo>
                  <a:lnTo>
                    <a:pt x="2349" y="7224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7" name="object 1139">
              <a:extLst>
                <a:ext uri="{FF2B5EF4-FFF2-40B4-BE49-F238E27FC236}">
                  <a16:creationId xmlns:a16="http://schemas.microsoft.com/office/drawing/2014/main" id="{31D2815C-BF38-D7DD-B921-4B74083B884F}"/>
                </a:ext>
              </a:extLst>
            </p:cNvPr>
            <p:cNvSpPr/>
            <p:nvPr/>
          </p:nvSpPr>
          <p:spPr>
            <a:xfrm>
              <a:off x="1418374" y="1839684"/>
              <a:ext cx="2540" cy="74295"/>
            </a:xfrm>
            <a:custGeom>
              <a:avLst/>
              <a:gdLst/>
              <a:ahLst/>
              <a:cxnLst/>
              <a:rect l="l" t="t" r="r" b="b"/>
              <a:pathLst>
                <a:path w="2540" h="74294">
                  <a:moveTo>
                    <a:pt x="2349" y="0"/>
                  </a:moveTo>
                  <a:lnTo>
                    <a:pt x="0" y="0"/>
                  </a:lnTo>
                  <a:lnTo>
                    <a:pt x="0" y="72255"/>
                  </a:lnTo>
                  <a:lnTo>
                    <a:pt x="2349" y="7411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1140">
              <a:extLst>
                <a:ext uri="{FF2B5EF4-FFF2-40B4-BE49-F238E27FC236}">
                  <a16:creationId xmlns:a16="http://schemas.microsoft.com/office/drawing/2014/main" id="{04943FB5-FEBE-B47F-FD74-2E09E9ED9ED0}"/>
                </a:ext>
              </a:extLst>
            </p:cNvPr>
            <p:cNvSpPr/>
            <p:nvPr/>
          </p:nvSpPr>
          <p:spPr>
            <a:xfrm>
              <a:off x="1420723" y="1839684"/>
              <a:ext cx="2540" cy="76200"/>
            </a:xfrm>
            <a:custGeom>
              <a:avLst/>
              <a:gdLst/>
              <a:ahLst/>
              <a:cxnLst/>
              <a:rect l="l" t="t" r="r" b="b"/>
              <a:pathLst>
                <a:path w="2540" h="76200">
                  <a:moveTo>
                    <a:pt x="2349" y="0"/>
                  </a:moveTo>
                  <a:lnTo>
                    <a:pt x="0" y="0"/>
                  </a:lnTo>
                  <a:lnTo>
                    <a:pt x="0" y="74111"/>
                  </a:lnTo>
                  <a:lnTo>
                    <a:pt x="2349" y="7596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1141">
              <a:extLst>
                <a:ext uri="{FF2B5EF4-FFF2-40B4-BE49-F238E27FC236}">
                  <a16:creationId xmlns:a16="http://schemas.microsoft.com/office/drawing/2014/main" id="{FD3AFB33-0DA8-2B5E-0338-A81DF0727E1A}"/>
                </a:ext>
              </a:extLst>
            </p:cNvPr>
            <p:cNvSpPr/>
            <p:nvPr/>
          </p:nvSpPr>
          <p:spPr>
            <a:xfrm>
              <a:off x="1423085" y="1839684"/>
              <a:ext cx="2540" cy="78105"/>
            </a:xfrm>
            <a:custGeom>
              <a:avLst/>
              <a:gdLst/>
              <a:ahLst/>
              <a:cxnLst/>
              <a:rect l="l" t="t" r="r" b="b"/>
              <a:pathLst>
                <a:path w="2540" h="78105">
                  <a:moveTo>
                    <a:pt x="2349" y="0"/>
                  </a:moveTo>
                  <a:lnTo>
                    <a:pt x="0" y="0"/>
                  </a:lnTo>
                  <a:lnTo>
                    <a:pt x="0" y="75978"/>
                  </a:lnTo>
                  <a:lnTo>
                    <a:pt x="2349" y="7783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1142">
              <a:extLst>
                <a:ext uri="{FF2B5EF4-FFF2-40B4-BE49-F238E27FC236}">
                  <a16:creationId xmlns:a16="http://schemas.microsoft.com/office/drawing/2014/main" id="{BE943B0A-62B7-A96A-B635-D4AEF4978323}"/>
                </a:ext>
              </a:extLst>
            </p:cNvPr>
            <p:cNvSpPr/>
            <p:nvPr/>
          </p:nvSpPr>
          <p:spPr>
            <a:xfrm>
              <a:off x="1425435" y="1839684"/>
              <a:ext cx="2540" cy="80010"/>
            </a:xfrm>
            <a:custGeom>
              <a:avLst/>
              <a:gdLst/>
              <a:ahLst/>
              <a:cxnLst/>
              <a:rect l="l" t="t" r="r" b="b"/>
              <a:pathLst>
                <a:path w="2540" h="80010">
                  <a:moveTo>
                    <a:pt x="2349" y="0"/>
                  </a:moveTo>
                  <a:lnTo>
                    <a:pt x="0" y="0"/>
                  </a:lnTo>
                  <a:lnTo>
                    <a:pt x="0" y="77834"/>
                  </a:lnTo>
                  <a:lnTo>
                    <a:pt x="2349" y="796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1143">
              <a:extLst>
                <a:ext uri="{FF2B5EF4-FFF2-40B4-BE49-F238E27FC236}">
                  <a16:creationId xmlns:a16="http://schemas.microsoft.com/office/drawing/2014/main" id="{507E79CE-F016-15C0-75C0-1898B920DD23}"/>
                </a:ext>
              </a:extLst>
            </p:cNvPr>
            <p:cNvSpPr/>
            <p:nvPr/>
          </p:nvSpPr>
          <p:spPr>
            <a:xfrm>
              <a:off x="1427784" y="1839684"/>
              <a:ext cx="2540" cy="81915"/>
            </a:xfrm>
            <a:custGeom>
              <a:avLst/>
              <a:gdLst/>
              <a:ahLst/>
              <a:cxnLst/>
              <a:rect l="l" t="t" r="r" b="b"/>
              <a:pathLst>
                <a:path w="2540" h="81914">
                  <a:moveTo>
                    <a:pt x="2349" y="0"/>
                  </a:moveTo>
                  <a:lnTo>
                    <a:pt x="0" y="0"/>
                  </a:lnTo>
                  <a:lnTo>
                    <a:pt x="0" y="79690"/>
                  </a:lnTo>
                  <a:lnTo>
                    <a:pt x="2349" y="81546"/>
                  </a:lnTo>
                  <a:lnTo>
                    <a:pt x="2349" y="46118"/>
                  </a:lnTo>
                  <a:lnTo>
                    <a:pt x="2108" y="45593"/>
                  </a:lnTo>
                  <a:lnTo>
                    <a:pt x="1892" y="42367"/>
                  </a:lnTo>
                  <a:lnTo>
                    <a:pt x="1662" y="36440"/>
                  </a:lnTo>
                  <a:lnTo>
                    <a:pt x="1701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1144">
              <a:extLst>
                <a:ext uri="{FF2B5EF4-FFF2-40B4-BE49-F238E27FC236}">
                  <a16:creationId xmlns:a16="http://schemas.microsoft.com/office/drawing/2014/main" id="{F6E1994E-3E98-7B92-E74F-33E141F1FC6C}"/>
                </a:ext>
              </a:extLst>
            </p:cNvPr>
            <p:cNvSpPr/>
            <p:nvPr/>
          </p:nvSpPr>
          <p:spPr>
            <a:xfrm>
              <a:off x="1430147" y="1839684"/>
              <a:ext cx="2540" cy="83820"/>
            </a:xfrm>
            <a:custGeom>
              <a:avLst/>
              <a:gdLst/>
              <a:ahLst/>
              <a:cxnLst/>
              <a:rect l="l" t="t" r="r" b="b"/>
              <a:pathLst>
                <a:path w="2540" h="83819">
                  <a:moveTo>
                    <a:pt x="0" y="46146"/>
                  </a:moveTo>
                  <a:lnTo>
                    <a:pt x="0" y="81556"/>
                  </a:lnTo>
                  <a:lnTo>
                    <a:pt x="2349" y="83412"/>
                  </a:lnTo>
                  <a:lnTo>
                    <a:pt x="2349" y="50241"/>
                  </a:lnTo>
                  <a:lnTo>
                    <a:pt x="1587" y="49606"/>
                  </a:lnTo>
                  <a:lnTo>
                    <a:pt x="0" y="46146"/>
                  </a:lnTo>
                  <a:close/>
                </a:path>
                <a:path w="2540" h="83819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1145">
              <a:extLst>
                <a:ext uri="{FF2B5EF4-FFF2-40B4-BE49-F238E27FC236}">
                  <a16:creationId xmlns:a16="http://schemas.microsoft.com/office/drawing/2014/main" id="{265E1735-DF6F-7527-CDEB-26261DD879BA}"/>
                </a:ext>
              </a:extLst>
            </p:cNvPr>
            <p:cNvSpPr/>
            <p:nvPr/>
          </p:nvSpPr>
          <p:spPr>
            <a:xfrm>
              <a:off x="1432496" y="1839684"/>
              <a:ext cx="2540" cy="85725"/>
            </a:xfrm>
            <a:custGeom>
              <a:avLst/>
              <a:gdLst/>
              <a:ahLst/>
              <a:cxnLst/>
              <a:rect l="l" t="t" r="r" b="b"/>
              <a:pathLst>
                <a:path w="2540" h="85725">
                  <a:moveTo>
                    <a:pt x="0" y="50241"/>
                  </a:moveTo>
                  <a:lnTo>
                    <a:pt x="0" y="83412"/>
                  </a:lnTo>
                  <a:lnTo>
                    <a:pt x="2349" y="85268"/>
                  </a:lnTo>
                  <a:lnTo>
                    <a:pt x="2349" y="52187"/>
                  </a:lnTo>
                  <a:lnTo>
                    <a:pt x="0" y="50241"/>
                  </a:lnTo>
                  <a:close/>
                </a:path>
                <a:path w="2540" h="8572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1146">
              <a:extLst>
                <a:ext uri="{FF2B5EF4-FFF2-40B4-BE49-F238E27FC236}">
                  <a16:creationId xmlns:a16="http://schemas.microsoft.com/office/drawing/2014/main" id="{383EF490-9AC2-D9A9-09D8-76BB8EF6554C}"/>
                </a:ext>
              </a:extLst>
            </p:cNvPr>
            <p:cNvSpPr/>
            <p:nvPr/>
          </p:nvSpPr>
          <p:spPr>
            <a:xfrm>
              <a:off x="1434858" y="1839684"/>
              <a:ext cx="2540" cy="87630"/>
            </a:xfrm>
            <a:custGeom>
              <a:avLst/>
              <a:gdLst/>
              <a:ahLst/>
              <a:cxnLst/>
              <a:rect l="l" t="t" r="r" b="b"/>
              <a:pathLst>
                <a:path w="2540" h="87630">
                  <a:moveTo>
                    <a:pt x="0" y="52197"/>
                  </a:moveTo>
                  <a:lnTo>
                    <a:pt x="0" y="85278"/>
                  </a:lnTo>
                  <a:lnTo>
                    <a:pt x="2349" y="87134"/>
                  </a:lnTo>
                  <a:lnTo>
                    <a:pt x="2349" y="54115"/>
                  </a:lnTo>
                  <a:lnTo>
                    <a:pt x="0" y="52197"/>
                  </a:lnTo>
                  <a:close/>
                </a:path>
                <a:path w="2540" h="8763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1147">
              <a:extLst>
                <a:ext uri="{FF2B5EF4-FFF2-40B4-BE49-F238E27FC236}">
                  <a16:creationId xmlns:a16="http://schemas.microsoft.com/office/drawing/2014/main" id="{8D2ED13B-2C22-41F2-44C6-20A56A525E05}"/>
                </a:ext>
              </a:extLst>
            </p:cNvPr>
            <p:cNvSpPr/>
            <p:nvPr/>
          </p:nvSpPr>
          <p:spPr>
            <a:xfrm>
              <a:off x="1437208" y="1839684"/>
              <a:ext cx="2540" cy="89535"/>
            </a:xfrm>
            <a:custGeom>
              <a:avLst/>
              <a:gdLst/>
              <a:ahLst/>
              <a:cxnLst/>
              <a:rect l="l" t="t" r="r" b="b"/>
              <a:pathLst>
                <a:path w="2540" h="89535">
                  <a:moveTo>
                    <a:pt x="0" y="54115"/>
                  </a:moveTo>
                  <a:lnTo>
                    <a:pt x="0" y="87134"/>
                  </a:lnTo>
                  <a:lnTo>
                    <a:pt x="2349" y="88990"/>
                  </a:lnTo>
                  <a:lnTo>
                    <a:pt x="2349" y="56032"/>
                  </a:lnTo>
                  <a:lnTo>
                    <a:pt x="0" y="54115"/>
                  </a:lnTo>
                  <a:close/>
                </a:path>
                <a:path w="2540" h="8953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1148">
              <a:extLst>
                <a:ext uri="{FF2B5EF4-FFF2-40B4-BE49-F238E27FC236}">
                  <a16:creationId xmlns:a16="http://schemas.microsoft.com/office/drawing/2014/main" id="{BCBE125E-0342-86E5-EE3C-9B4030ED9D3B}"/>
                </a:ext>
              </a:extLst>
            </p:cNvPr>
            <p:cNvSpPr/>
            <p:nvPr/>
          </p:nvSpPr>
          <p:spPr>
            <a:xfrm>
              <a:off x="1439557" y="1839684"/>
              <a:ext cx="2540" cy="91440"/>
            </a:xfrm>
            <a:custGeom>
              <a:avLst/>
              <a:gdLst/>
              <a:ahLst/>
              <a:cxnLst/>
              <a:rect l="l" t="t" r="r" b="b"/>
              <a:pathLst>
                <a:path w="2540" h="91439">
                  <a:moveTo>
                    <a:pt x="0" y="56032"/>
                  </a:moveTo>
                  <a:lnTo>
                    <a:pt x="0" y="88990"/>
                  </a:lnTo>
                  <a:lnTo>
                    <a:pt x="2349" y="90846"/>
                  </a:lnTo>
                  <a:lnTo>
                    <a:pt x="2349" y="57949"/>
                  </a:lnTo>
                  <a:lnTo>
                    <a:pt x="0" y="56032"/>
                  </a:lnTo>
                  <a:close/>
                </a:path>
                <a:path w="2540" h="91439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1149">
              <a:extLst>
                <a:ext uri="{FF2B5EF4-FFF2-40B4-BE49-F238E27FC236}">
                  <a16:creationId xmlns:a16="http://schemas.microsoft.com/office/drawing/2014/main" id="{E1D2AC57-55ED-AB63-1FE8-DF9178C25749}"/>
                </a:ext>
              </a:extLst>
            </p:cNvPr>
            <p:cNvSpPr/>
            <p:nvPr/>
          </p:nvSpPr>
          <p:spPr>
            <a:xfrm>
              <a:off x="1441919" y="1839684"/>
              <a:ext cx="2540" cy="92710"/>
            </a:xfrm>
            <a:custGeom>
              <a:avLst/>
              <a:gdLst/>
              <a:ahLst/>
              <a:cxnLst/>
              <a:rect l="l" t="t" r="r" b="b"/>
              <a:pathLst>
                <a:path w="2540" h="92710">
                  <a:moveTo>
                    <a:pt x="0" y="57959"/>
                  </a:moveTo>
                  <a:lnTo>
                    <a:pt x="0" y="90856"/>
                  </a:lnTo>
                  <a:lnTo>
                    <a:pt x="2349" y="92712"/>
                  </a:lnTo>
                  <a:lnTo>
                    <a:pt x="2349" y="59877"/>
                  </a:lnTo>
                  <a:lnTo>
                    <a:pt x="0" y="57959"/>
                  </a:lnTo>
                  <a:close/>
                </a:path>
                <a:path w="2540" h="9271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1150">
              <a:extLst>
                <a:ext uri="{FF2B5EF4-FFF2-40B4-BE49-F238E27FC236}">
                  <a16:creationId xmlns:a16="http://schemas.microsoft.com/office/drawing/2014/main" id="{B966180C-C3C6-8C0C-C642-39CA0A49EED2}"/>
                </a:ext>
              </a:extLst>
            </p:cNvPr>
            <p:cNvSpPr/>
            <p:nvPr/>
          </p:nvSpPr>
          <p:spPr>
            <a:xfrm>
              <a:off x="1444269" y="1839684"/>
              <a:ext cx="2540" cy="94615"/>
            </a:xfrm>
            <a:custGeom>
              <a:avLst/>
              <a:gdLst/>
              <a:ahLst/>
              <a:cxnLst/>
              <a:rect l="l" t="t" r="r" b="b"/>
              <a:pathLst>
                <a:path w="2540" h="94614">
                  <a:moveTo>
                    <a:pt x="0" y="59877"/>
                  </a:moveTo>
                  <a:lnTo>
                    <a:pt x="0" y="92712"/>
                  </a:lnTo>
                  <a:lnTo>
                    <a:pt x="2349" y="94568"/>
                  </a:lnTo>
                  <a:lnTo>
                    <a:pt x="2349" y="61747"/>
                  </a:lnTo>
                  <a:lnTo>
                    <a:pt x="0" y="59877"/>
                  </a:lnTo>
                  <a:close/>
                </a:path>
                <a:path w="2540" h="94614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9" name="object 1151">
              <a:extLst>
                <a:ext uri="{FF2B5EF4-FFF2-40B4-BE49-F238E27FC236}">
                  <a16:creationId xmlns:a16="http://schemas.microsoft.com/office/drawing/2014/main" id="{227B921D-7F35-9712-4E72-4908B62C9351}"/>
                </a:ext>
              </a:extLst>
            </p:cNvPr>
            <p:cNvSpPr/>
            <p:nvPr/>
          </p:nvSpPr>
          <p:spPr>
            <a:xfrm>
              <a:off x="1446631" y="1839684"/>
              <a:ext cx="2540" cy="96520"/>
            </a:xfrm>
            <a:custGeom>
              <a:avLst/>
              <a:gdLst/>
              <a:ahLst/>
              <a:cxnLst/>
              <a:rect l="l" t="t" r="r" b="b"/>
              <a:pathLst>
                <a:path w="2540" h="96519">
                  <a:moveTo>
                    <a:pt x="0" y="61757"/>
                  </a:moveTo>
                  <a:lnTo>
                    <a:pt x="0" y="94578"/>
                  </a:lnTo>
                  <a:lnTo>
                    <a:pt x="2349" y="96434"/>
                  </a:lnTo>
                  <a:lnTo>
                    <a:pt x="2349" y="63625"/>
                  </a:lnTo>
                  <a:lnTo>
                    <a:pt x="0" y="61757"/>
                  </a:lnTo>
                  <a:close/>
                </a:path>
                <a:path w="2540" h="96519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0" name="object 1152">
              <a:extLst>
                <a:ext uri="{FF2B5EF4-FFF2-40B4-BE49-F238E27FC236}">
                  <a16:creationId xmlns:a16="http://schemas.microsoft.com/office/drawing/2014/main" id="{67074565-2B4A-CE0C-4580-47CAD4F013C1}"/>
                </a:ext>
              </a:extLst>
            </p:cNvPr>
            <p:cNvSpPr/>
            <p:nvPr/>
          </p:nvSpPr>
          <p:spPr>
            <a:xfrm>
              <a:off x="1448981" y="1839684"/>
              <a:ext cx="2540" cy="98425"/>
            </a:xfrm>
            <a:custGeom>
              <a:avLst/>
              <a:gdLst/>
              <a:ahLst/>
              <a:cxnLst/>
              <a:rect l="l" t="t" r="r" b="b"/>
              <a:pathLst>
                <a:path w="2540" h="98425">
                  <a:moveTo>
                    <a:pt x="0" y="63625"/>
                  </a:moveTo>
                  <a:lnTo>
                    <a:pt x="0" y="96434"/>
                  </a:lnTo>
                  <a:lnTo>
                    <a:pt x="2349" y="98290"/>
                  </a:lnTo>
                  <a:lnTo>
                    <a:pt x="2349" y="65493"/>
                  </a:lnTo>
                  <a:lnTo>
                    <a:pt x="0" y="63625"/>
                  </a:lnTo>
                  <a:close/>
                </a:path>
                <a:path w="2540" h="9842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1" name="object 1153">
              <a:extLst>
                <a:ext uri="{FF2B5EF4-FFF2-40B4-BE49-F238E27FC236}">
                  <a16:creationId xmlns:a16="http://schemas.microsoft.com/office/drawing/2014/main" id="{8A510451-8553-60C4-E530-B0D650D9142B}"/>
                </a:ext>
              </a:extLst>
            </p:cNvPr>
            <p:cNvSpPr/>
            <p:nvPr/>
          </p:nvSpPr>
          <p:spPr>
            <a:xfrm>
              <a:off x="1451330" y="1839684"/>
              <a:ext cx="2540" cy="100330"/>
            </a:xfrm>
            <a:custGeom>
              <a:avLst/>
              <a:gdLst/>
              <a:ahLst/>
              <a:cxnLst/>
              <a:rect l="l" t="t" r="r" b="b"/>
              <a:pathLst>
                <a:path w="2540" h="100330">
                  <a:moveTo>
                    <a:pt x="0" y="65493"/>
                  </a:moveTo>
                  <a:lnTo>
                    <a:pt x="0" y="98290"/>
                  </a:lnTo>
                  <a:lnTo>
                    <a:pt x="2349" y="100146"/>
                  </a:lnTo>
                  <a:lnTo>
                    <a:pt x="2349" y="67360"/>
                  </a:lnTo>
                  <a:lnTo>
                    <a:pt x="0" y="65493"/>
                  </a:lnTo>
                  <a:close/>
                </a:path>
                <a:path w="2540" h="10033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1154">
              <a:extLst>
                <a:ext uri="{FF2B5EF4-FFF2-40B4-BE49-F238E27FC236}">
                  <a16:creationId xmlns:a16="http://schemas.microsoft.com/office/drawing/2014/main" id="{6BE955D5-3A48-5CC0-7D0B-4DEEAAFCFDDF}"/>
                </a:ext>
              </a:extLst>
            </p:cNvPr>
            <p:cNvSpPr/>
            <p:nvPr/>
          </p:nvSpPr>
          <p:spPr>
            <a:xfrm>
              <a:off x="1453692" y="1839684"/>
              <a:ext cx="2540" cy="102235"/>
            </a:xfrm>
            <a:custGeom>
              <a:avLst/>
              <a:gdLst/>
              <a:ahLst/>
              <a:cxnLst/>
              <a:rect l="l" t="t" r="r" b="b"/>
              <a:pathLst>
                <a:path w="2540" h="102235">
                  <a:moveTo>
                    <a:pt x="0" y="67370"/>
                  </a:moveTo>
                  <a:lnTo>
                    <a:pt x="0" y="100157"/>
                  </a:lnTo>
                  <a:lnTo>
                    <a:pt x="2349" y="102013"/>
                  </a:lnTo>
                  <a:lnTo>
                    <a:pt x="2349" y="69222"/>
                  </a:lnTo>
                  <a:lnTo>
                    <a:pt x="0" y="67370"/>
                  </a:lnTo>
                  <a:close/>
                </a:path>
                <a:path w="2540" h="10223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1155">
              <a:extLst>
                <a:ext uri="{FF2B5EF4-FFF2-40B4-BE49-F238E27FC236}">
                  <a16:creationId xmlns:a16="http://schemas.microsoft.com/office/drawing/2014/main" id="{9CC41ADC-C420-20E2-2BE5-3C9FBDC7318F}"/>
                </a:ext>
              </a:extLst>
            </p:cNvPr>
            <p:cNvSpPr/>
            <p:nvPr/>
          </p:nvSpPr>
          <p:spPr>
            <a:xfrm>
              <a:off x="1456042" y="1839684"/>
              <a:ext cx="2540" cy="104139"/>
            </a:xfrm>
            <a:custGeom>
              <a:avLst/>
              <a:gdLst/>
              <a:ahLst/>
              <a:cxnLst/>
              <a:rect l="l" t="t" r="r" b="b"/>
              <a:pathLst>
                <a:path w="2540" h="104139">
                  <a:moveTo>
                    <a:pt x="0" y="69222"/>
                  </a:moveTo>
                  <a:lnTo>
                    <a:pt x="0" y="102013"/>
                  </a:lnTo>
                  <a:lnTo>
                    <a:pt x="2349" y="103869"/>
                  </a:lnTo>
                  <a:lnTo>
                    <a:pt x="2349" y="71062"/>
                  </a:lnTo>
                  <a:lnTo>
                    <a:pt x="0" y="69222"/>
                  </a:lnTo>
                  <a:close/>
                </a:path>
                <a:path w="2540" h="104139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1156">
              <a:extLst>
                <a:ext uri="{FF2B5EF4-FFF2-40B4-BE49-F238E27FC236}">
                  <a16:creationId xmlns:a16="http://schemas.microsoft.com/office/drawing/2014/main" id="{B0163CF9-5251-F6E7-297B-64F82D074DF7}"/>
                </a:ext>
              </a:extLst>
            </p:cNvPr>
            <p:cNvSpPr/>
            <p:nvPr/>
          </p:nvSpPr>
          <p:spPr>
            <a:xfrm>
              <a:off x="1458391" y="1839684"/>
              <a:ext cx="2540" cy="106045"/>
            </a:xfrm>
            <a:custGeom>
              <a:avLst/>
              <a:gdLst/>
              <a:ahLst/>
              <a:cxnLst/>
              <a:rect l="l" t="t" r="r" b="b"/>
              <a:pathLst>
                <a:path w="2540" h="106044">
                  <a:moveTo>
                    <a:pt x="0" y="71062"/>
                  </a:moveTo>
                  <a:lnTo>
                    <a:pt x="0" y="103869"/>
                  </a:lnTo>
                  <a:lnTo>
                    <a:pt x="2349" y="105725"/>
                  </a:lnTo>
                  <a:lnTo>
                    <a:pt x="2349" y="72902"/>
                  </a:lnTo>
                  <a:lnTo>
                    <a:pt x="0" y="71062"/>
                  </a:lnTo>
                  <a:close/>
                </a:path>
                <a:path w="2540" h="106044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1157">
              <a:extLst>
                <a:ext uri="{FF2B5EF4-FFF2-40B4-BE49-F238E27FC236}">
                  <a16:creationId xmlns:a16="http://schemas.microsoft.com/office/drawing/2014/main" id="{1FB8570B-C2BD-2610-0635-7AC7E92FE75F}"/>
                </a:ext>
              </a:extLst>
            </p:cNvPr>
            <p:cNvSpPr/>
            <p:nvPr/>
          </p:nvSpPr>
          <p:spPr>
            <a:xfrm>
              <a:off x="1460754" y="1839684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40" h="107950">
                  <a:moveTo>
                    <a:pt x="0" y="72912"/>
                  </a:moveTo>
                  <a:lnTo>
                    <a:pt x="0" y="105735"/>
                  </a:lnTo>
                  <a:lnTo>
                    <a:pt x="2349" y="107591"/>
                  </a:lnTo>
                  <a:lnTo>
                    <a:pt x="2349" y="74752"/>
                  </a:lnTo>
                  <a:lnTo>
                    <a:pt x="0" y="72912"/>
                  </a:lnTo>
                  <a:close/>
                </a:path>
                <a:path w="2540" h="10795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1158">
              <a:extLst>
                <a:ext uri="{FF2B5EF4-FFF2-40B4-BE49-F238E27FC236}">
                  <a16:creationId xmlns:a16="http://schemas.microsoft.com/office/drawing/2014/main" id="{68056897-1874-ED87-9CCA-B745AA04B65C}"/>
                </a:ext>
              </a:extLst>
            </p:cNvPr>
            <p:cNvSpPr/>
            <p:nvPr/>
          </p:nvSpPr>
          <p:spPr>
            <a:xfrm>
              <a:off x="1463103" y="1839684"/>
              <a:ext cx="2540" cy="109855"/>
            </a:xfrm>
            <a:custGeom>
              <a:avLst/>
              <a:gdLst/>
              <a:ahLst/>
              <a:cxnLst/>
              <a:rect l="l" t="t" r="r" b="b"/>
              <a:pathLst>
                <a:path w="2540" h="109855">
                  <a:moveTo>
                    <a:pt x="0" y="74752"/>
                  </a:moveTo>
                  <a:lnTo>
                    <a:pt x="0" y="107591"/>
                  </a:lnTo>
                  <a:lnTo>
                    <a:pt x="2349" y="109447"/>
                  </a:lnTo>
                  <a:lnTo>
                    <a:pt x="2349" y="76592"/>
                  </a:lnTo>
                  <a:lnTo>
                    <a:pt x="0" y="74752"/>
                  </a:lnTo>
                  <a:close/>
                </a:path>
                <a:path w="2540" h="10985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1159">
              <a:extLst>
                <a:ext uri="{FF2B5EF4-FFF2-40B4-BE49-F238E27FC236}">
                  <a16:creationId xmlns:a16="http://schemas.microsoft.com/office/drawing/2014/main" id="{F93DB8E0-C8B5-D4B3-C966-4C7E2FE988E0}"/>
                </a:ext>
              </a:extLst>
            </p:cNvPr>
            <p:cNvSpPr/>
            <p:nvPr/>
          </p:nvSpPr>
          <p:spPr>
            <a:xfrm>
              <a:off x="1465465" y="1839684"/>
              <a:ext cx="2540" cy="111760"/>
            </a:xfrm>
            <a:custGeom>
              <a:avLst/>
              <a:gdLst/>
              <a:ahLst/>
              <a:cxnLst/>
              <a:rect l="l" t="t" r="r" b="b"/>
              <a:pathLst>
                <a:path w="2540" h="111760">
                  <a:moveTo>
                    <a:pt x="0" y="76602"/>
                  </a:moveTo>
                  <a:lnTo>
                    <a:pt x="0" y="109457"/>
                  </a:lnTo>
                  <a:lnTo>
                    <a:pt x="2349" y="111313"/>
                  </a:lnTo>
                  <a:lnTo>
                    <a:pt x="2349" y="78441"/>
                  </a:lnTo>
                  <a:lnTo>
                    <a:pt x="0" y="76602"/>
                  </a:lnTo>
                  <a:close/>
                </a:path>
                <a:path w="2540" h="11176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8" name="object 1160">
              <a:extLst>
                <a:ext uri="{FF2B5EF4-FFF2-40B4-BE49-F238E27FC236}">
                  <a16:creationId xmlns:a16="http://schemas.microsoft.com/office/drawing/2014/main" id="{A816C6DE-259C-5B4D-6945-0753190B9DB3}"/>
                </a:ext>
              </a:extLst>
            </p:cNvPr>
            <p:cNvSpPr/>
            <p:nvPr/>
          </p:nvSpPr>
          <p:spPr>
            <a:xfrm>
              <a:off x="1467815" y="1839684"/>
              <a:ext cx="2540" cy="113664"/>
            </a:xfrm>
            <a:custGeom>
              <a:avLst/>
              <a:gdLst/>
              <a:ahLst/>
              <a:cxnLst/>
              <a:rect l="l" t="t" r="r" b="b"/>
              <a:pathLst>
                <a:path w="2540" h="113664">
                  <a:moveTo>
                    <a:pt x="0" y="78441"/>
                  </a:moveTo>
                  <a:lnTo>
                    <a:pt x="0" y="111313"/>
                  </a:lnTo>
                  <a:lnTo>
                    <a:pt x="2349" y="113169"/>
                  </a:lnTo>
                  <a:lnTo>
                    <a:pt x="2349" y="80281"/>
                  </a:lnTo>
                  <a:lnTo>
                    <a:pt x="0" y="78441"/>
                  </a:lnTo>
                  <a:close/>
                </a:path>
                <a:path w="2540" h="113664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9" name="object 1161">
              <a:extLst>
                <a:ext uri="{FF2B5EF4-FFF2-40B4-BE49-F238E27FC236}">
                  <a16:creationId xmlns:a16="http://schemas.microsoft.com/office/drawing/2014/main" id="{163F1A0E-B716-BE2C-CD82-7D6D10AA2271}"/>
                </a:ext>
              </a:extLst>
            </p:cNvPr>
            <p:cNvSpPr/>
            <p:nvPr/>
          </p:nvSpPr>
          <p:spPr>
            <a:xfrm>
              <a:off x="1470164" y="1839684"/>
              <a:ext cx="2540" cy="115570"/>
            </a:xfrm>
            <a:custGeom>
              <a:avLst/>
              <a:gdLst/>
              <a:ahLst/>
              <a:cxnLst/>
              <a:rect l="l" t="t" r="r" b="b"/>
              <a:pathLst>
                <a:path w="2540" h="115569">
                  <a:moveTo>
                    <a:pt x="0" y="80281"/>
                  </a:moveTo>
                  <a:lnTo>
                    <a:pt x="0" y="113169"/>
                  </a:lnTo>
                  <a:lnTo>
                    <a:pt x="2349" y="115025"/>
                  </a:lnTo>
                  <a:lnTo>
                    <a:pt x="2349" y="82121"/>
                  </a:lnTo>
                  <a:lnTo>
                    <a:pt x="0" y="80281"/>
                  </a:lnTo>
                  <a:close/>
                </a:path>
                <a:path w="2540" h="115569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1162">
              <a:extLst>
                <a:ext uri="{FF2B5EF4-FFF2-40B4-BE49-F238E27FC236}">
                  <a16:creationId xmlns:a16="http://schemas.microsoft.com/office/drawing/2014/main" id="{0D875AE6-B965-9690-B6DC-76C8CBDE4100}"/>
                </a:ext>
              </a:extLst>
            </p:cNvPr>
            <p:cNvSpPr/>
            <p:nvPr/>
          </p:nvSpPr>
          <p:spPr>
            <a:xfrm>
              <a:off x="1472526" y="1839684"/>
              <a:ext cx="2540" cy="117475"/>
            </a:xfrm>
            <a:custGeom>
              <a:avLst/>
              <a:gdLst/>
              <a:ahLst/>
              <a:cxnLst/>
              <a:rect l="l" t="t" r="r" b="b"/>
              <a:pathLst>
                <a:path w="2540" h="117475">
                  <a:moveTo>
                    <a:pt x="0" y="82131"/>
                  </a:moveTo>
                  <a:lnTo>
                    <a:pt x="0" y="115035"/>
                  </a:lnTo>
                  <a:lnTo>
                    <a:pt x="2349" y="116891"/>
                  </a:lnTo>
                  <a:lnTo>
                    <a:pt x="2349" y="83971"/>
                  </a:lnTo>
                  <a:lnTo>
                    <a:pt x="0" y="82131"/>
                  </a:lnTo>
                  <a:close/>
                </a:path>
                <a:path w="2540" h="11747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1163">
              <a:extLst>
                <a:ext uri="{FF2B5EF4-FFF2-40B4-BE49-F238E27FC236}">
                  <a16:creationId xmlns:a16="http://schemas.microsoft.com/office/drawing/2014/main" id="{F62E09E1-8A92-3E2E-FA5F-7BD1F0B3560C}"/>
                </a:ext>
              </a:extLst>
            </p:cNvPr>
            <p:cNvSpPr/>
            <p:nvPr/>
          </p:nvSpPr>
          <p:spPr>
            <a:xfrm>
              <a:off x="1474876" y="1839684"/>
              <a:ext cx="2540" cy="118745"/>
            </a:xfrm>
            <a:custGeom>
              <a:avLst/>
              <a:gdLst/>
              <a:ahLst/>
              <a:cxnLst/>
              <a:rect l="l" t="t" r="r" b="b"/>
              <a:pathLst>
                <a:path w="2540" h="118744">
                  <a:moveTo>
                    <a:pt x="0" y="83971"/>
                  </a:moveTo>
                  <a:lnTo>
                    <a:pt x="0" y="116891"/>
                  </a:lnTo>
                  <a:lnTo>
                    <a:pt x="2349" y="118747"/>
                  </a:lnTo>
                  <a:lnTo>
                    <a:pt x="2349" y="85725"/>
                  </a:lnTo>
                  <a:lnTo>
                    <a:pt x="2044" y="85572"/>
                  </a:lnTo>
                  <a:lnTo>
                    <a:pt x="0" y="83971"/>
                  </a:lnTo>
                  <a:close/>
                </a:path>
                <a:path w="2540" h="118744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1164">
              <a:extLst>
                <a:ext uri="{FF2B5EF4-FFF2-40B4-BE49-F238E27FC236}">
                  <a16:creationId xmlns:a16="http://schemas.microsoft.com/office/drawing/2014/main" id="{6CE0B55E-8ED4-2E1B-133A-030EF8DD13F7}"/>
                </a:ext>
              </a:extLst>
            </p:cNvPr>
            <p:cNvSpPr/>
            <p:nvPr/>
          </p:nvSpPr>
          <p:spPr>
            <a:xfrm>
              <a:off x="1477238" y="1839684"/>
              <a:ext cx="2540" cy="120650"/>
            </a:xfrm>
            <a:custGeom>
              <a:avLst/>
              <a:gdLst/>
              <a:ahLst/>
              <a:cxnLst/>
              <a:rect l="l" t="t" r="r" b="b"/>
              <a:pathLst>
                <a:path w="2540" h="120650">
                  <a:moveTo>
                    <a:pt x="0" y="85731"/>
                  </a:moveTo>
                  <a:lnTo>
                    <a:pt x="0" y="118757"/>
                  </a:lnTo>
                  <a:lnTo>
                    <a:pt x="2349" y="120613"/>
                  </a:lnTo>
                  <a:lnTo>
                    <a:pt x="2349" y="87034"/>
                  </a:lnTo>
                  <a:lnTo>
                    <a:pt x="1308" y="86385"/>
                  </a:lnTo>
                  <a:lnTo>
                    <a:pt x="0" y="85731"/>
                  </a:lnTo>
                  <a:close/>
                </a:path>
                <a:path w="2540" h="120650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2349" y="1310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1165">
              <a:extLst>
                <a:ext uri="{FF2B5EF4-FFF2-40B4-BE49-F238E27FC236}">
                  <a16:creationId xmlns:a16="http://schemas.microsoft.com/office/drawing/2014/main" id="{411EFEEE-073D-B384-DD4C-52E0F4140497}"/>
                </a:ext>
              </a:extLst>
            </p:cNvPr>
            <p:cNvSpPr/>
            <p:nvPr/>
          </p:nvSpPr>
          <p:spPr>
            <a:xfrm>
              <a:off x="1479588" y="1839684"/>
              <a:ext cx="2540" cy="122555"/>
            </a:xfrm>
            <a:custGeom>
              <a:avLst/>
              <a:gdLst/>
              <a:ahLst/>
              <a:cxnLst/>
              <a:rect l="l" t="t" r="r" b="b"/>
              <a:pathLst>
                <a:path w="2540" h="122555">
                  <a:moveTo>
                    <a:pt x="0" y="87034"/>
                  </a:moveTo>
                  <a:lnTo>
                    <a:pt x="0" y="120613"/>
                  </a:lnTo>
                  <a:lnTo>
                    <a:pt x="2349" y="122469"/>
                  </a:lnTo>
                  <a:lnTo>
                    <a:pt x="2349" y="87477"/>
                  </a:lnTo>
                  <a:lnTo>
                    <a:pt x="711" y="87477"/>
                  </a:lnTo>
                  <a:lnTo>
                    <a:pt x="0" y="87034"/>
                  </a:lnTo>
                  <a:close/>
                </a:path>
                <a:path w="2540" h="122555">
                  <a:moveTo>
                    <a:pt x="2349" y="0"/>
                  </a:moveTo>
                  <a:lnTo>
                    <a:pt x="0" y="0"/>
                  </a:lnTo>
                  <a:lnTo>
                    <a:pt x="0" y="13106"/>
                  </a:lnTo>
                  <a:lnTo>
                    <a:pt x="711" y="13106"/>
                  </a:lnTo>
                  <a:lnTo>
                    <a:pt x="711" y="87477"/>
                  </a:lnTo>
                  <a:lnTo>
                    <a:pt x="2349" y="8747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1166">
              <a:extLst>
                <a:ext uri="{FF2B5EF4-FFF2-40B4-BE49-F238E27FC236}">
                  <a16:creationId xmlns:a16="http://schemas.microsoft.com/office/drawing/2014/main" id="{82B81C8E-63F5-029F-9869-9B4687DF4BDB}"/>
                </a:ext>
              </a:extLst>
            </p:cNvPr>
            <p:cNvSpPr/>
            <p:nvPr/>
          </p:nvSpPr>
          <p:spPr>
            <a:xfrm>
              <a:off x="1481937" y="1839684"/>
              <a:ext cx="2540" cy="124460"/>
            </a:xfrm>
            <a:custGeom>
              <a:avLst/>
              <a:gdLst/>
              <a:ahLst/>
              <a:cxnLst/>
              <a:rect l="l" t="t" r="r" b="b"/>
              <a:pathLst>
                <a:path w="2540" h="124460">
                  <a:moveTo>
                    <a:pt x="2349" y="0"/>
                  </a:moveTo>
                  <a:lnTo>
                    <a:pt x="0" y="0"/>
                  </a:lnTo>
                  <a:lnTo>
                    <a:pt x="0" y="122469"/>
                  </a:lnTo>
                  <a:lnTo>
                    <a:pt x="2349" y="12432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1167">
              <a:extLst>
                <a:ext uri="{FF2B5EF4-FFF2-40B4-BE49-F238E27FC236}">
                  <a16:creationId xmlns:a16="http://schemas.microsoft.com/office/drawing/2014/main" id="{B412A441-CF6F-6601-04ED-C5DC26EB1FBD}"/>
                </a:ext>
              </a:extLst>
            </p:cNvPr>
            <p:cNvSpPr/>
            <p:nvPr/>
          </p:nvSpPr>
          <p:spPr>
            <a:xfrm>
              <a:off x="1484299" y="1839684"/>
              <a:ext cx="2540" cy="126364"/>
            </a:xfrm>
            <a:custGeom>
              <a:avLst/>
              <a:gdLst/>
              <a:ahLst/>
              <a:cxnLst/>
              <a:rect l="l" t="t" r="r" b="b"/>
              <a:pathLst>
                <a:path w="2540" h="126364">
                  <a:moveTo>
                    <a:pt x="2349" y="0"/>
                  </a:moveTo>
                  <a:lnTo>
                    <a:pt x="0" y="0"/>
                  </a:lnTo>
                  <a:lnTo>
                    <a:pt x="0" y="124335"/>
                  </a:lnTo>
                  <a:lnTo>
                    <a:pt x="2349" y="1261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1168">
              <a:extLst>
                <a:ext uri="{FF2B5EF4-FFF2-40B4-BE49-F238E27FC236}">
                  <a16:creationId xmlns:a16="http://schemas.microsoft.com/office/drawing/2014/main" id="{7D1D394C-27A7-E9E1-403C-A6E46E9A97D3}"/>
                </a:ext>
              </a:extLst>
            </p:cNvPr>
            <p:cNvSpPr/>
            <p:nvPr/>
          </p:nvSpPr>
          <p:spPr>
            <a:xfrm>
              <a:off x="1486649" y="1839684"/>
              <a:ext cx="2540" cy="128270"/>
            </a:xfrm>
            <a:custGeom>
              <a:avLst/>
              <a:gdLst/>
              <a:ahLst/>
              <a:cxnLst/>
              <a:rect l="l" t="t" r="r" b="b"/>
              <a:pathLst>
                <a:path w="2540" h="128269">
                  <a:moveTo>
                    <a:pt x="2349" y="0"/>
                  </a:moveTo>
                  <a:lnTo>
                    <a:pt x="0" y="0"/>
                  </a:lnTo>
                  <a:lnTo>
                    <a:pt x="0" y="126192"/>
                  </a:lnTo>
                  <a:lnTo>
                    <a:pt x="2349" y="128048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1169">
              <a:extLst>
                <a:ext uri="{FF2B5EF4-FFF2-40B4-BE49-F238E27FC236}">
                  <a16:creationId xmlns:a16="http://schemas.microsoft.com/office/drawing/2014/main" id="{D3FC8AF0-9D70-5B71-B8FB-535E256FFCEF}"/>
                </a:ext>
              </a:extLst>
            </p:cNvPr>
            <p:cNvSpPr/>
            <p:nvPr/>
          </p:nvSpPr>
          <p:spPr>
            <a:xfrm>
              <a:off x="1488998" y="1839684"/>
              <a:ext cx="2540" cy="130175"/>
            </a:xfrm>
            <a:custGeom>
              <a:avLst/>
              <a:gdLst/>
              <a:ahLst/>
              <a:cxnLst/>
              <a:rect l="l" t="t" r="r" b="b"/>
              <a:pathLst>
                <a:path w="2540" h="130175">
                  <a:moveTo>
                    <a:pt x="2349" y="0"/>
                  </a:moveTo>
                  <a:lnTo>
                    <a:pt x="0" y="0"/>
                  </a:lnTo>
                  <a:lnTo>
                    <a:pt x="0" y="128048"/>
                  </a:lnTo>
                  <a:lnTo>
                    <a:pt x="2349" y="12990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1170">
              <a:extLst>
                <a:ext uri="{FF2B5EF4-FFF2-40B4-BE49-F238E27FC236}">
                  <a16:creationId xmlns:a16="http://schemas.microsoft.com/office/drawing/2014/main" id="{DEF3FCF9-D605-95B7-2B4D-AB8229119A3D}"/>
                </a:ext>
              </a:extLst>
            </p:cNvPr>
            <p:cNvSpPr/>
            <p:nvPr/>
          </p:nvSpPr>
          <p:spPr>
            <a:xfrm>
              <a:off x="1491361" y="1839684"/>
              <a:ext cx="2540" cy="132080"/>
            </a:xfrm>
            <a:custGeom>
              <a:avLst/>
              <a:gdLst/>
              <a:ahLst/>
              <a:cxnLst/>
              <a:rect l="l" t="t" r="r" b="b"/>
              <a:pathLst>
                <a:path w="2540" h="132080">
                  <a:moveTo>
                    <a:pt x="2349" y="0"/>
                  </a:moveTo>
                  <a:lnTo>
                    <a:pt x="0" y="0"/>
                  </a:lnTo>
                  <a:lnTo>
                    <a:pt x="0" y="129914"/>
                  </a:lnTo>
                  <a:lnTo>
                    <a:pt x="2349" y="13177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1171">
              <a:extLst>
                <a:ext uri="{FF2B5EF4-FFF2-40B4-BE49-F238E27FC236}">
                  <a16:creationId xmlns:a16="http://schemas.microsoft.com/office/drawing/2014/main" id="{FCAA470A-E9BD-2E43-78EE-FA740B9F9ED0}"/>
                </a:ext>
              </a:extLst>
            </p:cNvPr>
            <p:cNvSpPr/>
            <p:nvPr/>
          </p:nvSpPr>
          <p:spPr>
            <a:xfrm>
              <a:off x="1493710" y="1839684"/>
              <a:ext cx="2540" cy="133985"/>
            </a:xfrm>
            <a:custGeom>
              <a:avLst/>
              <a:gdLst/>
              <a:ahLst/>
              <a:cxnLst/>
              <a:rect l="l" t="t" r="r" b="b"/>
              <a:pathLst>
                <a:path w="2540" h="133985">
                  <a:moveTo>
                    <a:pt x="2349" y="0"/>
                  </a:moveTo>
                  <a:lnTo>
                    <a:pt x="0" y="0"/>
                  </a:lnTo>
                  <a:lnTo>
                    <a:pt x="0" y="131770"/>
                  </a:lnTo>
                  <a:lnTo>
                    <a:pt x="2349" y="13362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1172">
              <a:extLst>
                <a:ext uri="{FF2B5EF4-FFF2-40B4-BE49-F238E27FC236}">
                  <a16:creationId xmlns:a16="http://schemas.microsoft.com/office/drawing/2014/main" id="{AB0FCDC9-5DDC-99E0-C374-E32C8F144782}"/>
                </a:ext>
              </a:extLst>
            </p:cNvPr>
            <p:cNvSpPr/>
            <p:nvPr/>
          </p:nvSpPr>
          <p:spPr>
            <a:xfrm>
              <a:off x="1496072" y="1839683"/>
              <a:ext cx="5080" cy="137795"/>
            </a:xfrm>
            <a:custGeom>
              <a:avLst/>
              <a:gdLst/>
              <a:ahLst/>
              <a:cxnLst/>
              <a:rect l="l" t="t" r="r" b="b"/>
              <a:pathLst>
                <a:path w="5080" h="137794">
                  <a:moveTo>
                    <a:pt x="4699" y="0"/>
                  </a:moveTo>
                  <a:lnTo>
                    <a:pt x="2349" y="0"/>
                  </a:lnTo>
                  <a:lnTo>
                    <a:pt x="0" y="0"/>
                  </a:lnTo>
                  <a:lnTo>
                    <a:pt x="0" y="133642"/>
                  </a:lnTo>
                  <a:lnTo>
                    <a:pt x="2349" y="135496"/>
                  </a:lnTo>
                  <a:lnTo>
                    <a:pt x="4699" y="137350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1173">
              <a:extLst>
                <a:ext uri="{FF2B5EF4-FFF2-40B4-BE49-F238E27FC236}">
                  <a16:creationId xmlns:a16="http://schemas.microsoft.com/office/drawing/2014/main" id="{CFE3A0FD-17C2-9ACB-30A7-3521BAE42BF1}"/>
                </a:ext>
              </a:extLst>
            </p:cNvPr>
            <p:cNvSpPr/>
            <p:nvPr/>
          </p:nvSpPr>
          <p:spPr>
            <a:xfrm>
              <a:off x="1500759" y="1840102"/>
              <a:ext cx="5080" cy="140970"/>
            </a:xfrm>
            <a:custGeom>
              <a:avLst/>
              <a:gdLst/>
              <a:ahLst/>
              <a:cxnLst/>
              <a:rect l="l" t="t" r="r" b="b"/>
              <a:pathLst>
                <a:path w="5080" h="140969">
                  <a:moveTo>
                    <a:pt x="236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1104" y="137160"/>
                  </a:lnTo>
                  <a:lnTo>
                    <a:pt x="1104" y="138430"/>
                  </a:lnTo>
                  <a:lnTo>
                    <a:pt x="2362" y="138430"/>
                  </a:lnTo>
                  <a:lnTo>
                    <a:pt x="2362" y="137160"/>
                  </a:lnTo>
                  <a:lnTo>
                    <a:pt x="2362" y="0"/>
                  </a:lnTo>
                  <a:close/>
                </a:path>
                <a:path w="5080" h="140969">
                  <a:moveTo>
                    <a:pt x="4724" y="6350"/>
                  </a:moveTo>
                  <a:lnTo>
                    <a:pt x="4394" y="6350"/>
                  </a:lnTo>
                  <a:lnTo>
                    <a:pt x="4394" y="2540"/>
                  </a:lnTo>
                  <a:lnTo>
                    <a:pt x="3162" y="2540"/>
                  </a:lnTo>
                  <a:lnTo>
                    <a:pt x="3162" y="0"/>
                  </a:lnTo>
                  <a:lnTo>
                    <a:pt x="2374" y="0"/>
                  </a:lnTo>
                  <a:lnTo>
                    <a:pt x="2374" y="2540"/>
                  </a:lnTo>
                  <a:lnTo>
                    <a:pt x="2374" y="6350"/>
                  </a:lnTo>
                  <a:lnTo>
                    <a:pt x="2374" y="138430"/>
                  </a:lnTo>
                  <a:lnTo>
                    <a:pt x="3517" y="138430"/>
                  </a:lnTo>
                  <a:lnTo>
                    <a:pt x="3517" y="140970"/>
                  </a:lnTo>
                  <a:lnTo>
                    <a:pt x="4724" y="140970"/>
                  </a:lnTo>
                  <a:lnTo>
                    <a:pt x="4724" y="138430"/>
                  </a:lnTo>
                  <a:lnTo>
                    <a:pt x="4724" y="635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1174">
              <a:extLst>
                <a:ext uri="{FF2B5EF4-FFF2-40B4-BE49-F238E27FC236}">
                  <a16:creationId xmlns:a16="http://schemas.microsoft.com/office/drawing/2014/main" id="{8B83E27C-3062-FCA1-823B-8D9724F73DC5}"/>
                </a:ext>
              </a:extLst>
            </p:cNvPr>
            <p:cNvSpPr/>
            <p:nvPr/>
          </p:nvSpPr>
          <p:spPr>
            <a:xfrm>
              <a:off x="1505483" y="1846452"/>
              <a:ext cx="7620" cy="140335"/>
            </a:xfrm>
            <a:custGeom>
              <a:avLst/>
              <a:gdLst/>
              <a:ahLst/>
              <a:cxnLst/>
              <a:rect l="l" t="t" r="r" b="b"/>
              <a:pathLst>
                <a:path w="7619" h="140335">
                  <a:moveTo>
                    <a:pt x="4699" y="105422"/>
                  </a:moveTo>
                  <a:lnTo>
                    <a:pt x="2514" y="103835"/>
                  </a:lnTo>
                  <a:lnTo>
                    <a:pt x="2349" y="103466"/>
                  </a:lnTo>
                  <a:lnTo>
                    <a:pt x="2349" y="102870"/>
                  </a:lnTo>
                  <a:lnTo>
                    <a:pt x="1536" y="102870"/>
                  </a:lnTo>
                  <a:lnTo>
                    <a:pt x="1536" y="100330"/>
                  </a:lnTo>
                  <a:lnTo>
                    <a:pt x="1181" y="100330"/>
                  </a:lnTo>
                  <a:lnTo>
                    <a:pt x="1181" y="7620"/>
                  </a:lnTo>
                  <a:lnTo>
                    <a:pt x="609" y="7620"/>
                  </a:lnTo>
                  <a:lnTo>
                    <a:pt x="60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0330"/>
                  </a:lnTo>
                  <a:lnTo>
                    <a:pt x="0" y="102870"/>
                  </a:lnTo>
                  <a:lnTo>
                    <a:pt x="0" y="134620"/>
                  </a:lnTo>
                  <a:lnTo>
                    <a:pt x="1206" y="134620"/>
                  </a:lnTo>
                  <a:lnTo>
                    <a:pt x="1206" y="135890"/>
                  </a:lnTo>
                  <a:lnTo>
                    <a:pt x="2349" y="135890"/>
                  </a:lnTo>
                  <a:lnTo>
                    <a:pt x="2349" y="136169"/>
                  </a:lnTo>
                  <a:lnTo>
                    <a:pt x="4699" y="138023"/>
                  </a:lnTo>
                  <a:lnTo>
                    <a:pt x="4699" y="105422"/>
                  </a:lnTo>
                  <a:close/>
                </a:path>
                <a:path w="7619" h="140335">
                  <a:moveTo>
                    <a:pt x="7061" y="107162"/>
                  </a:moveTo>
                  <a:lnTo>
                    <a:pt x="4711" y="105435"/>
                  </a:lnTo>
                  <a:lnTo>
                    <a:pt x="4711" y="138036"/>
                  </a:lnTo>
                  <a:lnTo>
                    <a:pt x="7061" y="139890"/>
                  </a:lnTo>
                  <a:lnTo>
                    <a:pt x="7061" y="107162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1175">
              <a:extLst>
                <a:ext uri="{FF2B5EF4-FFF2-40B4-BE49-F238E27FC236}">
                  <a16:creationId xmlns:a16="http://schemas.microsoft.com/office/drawing/2014/main" id="{CDCAADF8-0782-46D9-D6F3-948E37B05120}"/>
                </a:ext>
              </a:extLst>
            </p:cNvPr>
            <p:cNvSpPr/>
            <p:nvPr/>
          </p:nvSpPr>
          <p:spPr>
            <a:xfrm>
              <a:off x="1512544" y="1953615"/>
              <a:ext cx="5080" cy="36830"/>
            </a:xfrm>
            <a:custGeom>
              <a:avLst/>
              <a:gdLst/>
              <a:ahLst/>
              <a:cxnLst/>
              <a:rect l="l" t="t" r="r" b="b"/>
              <a:pathLst>
                <a:path w="5080" h="36830">
                  <a:moveTo>
                    <a:pt x="4711" y="3556"/>
                  </a:moveTo>
                  <a:lnTo>
                    <a:pt x="2349" y="1778"/>
                  </a:lnTo>
                  <a:lnTo>
                    <a:pt x="0" y="0"/>
                  </a:lnTo>
                  <a:lnTo>
                    <a:pt x="0" y="32727"/>
                  </a:lnTo>
                  <a:lnTo>
                    <a:pt x="2349" y="34582"/>
                  </a:lnTo>
                  <a:lnTo>
                    <a:pt x="4711" y="36449"/>
                  </a:lnTo>
                  <a:lnTo>
                    <a:pt x="4711" y="3556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1176">
              <a:extLst>
                <a:ext uri="{FF2B5EF4-FFF2-40B4-BE49-F238E27FC236}">
                  <a16:creationId xmlns:a16="http://schemas.microsoft.com/office/drawing/2014/main" id="{71F5A2E9-2781-B70E-5CC7-A087D347B221}"/>
                </a:ext>
              </a:extLst>
            </p:cNvPr>
            <p:cNvSpPr/>
            <p:nvPr/>
          </p:nvSpPr>
          <p:spPr>
            <a:xfrm>
              <a:off x="1517256" y="1957165"/>
              <a:ext cx="2540" cy="36830"/>
            </a:xfrm>
            <a:custGeom>
              <a:avLst/>
              <a:gdLst/>
              <a:ahLst/>
              <a:cxnLst/>
              <a:rect l="l" t="t" r="r" b="b"/>
              <a:pathLst>
                <a:path w="2540" h="36830">
                  <a:moveTo>
                    <a:pt x="2070" y="34524"/>
                  </a:moveTo>
                  <a:lnTo>
                    <a:pt x="1282" y="36264"/>
                  </a:lnTo>
                  <a:lnTo>
                    <a:pt x="2070" y="36264"/>
                  </a:lnTo>
                  <a:lnTo>
                    <a:pt x="2070" y="34524"/>
                  </a:lnTo>
                  <a:close/>
                </a:path>
                <a:path w="2540" h="36830">
                  <a:moveTo>
                    <a:pt x="0" y="0"/>
                  </a:moveTo>
                  <a:lnTo>
                    <a:pt x="0" y="32889"/>
                  </a:lnTo>
                  <a:lnTo>
                    <a:pt x="2070" y="34524"/>
                  </a:lnTo>
                  <a:lnTo>
                    <a:pt x="207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1177">
              <a:extLst>
                <a:ext uri="{FF2B5EF4-FFF2-40B4-BE49-F238E27FC236}">
                  <a16:creationId xmlns:a16="http://schemas.microsoft.com/office/drawing/2014/main" id="{E651DA0E-8CA1-6CC4-54F8-FD3E8779F4F2}"/>
                </a:ext>
              </a:extLst>
            </p:cNvPr>
            <p:cNvSpPr/>
            <p:nvPr/>
          </p:nvSpPr>
          <p:spPr>
            <a:xfrm>
              <a:off x="1287767" y="2122843"/>
              <a:ext cx="1270" cy="141605"/>
            </a:xfrm>
            <a:custGeom>
              <a:avLst/>
              <a:gdLst/>
              <a:ahLst/>
              <a:cxnLst/>
              <a:rect l="l" t="t" r="r" b="b"/>
              <a:pathLst>
                <a:path w="1269" h="141605">
                  <a:moveTo>
                    <a:pt x="1104" y="0"/>
                  </a:moveTo>
                  <a:lnTo>
                    <a:pt x="0" y="0"/>
                  </a:lnTo>
                  <a:lnTo>
                    <a:pt x="0" y="141376"/>
                  </a:lnTo>
                  <a:lnTo>
                    <a:pt x="444" y="141376"/>
                  </a:lnTo>
                  <a:lnTo>
                    <a:pt x="333" y="139179"/>
                  </a:lnTo>
                  <a:lnTo>
                    <a:pt x="266" y="138239"/>
                  </a:lnTo>
                  <a:lnTo>
                    <a:pt x="38" y="135978"/>
                  </a:lnTo>
                  <a:lnTo>
                    <a:pt x="38" y="4013"/>
                  </a:lnTo>
                  <a:lnTo>
                    <a:pt x="1104" y="293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1178">
              <a:extLst>
                <a:ext uri="{FF2B5EF4-FFF2-40B4-BE49-F238E27FC236}">
                  <a16:creationId xmlns:a16="http://schemas.microsoft.com/office/drawing/2014/main" id="{7D4CCEC6-003C-C2A1-A333-AECE7A106458}"/>
                </a:ext>
              </a:extLst>
            </p:cNvPr>
            <p:cNvSpPr/>
            <p:nvPr/>
          </p:nvSpPr>
          <p:spPr>
            <a:xfrm>
              <a:off x="1288884" y="21228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2349" y="0"/>
                  </a:moveTo>
                  <a:lnTo>
                    <a:pt x="0" y="0"/>
                  </a:lnTo>
                  <a:lnTo>
                    <a:pt x="0" y="2926"/>
                  </a:lnTo>
                  <a:lnTo>
                    <a:pt x="2349" y="561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1179">
              <a:extLst>
                <a:ext uri="{FF2B5EF4-FFF2-40B4-BE49-F238E27FC236}">
                  <a16:creationId xmlns:a16="http://schemas.microsoft.com/office/drawing/2014/main" id="{F48FFECD-2F95-C1DF-592F-077FFD82CB1E}"/>
                </a:ext>
              </a:extLst>
            </p:cNvPr>
            <p:cNvSpPr/>
            <p:nvPr/>
          </p:nvSpPr>
          <p:spPr>
            <a:xfrm>
              <a:off x="1291234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431" y="126"/>
                  </a:lnTo>
                  <a:lnTo>
                    <a:pt x="2349" y="125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1180">
              <a:extLst>
                <a:ext uri="{FF2B5EF4-FFF2-40B4-BE49-F238E27FC236}">
                  <a16:creationId xmlns:a16="http://schemas.microsoft.com/office/drawing/2014/main" id="{6734537F-7426-45CB-F41D-48F1F10DDBC0}"/>
                </a:ext>
              </a:extLst>
            </p:cNvPr>
            <p:cNvSpPr/>
            <p:nvPr/>
          </p:nvSpPr>
          <p:spPr>
            <a:xfrm>
              <a:off x="1293596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24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1181">
              <a:extLst>
                <a:ext uri="{FF2B5EF4-FFF2-40B4-BE49-F238E27FC236}">
                  <a16:creationId xmlns:a16="http://schemas.microsoft.com/office/drawing/2014/main" id="{803970BC-EC8D-47B0-8AF4-54232891BA6D}"/>
                </a:ext>
              </a:extLst>
            </p:cNvPr>
            <p:cNvSpPr/>
            <p:nvPr/>
          </p:nvSpPr>
          <p:spPr>
            <a:xfrm>
              <a:off x="1295946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22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1182">
              <a:extLst>
                <a:ext uri="{FF2B5EF4-FFF2-40B4-BE49-F238E27FC236}">
                  <a16:creationId xmlns:a16="http://schemas.microsoft.com/office/drawing/2014/main" id="{6789DC2F-0529-68CF-E3FF-5A520A7EDE66}"/>
                </a:ext>
              </a:extLst>
            </p:cNvPr>
            <p:cNvSpPr/>
            <p:nvPr/>
          </p:nvSpPr>
          <p:spPr>
            <a:xfrm>
              <a:off x="1298295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21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1183">
              <a:extLst>
                <a:ext uri="{FF2B5EF4-FFF2-40B4-BE49-F238E27FC236}">
                  <a16:creationId xmlns:a16="http://schemas.microsoft.com/office/drawing/2014/main" id="{840CA54B-BC37-117D-98C6-A6A812C5AB5E}"/>
                </a:ext>
              </a:extLst>
            </p:cNvPr>
            <p:cNvSpPr/>
            <p:nvPr/>
          </p:nvSpPr>
          <p:spPr>
            <a:xfrm>
              <a:off x="1300657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9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2" name="object 1184">
              <a:extLst>
                <a:ext uri="{FF2B5EF4-FFF2-40B4-BE49-F238E27FC236}">
                  <a16:creationId xmlns:a16="http://schemas.microsoft.com/office/drawing/2014/main" id="{7524F180-093F-25D6-FE97-A478D9468256}"/>
                </a:ext>
              </a:extLst>
            </p:cNvPr>
            <p:cNvSpPr/>
            <p:nvPr/>
          </p:nvSpPr>
          <p:spPr>
            <a:xfrm>
              <a:off x="1303007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8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3" name="object 1185">
              <a:extLst>
                <a:ext uri="{FF2B5EF4-FFF2-40B4-BE49-F238E27FC236}">
                  <a16:creationId xmlns:a16="http://schemas.microsoft.com/office/drawing/2014/main" id="{EE644B87-ED86-BA2D-3FF2-55E99E714E30}"/>
                </a:ext>
              </a:extLst>
            </p:cNvPr>
            <p:cNvSpPr/>
            <p:nvPr/>
          </p:nvSpPr>
          <p:spPr>
            <a:xfrm>
              <a:off x="1305356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6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1186">
              <a:extLst>
                <a:ext uri="{FF2B5EF4-FFF2-40B4-BE49-F238E27FC236}">
                  <a16:creationId xmlns:a16="http://schemas.microsoft.com/office/drawing/2014/main" id="{6D91D719-B43B-4C7C-7526-8BFBB9167D2F}"/>
                </a:ext>
              </a:extLst>
            </p:cNvPr>
            <p:cNvSpPr/>
            <p:nvPr/>
          </p:nvSpPr>
          <p:spPr>
            <a:xfrm>
              <a:off x="1307719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5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1187">
              <a:extLst>
                <a:ext uri="{FF2B5EF4-FFF2-40B4-BE49-F238E27FC236}">
                  <a16:creationId xmlns:a16="http://schemas.microsoft.com/office/drawing/2014/main" id="{DA1005E1-7F3B-F6A5-5D85-A34375217441}"/>
                </a:ext>
              </a:extLst>
            </p:cNvPr>
            <p:cNvSpPr/>
            <p:nvPr/>
          </p:nvSpPr>
          <p:spPr>
            <a:xfrm>
              <a:off x="1310068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1188">
              <a:extLst>
                <a:ext uri="{FF2B5EF4-FFF2-40B4-BE49-F238E27FC236}">
                  <a16:creationId xmlns:a16="http://schemas.microsoft.com/office/drawing/2014/main" id="{53BDE169-DD00-3533-8D7A-397CE0EE2A6C}"/>
                </a:ext>
              </a:extLst>
            </p:cNvPr>
            <p:cNvSpPr/>
            <p:nvPr/>
          </p:nvSpPr>
          <p:spPr>
            <a:xfrm>
              <a:off x="1312430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2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1189">
              <a:extLst>
                <a:ext uri="{FF2B5EF4-FFF2-40B4-BE49-F238E27FC236}">
                  <a16:creationId xmlns:a16="http://schemas.microsoft.com/office/drawing/2014/main" id="{D579A344-D071-231B-BA20-C7E4C6824F36}"/>
                </a:ext>
              </a:extLst>
            </p:cNvPr>
            <p:cNvSpPr/>
            <p:nvPr/>
          </p:nvSpPr>
          <p:spPr>
            <a:xfrm>
              <a:off x="1314780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11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1190">
              <a:extLst>
                <a:ext uri="{FF2B5EF4-FFF2-40B4-BE49-F238E27FC236}">
                  <a16:creationId xmlns:a16="http://schemas.microsoft.com/office/drawing/2014/main" id="{9DC60A49-6DA9-48B9-4602-CB7386CBEFE1}"/>
                </a:ext>
              </a:extLst>
            </p:cNvPr>
            <p:cNvSpPr/>
            <p:nvPr/>
          </p:nvSpPr>
          <p:spPr>
            <a:xfrm>
              <a:off x="1317129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09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1191">
              <a:extLst>
                <a:ext uri="{FF2B5EF4-FFF2-40B4-BE49-F238E27FC236}">
                  <a16:creationId xmlns:a16="http://schemas.microsoft.com/office/drawing/2014/main" id="{D513612F-951D-F044-49B0-66CD8568D070}"/>
                </a:ext>
              </a:extLst>
            </p:cNvPr>
            <p:cNvSpPr/>
            <p:nvPr/>
          </p:nvSpPr>
          <p:spPr>
            <a:xfrm>
              <a:off x="1319491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08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1192">
              <a:extLst>
                <a:ext uri="{FF2B5EF4-FFF2-40B4-BE49-F238E27FC236}">
                  <a16:creationId xmlns:a16="http://schemas.microsoft.com/office/drawing/2014/main" id="{EB9574D4-918A-B19F-1471-807C56EAE071}"/>
                </a:ext>
              </a:extLst>
            </p:cNvPr>
            <p:cNvSpPr/>
            <p:nvPr/>
          </p:nvSpPr>
          <p:spPr>
            <a:xfrm>
              <a:off x="1321841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06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1193">
              <a:extLst>
                <a:ext uri="{FF2B5EF4-FFF2-40B4-BE49-F238E27FC236}">
                  <a16:creationId xmlns:a16="http://schemas.microsoft.com/office/drawing/2014/main" id="{CCD4194A-F362-67AA-E25C-E4F9B8A30C78}"/>
                </a:ext>
              </a:extLst>
            </p:cNvPr>
            <p:cNvSpPr/>
            <p:nvPr/>
          </p:nvSpPr>
          <p:spPr>
            <a:xfrm>
              <a:off x="1324203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05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1194">
              <a:extLst>
                <a:ext uri="{FF2B5EF4-FFF2-40B4-BE49-F238E27FC236}">
                  <a16:creationId xmlns:a16="http://schemas.microsoft.com/office/drawing/2014/main" id="{BD756BAD-8C38-9CB4-109B-C761C12509A5}"/>
                </a:ext>
              </a:extLst>
            </p:cNvPr>
            <p:cNvSpPr/>
            <p:nvPr/>
          </p:nvSpPr>
          <p:spPr>
            <a:xfrm>
              <a:off x="1326553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103"/>
                  </a:lnTo>
                  <a:close/>
                </a:path>
                <a:path w="2540" h="635">
                  <a:moveTo>
                    <a:pt x="2349" y="66"/>
                  </a:moveTo>
                  <a:lnTo>
                    <a:pt x="1679" y="66"/>
                  </a:lnTo>
                  <a:lnTo>
                    <a:pt x="2349" y="7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1195">
              <a:extLst>
                <a:ext uri="{FF2B5EF4-FFF2-40B4-BE49-F238E27FC236}">
                  <a16:creationId xmlns:a16="http://schemas.microsoft.com/office/drawing/2014/main" id="{1AEE7D98-740A-FC76-2F06-B32B13CC32F8}"/>
                </a:ext>
              </a:extLst>
            </p:cNvPr>
            <p:cNvSpPr/>
            <p:nvPr/>
          </p:nvSpPr>
          <p:spPr>
            <a:xfrm>
              <a:off x="1328902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0" y="70"/>
                  </a:moveTo>
                  <a:lnTo>
                    <a:pt x="2349" y="102"/>
                  </a:lnTo>
                  <a:lnTo>
                    <a:pt x="0" y="70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83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1196">
              <a:extLst>
                <a:ext uri="{FF2B5EF4-FFF2-40B4-BE49-F238E27FC236}">
                  <a16:creationId xmlns:a16="http://schemas.microsoft.com/office/drawing/2014/main" id="{A5CD9101-148C-4DD2-8753-13C91DD6E093}"/>
                </a:ext>
              </a:extLst>
            </p:cNvPr>
            <p:cNvSpPr/>
            <p:nvPr/>
          </p:nvSpPr>
          <p:spPr>
            <a:xfrm>
              <a:off x="1331264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0" y="83"/>
                  </a:moveTo>
                  <a:lnTo>
                    <a:pt x="2349" y="100"/>
                  </a:lnTo>
                  <a:lnTo>
                    <a:pt x="0" y="83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6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5" name="object 1197">
              <a:extLst>
                <a:ext uri="{FF2B5EF4-FFF2-40B4-BE49-F238E27FC236}">
                  <a16:creationId xmlns:a16="http://schemas.microsoft.com/office/drawing/2014/main" id="{BDD1DF01-52A4-98C5-41D4-81203E8917AC}"/>
                </a:ext>
              </a:extLst>
            </p:cNvPr>
            <p:cNvSpPr/>
            <p:nvPr/>
          </p:nvSpPr>
          <p:spPr>
            <a:xfrm>
              <a:off x="1333614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9"/>
                  </a:moveTo>
                  <a:lnTo>
                    <a:pt x="770" y="100"/>
                  </a:lnTo>
                  <a:lnTo>
                    <a:pt x="2349" y="108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9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6" name="object 1198">
              <a:extLst>
                <a:ext uri="{FF2B5EF4-FFF2-40B4-BE49-F238E27FC236}">
                  <a16:creationId xmlns:a16="http://schemas.microsoft.com/office/drawing/2014/main" id="{9DC35FA9-A1DD-0738-BE99-D7202C22F987}"/>
                </a:ext>
              </a:extLst>
            </p:cNvPr>
            <p:cNvSpPr/>
            <p:nvPr/>
          </p:nvSpPr>
          <p:spPr>
            <a:xfrm>
              <a:off x="1335963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7"/>
                  </a:moveTo>
                  <a:lnTo>
                    <a:pt x="0" y="99"/>
                  </a:lnTo>
                  <a:lnTo>
                    <a:pt x="2349" y="121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7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7" name="object 1199">
              <a:extLst>
                <a:ext uri="{FF2B5EF4-FFF2-40B4-BE49-F238E27FC236}">
                  <a16:creationId xmlns:a16="http://schemas.microsoft.com/office/drawing/2014/main" id="{1BF40D76-8088-D965-AEFF-5AD0247F245A}"/>
                </a:ext>
              </a:extLst>
            </p:cNvPr>
            <p:cNvSpPr/>
            <p:nvPr/>
          </p:nvSpPr>
          <p:spPr>
            <a:xfrm>
              <a:off x="1338326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6"/>
                  </a:moveTo>
                  <a:lnTo>
                    <a:pt x="0" y="97"/>
                  </a:lnTo>
                  <a:lnTo>
                    <a:pt x="2349" y="134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6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1200">
              <a:extLst>
                <a:ext uri="{FF2B5EF4-FFF2-40B4-BE49-F238E27FC236}">
                  <a16:creationId xmlns:a16="http://schemas.microsoft.com/office/drawing/2014/main" id="{321C3A36-0339-2573-2666-B2F17965DC5E}"/>
                </a:ext>
              </a:extLst>
            </p:cNvPr>
            <p:cNvSpPr/>
            <p:nvPr/>
          </p:nvSpPr>
          <p:spPr>
            <a:xfrm>
              <a:off x="1340675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4"/>
                  </a:moveTo>
                  <a:lnTo>
                    <a:pt x="0" y="96"/>
                  </a:lnTo>
                  <a:lnTo>
                    <a:pt x="2349" y="147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4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1201">
              <a:extLst>
                <a:ext uri="{FF2B5EF4-FFF2-40B4-BE49-F238E27FC236}">
                  <a16:creationId xmlns:a16="http://schemas.microsoft.com/office/drawing/2014/main" id="{52AF7456-8A88-8365-FDC3-06346B961A83}"/>
                </a:ext>
              </a:extLst>
            </p:cNvPr>
            <p:cNvSpPr/>
            <p:nvPr/>
          </p:nvSpPr>
          <p:spPr>
            <a:xfrm>
              <a:off x="1343037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3"/>
                  </a:moveTo>
                  <a:lnTo>
                    <a:pt x="0" y="94"/>
                  </a:lnTo>
                  <a:lnTo>
                    <a:pt x="2349" y="160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3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1202">
              <a:extLst>
                <a:ext uri="{FF2B5EF4-FFF2-40B4-BE49-F238E27FC236}">
                  <a16:creationId xmlns:a16="http://schemas.microsoft.com/office/drawing/2014/main" id="{5E7D03E5-9B8A-3B88-344C-C09656E41E38}"/>
                </a:ext>
              </a:extLst>
            </p:cNvPr>
            <p:cNvSpPr/>
            <p:nvPr/>
          </p:nvSpPr>
          <p:spPr>
            <a:xfrm>
              <a:off x="1345387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2"/>
                  </a:moveTo>
                  <a:lnTo>
                    <a:pt x="0" y="93"/>
                  </a:lnTo>
                  <a:lnTo>
                    <a:pt x="2349" y="173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2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1203">
              <a:extLst>
                <a:ext uri="{FF2B5EF4-FFF2-40B4-BE49-F238E27FC236}">
                  <a16:creationId xmlns:a16="http://schemas.microsoft.com/office/drawing/2014/main" id="{C748FE31-0B74-75BB-F1D7-E45A924A9E4F}"/>
                </a:ext>
              </a:extLst>
            </p:cNvPr>
            <p:cNvSpPr/>
            <p:nvPr/>
          </p:nvSpPr>
          <p:spPr>
            <a:xfrm>
              <a:off x="1347736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90"/>
                  </a:moveTo>
                  <a:lnTo>
                    <a:pt x="0" y="92"/>
                  </a:lnTo>
                  <a:lnTo>
                    <a:pt x="2349" y="186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9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1204">
              <a:extLst>
                <a:ext uri="{FF2B5EF4-FFF2-40B4-BE49-F238E27FC236}">
                  <a16:creationId xmlns:a16="http://schemas.microsoft.com/office/drawing/2014/main" id="{CC40DA15-937F-F1C9-767F-8BC68CE70ACC}"/>
                </a:ext>
              </a:extLst>
            </p:cNvPr>
            <p:cNvSpPr/>
            <p:nvPr/>
          </p:nvSpPr>
          <p:spPr>
            <a:xfrm>
              <a:off x="1350098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89"/>
                  </a:moveTo>
                  <a:lnTo>
                    <a:pt x="0" y="90"/>
                  </a:lnTo>
                  <a:lnTo>
                    <a:pt x="2349" y="199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89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1205">
              <a:extLst>
                <a:ext uri="{FF2B5EF4-FFF2-40B4-BE49-F238E27FC236}">
                  <a16:creationId xmlns:a16="http://schemas.microsoft.com/office/drawing/2014/main" id="{F9D74DD9-C68D-48B7-910B-7718A5576104}"/>
                </a:ext>
              </a:extLst>
            </p:cNvPr>
            <p:cNvSpPr/>
            <p:nvPr/>
          </p:nvSpPr>
          <p:spPr>
            <a:xfrm>
              <a:off x="1352448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87"/>
                  </a:moveTo>
                  <a:lnTo>
                    <a:pt x="0" y="89"/>
                  </a:lnTo>
                  <a:lnTo>
                    <a:pt x="2349" y="212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87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4" name="object 1206">
              <a:extLst>
                <a:ext uri="{FF2B5EF4-FFF2-40B4-BE49-F238E27FC236}">
                  <a16:creationId xmlns:a16="http://schemas.microsoft.com/office/drawing/2014/main" id="{EFF435CB-E4C8-E865-143E-DCBD6E8A754F}"/>
                </a:ext>
              </a:extLst>
            </p:cNvPr>
            <p:cNvSpPr/>
            <p:nvPr/>
          </p:nvSpPr>
          <p:spPr>
            <a:xfrm>
              <a:off x="1354810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86"/>
                  </a:moveTo>
                  <a:lnTo>
                    <a:pt x="0" y="87"/>
                  </a:lnTo>
                  <a:lnTo>
                    <a:pt x="2349" y="224"/>
                  </a:lnTo>
                  <a:lnTo>
                    <a:pt x="2349" y="86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86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5" name="object 1207">
              <a:extLst>
                <a:ext uri="{FF2B5EF4-FFF2-40B4-BE49-F238E27FC236}">
                  <a16:creationId xmlns:a16="http://schemas.microsoft.com/office/drawing/2014/main" id="{409C35D7-3BB7-0D34-7848-6655376D31C1}"/>
                </a:ext>
              </a:extLst>
            </p:cNvPr>
            <p:cNvSpPr/>
            <p:nvPr/>
          </p:nvSpPr>
          <p:spPr>
            <a:xfrm>
              <a:off x="1357160" y="2122843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5">
                  <a:moveTo>
                    <a:pt x="2349" y="84"/>
                  </a:moveTo>
                  <a:lnTo>
                    <a:pt x="0" y="86"/>
                  </a:lnTo>
                  <a:lnTo>
                    <a:pt x="0" y="224"/>
                  </a:lnTo>
                  <a:lnTo>
                    <a:pt x="2349" y="237"/>
                  </a:lnTo>
                  <a:lnTo>
                    <a:pt x="2349" y="84"/>
                  </a:lnTo>
                  <a:close/>
                </a:path>
                <a:path w="2540" h="635">
                  <a:moveTo>
                    <a:pt x="2349" y="0"/>
                  </a:moveTo>
                  <a:lnTo>
                    <a:pt x="0" y="0"/>
                  </a:lnTo>
                  <a:lnTo>
                    <a:pt x="2349" y="84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1208">
              <a:extLst>
                <a:ext uri="{FF2B5EF4-FFF2-40B4-BE49-F238E27FC236}">
                  <a16:creationId xmlns:a16="http://schemas.microsoft.com/office/drawing/2014/main" id="{C39C6BE5-0DA0-83D4-7B77-17FC9DA4037D}"/>
                </a:ext>
              </a:extLst>
            </p:cNvPr>
            <p:cNvSpPr/>
            <p:nvPr/>
          </p:nvSpPr>
          <p:spPr>
            <a:xfrm>
              <a:off x="1359509" y="21228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349" y="83"/>
                  </a:moveTo>
                  <a:lnTo>
                    <a:pt x="0" y="84"/>
                  </a:lnTo>
                  <a:lnTo>
                    <a:pt x="0" y="237"/>
                  </a:lnTo>
                  <a:lnTo>
                    <a:pt x="634" y="241"/>
                  </a:lnTo>
                  <a:lnTo>
                    <a:pt x="2349" y="1774"/>
                  </a:lnTo>
                  <a:lnTo>
                    <a:pt x="2349" y="83"/>
                  </a:lnTo>
                  <a:close/>
                </a:path>
                <a:path w="2540" h="1905">
                  <a:moveTo>
                    <a:pt x="2349" y="0"/>
                  </a:moveTo>
                  <a:lnTo>
                    <a:pt x="0" y="0"/>
                  </a:lnTo>
                  <a:lnTo>
                    <a:pt x="2349" y="83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1209">
              <a:extLst>
                <a:ext uri="{FF2B5EF4-FFF2-40B4-BE49-F238E27FC236}">
                  <a16:creationId xmlns:a16="http://schemas.microsoft.com/office/drawing/2014/main" id="{5C3C48A2-CEEC-24E9-F44B-99418B96EA9E}"/>
                </a:ext>
              </a:extLst>
            </p:cNvPr>
            <p:cNvSpPr/>
            <p:nvPr/>
          </p:nvSpPr>
          <p:spPr>
            <a:xfrm>
              <a:off x="1361871" y="212284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4">
                  <a:moveTo>
                    <a:pt x="2349" y="81"/>
                  </a:moveTo>
                  <a:lnTo>
                    <a:pt x="0" y="83"/>
                  </a:lnTo>
                  <a:lnTo>
                    <a:pt x="0" y="1785"/>
                  </a:lnTo>
                  <a:lnTo>
                    <a:pt x="2349" y="3886"/>
                  </a:lnTo>
                  <a:lnTo>
                    <a:pt x="2349" y="81"/>
                  </a:lnTo>
                  <a:close/>
                </a:path>
                <a:path w="2540" h="4444">
                  <a:moveTo>
                    <a:pt x="2349" y="0"/>
                  </a:moveTo>
                  <a:lnTo>
                    <a:pt x="0" y="0"/>
                  </a:lnTo>
                  <a:lnTo>
                    <a:pt x="2349" y="81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1210">
              <a:extLst>
                <a:ext uri="{FF2B5EF4-FFF2-40B4-BE49-F238E27FC236}">
                  <a16:creationId xmlns:a16="http://schemas.microsoft.com/office/drawing/2014/main" id="{EF78BA11-B238-5834-3C66-8A8C7811E495}"/>
                </a:ext>
              </a:extLst>
            </p:cNvPr>
            <p:cNvSpPr/>
            <p:nvPr/>
          </p:nvSpPr>
          <p:spPr>
            <a:xfrm>
              <a:off x="1364221" y="2122842"/>
              <a:ext cx="1270" cy="141605"/>
            </a:xfrm>
            <a:custGeom>
              <a:avLst/>
              <a:gdLst/>
              <a:ahLst/>
              <a:cxnLst/>
              <a:rect l="l" t="t" r="r" b="b"/>
              <a:pathLst>
                <a:path w="1269" h="141605">
                  <a:moveTo>
                    <a:pt x="1066" y="469"/>
                  </a:moveTo>
                  <a:lnTo>
                    <a:pt x="0" y="469"/>
                  </a:lnTo>
                  <a:lnTo>
                    <a:pt x="0" y="4279"/>
                  </a:lnTo>
                  <a:lnTo>
                    <a:pt x="876" y="4279"/>
                  </a:lnTo>
                  <a:lnTo>
                    <a:pt x="876" y="138899"/>
                  </a:lnTo>
                  <a:lnTo>
                    <a:pt x="749" y="138899"/>
                  </a:lnTo>
                  <a:lnTo>
                    <a:pt x="749" y="140169"/>
                  </a:lnTo>
                  <a:lnTo>
                    <a:pt x="266" y="140169"/>
                  </a:lnTo>
                  <a:lnTo>
                    <a:pt x="266" y="141439"/>
                  </a:lnTo>
                  <a:lnTo>
                    <a:pt x="1066" y="141439"/>
                  </a:lnTo>
                  <a:lnTo>
                    <a:pt x="1066" y="140169"/>
                  </a:lnTo>
                  <a:lnTo>
                    <a:pt x="1066" y="138899"/>
                  </a:lnTo>
                  <a:lnTo>
                    <a:pt x="1066" y="4279"/>
                  </a:lnTo>
                  <a:lnTo>
                    <a:pt x="1066" y="469"/>
                  </a:lnTo>
                  <a:close/>
                </a:path>
                <a:path w="1269" h="141605">
                  <a:moveTo>
                    <a:pt x="1066" y="0"/>
                  </a:moveTo>
                  <a:lnTo>
                    <a:pt x="0" y="0"/>
                  </a:lnTo>
                  <a:lnTo>
                    <a:pt x="1066" y="88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1211">
              <a:extLst>
                <a:ext uri="{FF2B5EF4-FFF2-40B4-BE49-F238E27FC236}">
                  <a16:creationId xmlns:a16="http://schemas.microsoft.com/office/drawing/2014/main" id="{128196D9-BDCA-EB87-A6EF-36B3DEE721B1}"/>
                </a:ext>
              </a:extLst>
            </p:cNvPr>
            <p:cNvSpPr/>
            <p:nvPr/>
          </p:nvSpPr>
          <p:spPr>
            <a:xfrm>
              <a:off x="1429092" y="1852777"/>
              <a:ext cx="1270" cy="68580"/>
            </a:xfrm>
            <a:custGeom>
              <a:avLst/>
              <a:gdLst/>
              <a:ahLst/>
              <a:cxnLst/>
              <a:rect l="l" t="t" r="r" b="b"/>
              <a:pathLst>
                <a:path w="1269" h="68580">
                  <a:moveTo>
                    <a:pt x="1041" y="0"/>
                  </a:moveTo>
                  <a:lnTo>
                    <a:pt x="0" y="0"/>
                  </a:lnTo>
                  <a:lnTo>
                    <a:pt x="0" y="67629"/>
                  </a:lnTo>
                  <a:lnTo>
                    <a:pt x="1041" y="68452"/>
                  </a:lnTo>
                  <a:lnTo>
                    <a:pt x="1041" y="33025"/>
                  </a:lnTo>
                  <a:lnTo>
                    <a:pt x="800" y="32499"/>
                  </a:lnTo>
                  <a:lnTo>
                    <a:pt x="584" y="29273"/>
                  </a:lnTo>
                  <a:lnTo>
                    <a:pt x="354" y="23346"/>
                  </a:lnTo>
                  <a:lnTo>
                    <a:pt x="393" y="12"/>
                  </a:lnTo>
                  <a:lnTo>
                    <a:pt x="1041" y="12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1212">
              <a:extLst>
                <a:ext uri="{FF2B5EF4-FFF2-40B4-BE49-F238E27FC236}">
                  <a16:creationId xmlns:a16="http://schemas.microsoft.com/office/drawing/2014/main" id="{5C33E08B-FDAE-811C-EAB0-F63F17C0B832}"/>
                </a:ext>
              </a:extLst>
            </p:cNvPr>
            <p:cNvSpPr/>
            <p:nvPr/>
          </p:nvSpPr>
          <p:spPr>
            <a:xfrm>
              <a:off x="1430147" y="1852777"/>
              <a:ext cx="2540" cy="70485"/>
            </a:xfrm>
            <a:custGeom>
              <a:avLst/>
              <a:gdLst/>
              <a:ahLst/>
              <a:cxnLst/>
              <a:rect l="l" t="t" r="r" b="b"/>
              <a:pathLst>
                <a:path w="2540" h="70485">
                  <a:moveTo>
                    <a:pt x="0" y="33052"/>
                  </a:moveTo>
                  <a:lnTo>
                    <a:pt x="0" y="68462"/>
                  </a:lnTo>
                  <a:lnTo>
                    <a:pt x="2349" y="70318"/>
                  </a:lnTo>
                  <a:lnTo>
                    <a:pt x="2349" y="37147"/>
                  </a:lnTo>
                  <a:lnTo>
                    <a:pt x="1587" y="36512"/>
                  </a:lnTo>
                  <a:lnTo>
                    <a:pt x="0" y="33052"/>
                  </a:lnTo>
                  <a:close/>
                </a:path>
                <a:path w="2540" h="70485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1213">
              <a:extLst>
                <a:ext uri="{FF2B5EF4-FFF2-40B4-BE49-F238E27FC236}">
                  <a16:creationId xmlns:a16="http://schemas.microsoft.com/office/drawing/2014/main" id="{36FB05C1-D8D7-3B64-0987-D34B2A51999C}"/>
                </a:ext>
              </a:extLst>
            </p:cNvPr>
            <p:cNvSpPr/>
            <p:nvPr/>
          </p:nvSpPr>
          <p:spPr>
            <a:xfrm>
              <a:off x="1432496" y="1852777"/>
              <a:ext cx="2540" cy="72390"/>
            </a:xfrm>
            <a:custGeom>
              <a:avLst/>
              <a:gdLst/>
              <a:ahLst/>
              <a:cxnLst/>
              <a:rect l="l" t="t" r="r" b="b"/>
              <a:pathLst>
                <a:path w="2540" h="72389">
                  <a:moveTo>
                    <a:pt x="0" y="37147"/>
                  </a:moveTo>
                  <a:lnTo>
                    <a:pt x="0" y="70318"/>
                  </a:lnTo>
                  <a:lnTo>
                    <a:pt x="2349" y="72174"/>
                  </a:lnTo>
                  <a:lnTo>
                    <a:pt x="2349" y="39093"/>
                  </a:lnTo>
                  <a:lnTo>
                    <a:pt x="0" y="37147"/>
                  </a:lnTo>
                  <a:close/>
                </a:path>
                <a:path w="2540" h="72389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1214">
              <a:extLst>
                <a:ext uri="{FF2B5EF4-FFF2-40B4-BE49-F238E27FC236}">
                  <a16:creationId xmlns:a16="http://schemas.microsoft.com/office/drawing/2014/main" id="{7A124071-5694-CDFD-6EDB-E66ADE524EC7}"/>
                </a:ext>
              </a:extLst>
            </p:cNvPr>
            <p:cNvSpPr/>
            <p:nvPr/>
          </p:nvSpPr>
          <p:spPr>
            <a:xfrm>
              <a:off x="1434858" y="1852777"/>
              <a:ext cx="2540" cy="74295"/>
            </a:xfrm>
            <a:custGeom>
              <a:avLst/>
              <a:gdLst/>
              <a:ahLst/>
              <a:cxnLst/>
              <a:rect l="l" t="t" r="r" b="b"/>
              <a:pathLst>
                <a:path w="2540" h="74294">
                  <a:moveTo>
                    <a:pt x="0" y="39104"/>
                  </a:moveTo>
                  <a:lnTo>
                    <a:pt x="0" y="72184"/>
                  </a:lnTo>
                  <a:lnTo>
                    <a:pt x="2349" y="74040"/>
                  </a:lnTo>
                  <a:lnTo>
                    <a:pt x="2349" y="41021"/>
                  </a:lnTo>
                  <a:lnTo>
                    <a:pt x="0" y="39104"/>
                  </a:lnTo>
                  <a:close/>
                </a:path>
                <a:path w="2540" h="74294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1215">
              <a:extLst>
                <a:ext uri="{FF2B5EF4-FFF2-40B4-BE49-F238E27FC236}">
                  <a16:creationId xmlns:a16="http://schemas.microsoft.com/office/drawing/2014/main" id="{BA64B5C2-1A0B-1669-A819-AC1A0602BEA3}"/>
                </a:ext>
              </a:extLst>
            </p:cNvPr>
            <p:cNvSpPr/>
            <p:nvPr/>
          </p:nvSpPr>
          <p:spPr>
            <a:xfrm>
              <a:off x="1437208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41021"/>
                  </a:moveTo>
                  <a:lnTo>
                    <a:pt x="0" y="74040"/>
                  </a:lnTo>
                  <a:lnTo>
                    <a:pt x="434" y="74383"/>
                  </a:lnTo>
                  <a:lnTo>
                    <a:pt x="2349" y="74383"/>
                  </a:lnTo>
                  <a:lnTo>
                    <a:pt x="2349" y="42938"/>
                  </a:lnTo>
                  <a:lnTo>
                    <a:pt x="0" y="41021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1216">
              <a:extLst>
                <a:ext uri="{FF2B5EF4-FFF2-40B4-BE49-F238E27FC236}">
                  <a16:creationId xmlns:a16="http://schemas.microsoft.com/office/drawing/2014/main" id="{86FD6E16-E6F1-1F7E-D7B3-57D54A0F0E1C}"/>
                </a:ext>
              </a:extLst>
            </p:cNvPr>
            <p:cNvSpPr/>
            <p:nvPr/>
          </p:nvSpPr>
          <p:spPr>
            <a:xfrm>
              <a:off x="1439557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4293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44855"/>
                  </a:lnTo>
                  <a:lnTo>
                    <a:pt x="0" y="4293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1217">
              <a:extLst>
                <a:ext uri="{FF2B5EF4-FFF2-40B4-BE49-F238E27FC236}">
                  <a16:creationId xmlns:a16="http://schemas.microsoft.com/office/drawing/2014/main" id="{9C7DB1D4-8C71-8111-D88C-28A100510F07}"/>
                </a:ext>
              </a:extLst>
            </p:cNvPr>
            <p:cNvSpPr/>
            <p:nvPr/>
          </p:nvSpPr>
          <p:spPr>
            <a:xfrm>
              <a:off x="1441919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44866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46783"/>
                  </a:lnTo>
                  <a:lnTo>
                    <a:pt x="0" y="44866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1218">
              <a:extLst>
                <a:ext uri="{FF2B5EF4-FFF2-40B4-BE49-F238E27FC236}">
                  <a16:creationId xmlns:a16="http://schemas.microsoft.com/office/drawing/2014/main" id="{D3A6A961-38B7-3831-538A-0F1B703D6594}"/>
                </a:ext>
              </a:extLst>
            </p:cNvPr>
            <p:cNvSpPr/>
            <p:nvPr/>
          </p:nvSpPr>
          <p:spPr>
            <a:xfrm>
              <a:off x="1444269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46783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48653"/>
                  </a:lnTo>
                  <a:lnTo>
                    <a:pt x="0" y="46783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1219">
              <a:extLst>
                <a:ext uri="{FF2B5EF4-FFF2-40B4-BE49-F238E27FC236}">
                  <a16:creationId xmlns:a16="http://schemas.microsoft.com/office/drawing/2014/main" id="{B57FD746-5C2A-37FE-9917-96BCB50A4972}"/>
                </a:ext>
              </a:extLst>
            </p:cNvPr>
            <p:cNvSpPr/>
            <p:nvPr/>
          </p:nvSpPr>
          <p:spPr>
            <a:xfrm>
              <a:off x="1446631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48663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0531"/>
                  </a:lnTo>
                  <a:lnTo>
                    <a:pt x="0" y="48663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1220">
              <a:extLst>
                <a:ext uri="{FF2B5EF4-FFF2-40B4-BE49-F238E27FC236}">
                  <a16:creationId xmlns:a16="http://schemas.microsoft.com/office/drawing/2014/main" id="{8701C068-1823-C8A2-DC37-ED07550E26A8}"/>
                </a:ext>
              </a:extLst>
            </p:cNvPr>
            <p:cNvSpPr/>
            <p:nvPr/>
          </p:nvSpPr>
          <p:spPr>
            <a:xfrm>
              <a:off x="1448981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0531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2399"/>
                  </a:lnTo>
                  <a:lnTo>
                    <a:pt x="0" y="50531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1221">
              <a:extLst>
                <a:ext uri="{FF2B5EF4-FFF2-40B4-BE49-F238E27FC236}">
                  <a16:creationId xmlns:a16="http://schemas.microsoft.com/office/drawing/2014/main" id="{BE9E084B-53C0-DA62-5ECF-D17C33BA2ACC}"/>
                </a:ext>
              </a:extLst>
            </p:cNvPr>
            <p:cNvSpPr/>
            <p:nvPr/>
          </p:nvSpPr>
          <p:spPr>
            <a:xfrm>
              <a:off x="1451330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2399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4267"/>
                  </a:lnTo>
                  <a:lnTo>
                    <a:pt x="0" y="52399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1222">
              <a:extLst>
                <a:ext uri="{FF2B5EF4-FFF2-40B4-BE49-F238E27FC236}">
                  <a16:creationId xmlns:a16="http://schemas.microsoft.com/office/drawing/2014/main" id="{010D3E80-B8E0-CBDE-10CB-FFA78DD8DEEF}"/>
                </a:ext>
              </a:extLst>
            </p:cNvPr>
            <p:cNvSpPr/>
            <p:nvPr/>
          </p:nvSpPr>
          <p:spPr>
            <a:xfrm>
              <a:off x="1453692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4277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6129"/>
                  </a:lnTo>
                  <a:lnTo>
                    <a:pt x="0" y="54277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1223">
              <a:extLst>
                <a:ext uri="{FF2B5EF4-FFF2-40B4-BE49-F238E27FC236}">
                  <a16:creationId xmlns:a16="http://schemas.microsoft.com/office/drawing/2014/main" id="{4D0161BB-407F-F9DF-4F98-1AC4EAAECDD5}"/>
                </a:ext>
              </a:extLst>
            </p:cNvPr>
            <p:cNvSpPr/>
            <p:nvPr/>
          </p:nvSpPr>
          <p:spPr>
            <a:xfrm>
              <a:off x="1456042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6129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7969"/>
                  </a:lnTo>
                  <a:lnTo>
                    <a:pt x="0" y="56129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1224">
              <a:extLst>
                <a:ext uri="{FF2B5EF4-FFF2-40B4-BE49-F238E27FC236}">
                  <a16:creationId xmlns:a16="http://schemas.microsoft.com/office/drawing/2014/main" id="{440C1516-D350-A97D-CA2F-1CD902C54CCD}"/>
                </a:ext>
              </a:extLst>
            </p:cNvPr>
            <p:cNvSpPr/>
            <p:nvPr/>
          </p:nvSpPr>
          <p:spPr>
            <a:xfrm>
              <a:off x="1458391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7969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59808"/>
                  </a:lnTo>
                  <a:lnTo>
                    <a:pt x="0" y="57969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1225">
              <a:extLst>
                <a:ext uri="{FF2B5EF4-FFF2-40B4-BE49-F238E27FC236}">
                  <a16:creationId xmlns:a16="http://schemas.microsoft.com/office/drawing/2014/main" id="{28061960-4365-E49B-2A49-1AC9D54FF2AC}"/>
                </a:ext>
              </a:extLst>
            </p:cNvPr>
            <p:cNvSpPr/>
            <p:nvPr/>
          </p:nvSpPr>
          <p:spPr>
            <a:xfrm>
              <a:off x="1460754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5981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61658"/>
                  </a:lnTo>
                  <a:lnTo>
                    <a:pt x="0" y="5981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1226">
              <a:extLst>
                <a:ext uri="{FF2B5EF4-FFF2-40B4-BE49-F238E27FC236}">
                  <a16:creationId xmlns:a16="http://schemas.microsoft.com/office/drawing/2014/main" id="{464AA29E-0C50-8905-C045-57B79335583F}"/>
                </a:ext>
              </a:extLst>
            </p:cNvPr>
            <p:cNvSpPr/>
            <p:nvPr/>
          </p:nvSpPr>
          <p:spPr>
            <a:xfrm>
              <a:off x="1463103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6165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63498"/>
                  </a:lnTo>
                  <a:lnTo>
                    <a:pt x="0" y="6165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1227">
              <a:extLst>
                <a:ext uri="{FF2B5EF4-FFF2-40B4-BE49-F238E27FC236}">
                  <a16:creationId xmlns:a16="http://schemas.microsoft.com/office/drawing/2014/main" id="{F2F7FA69-7AE0-9424-4428-0097505E91E7}"/>
                </a:ext>
              </a:extLst>
            </p:cNvPr>
            <p:cNvSpPr/>
            <p:nvPr/>
          </p:nvSpPr>
          <p:spPr>
            <a:xfrm>
              <a:off x="1465465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6350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65348"/>
                  </a:lnTo>
                  <a:lnTo>
                    <a:pt x="0" y="6350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1228">
              <a:extLst>
                <a:ext uri="{FF2B5EF4-FFF2-40B4-BE49-F238E27FC236}">
                  <a16:creationId xmlns:a16="http://schemas.microsoft.com/office/drawing/2014/main" id="{48951FE3-25E7-2B3B-0DB2-9EE9754FEA79}"/>
                </a:ext>
              </a:extLst>
            </p:cNvPr>
            <p:cNvSpPr/>
            <p:nvPr/>
          </p:nvSpPr>
          <p:spPr>
            <a:xfrm>
              <a:off x="1467815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6534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67188"/>
                  </a:lnTo>
                  <a:lnTo>
                    <a:pt x="0" y="6534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1229">
              <a:extLst>
                <a:ext uri="{FF2B5EF4-FFF2-40B4-BE49-F238E27FC236}">
                  <a16:creationId xmlns:a16="http://schemas.microsoft.com/office/drawing/2014/main" id="{698ABCE0-1D9B-36FE-F4F7-F58CDD566489}"/>
                </a:ext>
              </a:extLst>
            </p:cNvPr>
            <p:cNvSpPr/>
            <p:nvPr/>
          </p:nvSpPr>
          <p:spPr>
            <a:xfrm>
              <a:off x="1470164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67188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69027"/>
                  </a:lnTo>
                  <a:lnTo>
                    <a:pt x="0" y="67188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8" name="object 1230">
              <a:extLst>
                <a:ext uri="{FF2B5EF4-FFF2-40B4-BE49-F238E27FC236}">
                  <a16:creationId xmlns:a16="http://schemas.microsoft.com/office/drawing/2014/main" id="{B58F2005-72F5-5170-6D0C-A1D789E9F024}"/>
                </a:ext>
              </a:extLst>
            </p:cNvPr>
            <p:cNvSpPr/>
            <p:nvPr/>
          </p:nvSpPr>
          <p:spPr>
            <a:xfrm>
              <a:off x="1472526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69037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70877"/>
                  </a:lnTo>
                  <a:lnTo>
                    <a:pt x="0" y="69037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9" name="object 1231">
              <a:extLst>
                <a:ext uri="{FF2B5EF4-FFF2-40B4-BE49-F238E27FC236}">
                  <a16:creationId xmlns:a16="http://schemas.microsoft.com/office/drawing/2014/main" id="{3A500FD5-EE44-4FA1-B6C7-C61082C88792}"/>
                </a:ext>
              </a:extLst>
            </p:cNvPr>
            <p:cNvSpPr/>
            <p:nvPr/>
          </p:nvSpPr>
          <p:spPr>
            <a:xfrm>
              <a:off x="1474876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70877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72631"/>
                  </a:lnTo>
                  <a:lnTo>
                    <a:pt x="2044" y="72478"/>
                  </a:lnTo>
                  <a:lnTo>
                    <a:pt x="0" y="70877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1232">
              <a:extLst>
                <a:ext uri="{FF2B5EF4-FFF2-40B4-BE49-F238E27FC236}">
                  <a16:creationId xmlns:a16="http://schemas.microsoft.com/office/drawing/2014/main" id="{966E3829-286E-87AD-2697-F892392A4B68}"/>
                </a:ext>
              </a:extLst>
            </p:cNvPr>
            <p:cNvSpPr/>
            <p:nvPr/>
          </p:nvSpPr>
          <p:spPr>
            <a:xfrm>
              <a:off x="1477238" y="1852777"/>
              <a:ext cx="2540" cy="74930"/>
            </a:xfrm>
            <a:custGeom>
              <a:avLst/>
              <a:gdLst/>
              <a:ahLst/>
              <a:cxnLst/>
              <a:rect l="l" t="t" r="r" b="b"/>
              <a:pathLst>
                <a:path w="2540" h="74930">
                  <a:moveTo>
                    <a:pt x="0" y="72637"/>
                  </a:moveTo>
                  <a:lnTo>
                    <a:pt x="0" y="74383"/>
                  </a:lnTo>
                  <a:lnTo>
                    <a:pt x="2349" y="74383"/>
                  </a:lnTo>
                  <a:lnTo>
                    <a:pt x="2349" y="73940"/>
                  </a:lnTo>
                  <a:lnTo>
                    <a:pt x="1308" y="73291"/>
                  </a:lnTo>
                  <a:lnTo>
                    <a:pt x="0" y="72637"/>
                  </a:lnTo>
                  <a:close/>
                </a:path>
                <a:path w="2540" h="74930">
                  <a:moveTo>
                    <a:pt x="2349" y="0"/>
                  </a:moveTo>
                  <a:lnTo>
                    <a:pt x="0" y="0"/>
                  </a:lnTo>
                  <a:lnTo>
                    <a:pt x="2349" y="12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1233">
              <a:extLst>
                <a:ext uri="{FF2B5EF4-FFF2-40B4-BE49-F238E27FC236}">
                  <a16:creationId xmlns:a16="http://schemas.microsoft.com/office/drawing/2014/main" id="{FA17B51B-4C41-8728-29F2-1A448B60B850}"/>
                </a:ext>
              </a:extLst>
            </p:cNvPr>
            <p:cNvSpPr/>
            <p:nvPr/>
          </p:nvSpPr>
          <p:spPr>
            <a:xfrm>
              <a:off x="1479588" y="1852777"/>
              <a:ext cx="1270" cy="74930"/>
            </a:xfrm>
            <a:custGeom>
              <a:avLst/>
              <a:gdLst/>
              <a:ahLst/>
              <a:cxnLst/>
              <a:rect l="l" t="t" r="r" b="b"/>
              <a:pathLst>
                <a:path w="1269" h="74930">
                  <a:moveTo>
                    <a:pt x="0" y="73940"/>
                  </a:moveTo>
                  <a:lnTo>
                    <a:pt x="0" y="74383"/>
                  </a:lnTo>
                  <a:lnTo>
                    <a:pt x="711" y="74383"/>
                  </a:lnTo>
                  <a:lnTo>
                    <a:pt x="0" y="73940"/>
                  </a:lnTo>
                  <a:close/>
                </a:path>
                <a:path w="1269" h="74930">
                  <a:moveTo>
                    <a:pt x="723" y="0"/>
                  </a:moveTo>
                  <a:lnTo>
                    <a:pt x="0" y="0"/>
                  </a:lnTo>
                  <a:lnTo>
                    <a:pt x="711" y="12"/>
                  </a:lnTo>
                  <a:lnTo>
                    <a:pt x="711" y="7438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1234">
              <a:extLst>
                <a:ext uri="{FF2B5EF4-FFF2-40B4-BE49-F238E27FC236}">
                  <a16:creationId xmlns:a16="http://schemas.microsoft.com/office/drawing/2014/main" id="{E4371E4A-9557-5D73-77E9-83D198ADDECF}"/>
                </a:ext>
              </a:extLst>
            </p:cNvPr>
            <p:cNvSpPr/>
            <p:nvPr/>
          </p:nvSpPr>
          <p:spPr>
            <a:xfrm>
              <a:off x="1007592" y="2064422"/>
              <a:ext cx="635" cy="11430"/>
            </a:xfrm>
            <a:custGeom>
              <a:avLst/>
              <a:gdLst/>
              <a:ahLst/>
              <a:cxnLst/>
              <a:rect l="l" t="t" r="r" b="b"/>
              <a:pathLst>
                <a:path w="634" h="11430">
                  <a:moveTo>
                    <a:pt x="368" y="0"/>
                  </a:moveTo>
                  <a:lnTo>
                    <a:pt x="228" y="139"/>
                  </a:lnTo>
                  <a:lnTo>
                    <a:pt x="0" y="381"/>
                  </a:lnTo>
                  <a:lnTo>
                    <a:pt x="228" y="6858"/>
                  </a:lnTo>
                  <a:lnTo>
                    <a:pt x="368" y="1080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3" name="object 1235">
              <a:extLst>
                <a:ext uri="{FF2B5EF4-FFF2-40B4-BE49-F238E27FC236}">
                  <a16:creationId xmlns:a16="http://schemas.microsoft.com/office/drawing/2014/main" id="{8E316980-9B0E-9F6F-131F-C57516BE6F75}"/>
                </a:ext>
              </a:extLst>
            </p:cNvPr>
            <p:cNvSpPr/>
            <p:nvPr/>
          </p:nvSpPr>
          <p:spPr>
            <a:xfrm>
              <a:off x="1007960" y="2064267"/>
              <a:ext cx="635" cy="14604"/>
            </a:xfrm>
            <a:custGeom>
              <a:avLst/>
              <a:gdLst/>
              <a:ahLst/>
              <a:cxnLst/>
              <a:rect l="l" t="t" r="r" b="b"/>
              <a:pathLst>
                <a:path w="634" h="14605">
                  <a:moveTo>
                    <a:pt x="139" y="14568"/>
                  </a:moveTo>
                  <a:lnTo>
                    <a:pt x="0" y="10962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4568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4" name="object 1236">
              <a:extLst>
                <a:ext uri="{FF2B5EF4-FFF2-40B4-BE49-F238E27FC236}">
                  <a16:creationId xmlns:a16="http://schemas.microsoft.com/office/drawing/2014/main" id="{660FA28A-C8E8-CF42-49A5-6E1356CA012B}"/>
                </a:ext>
              </a:extLst>
            </p:cNvPr>
            <p:cNvSpPr/>
            <p:nvPr/>
          </p:nvSpPr>
          <p:spPr>
            <a:xfrm>
              <a:off x="1008100" y="2064120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139" y="14844"/>
                  </a:moveTo>
                  <a:lnTo>
                    <a:pt x="0" y="1471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4844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1237">
              <a:extLst>
                <a:ext uri="{FF2B5EF4-FFF2-40B4-BE49-F238E27FC236}">
                  <a16:creationId xmlns:a16="http://schemas.microsoft.com/office/drawing/2014/main" id="{A84C1F00-0FFA-0864-8BF3-D513107F7815}"/>
                </a:ext>
              </a:extLst>
            </p:cNvPr>
            <p:cNvSpPr/>
            <p:nvPr/>
          </p:nvSpPr>
          <p:spPr>
            <a:xfrm>
              <a:off x="1008227" y="2063986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139" y="15094"/>
                  </a:moveTo>
                  <a:lnTo>
                    <a:pt x="0" y="1496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5094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1238">
              <a:extLst>
                <a:ext uri="{FF2B5EF4-FFF2-40B4-BE49-F238E27FC236}">
                  <a16:creationId xmlns:a16="http://schemas.microsoft.com/office/drawing/2014/main" id="{35D647DC-59B2-0DBE-1EA2-9434D5D83F12}"/>
                </a:ext>
              </a:extLst>
            </p:cNvPr>
            <p:cNvSpPr/>
            <p:nvPr/>
          </p:nvSpPr>
          <p:spPr>
            <a:xfrm>
              <a:off x="1008367" y="2063838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39" y="15370"/>
                  </a:moveTo>
                  <a:lnTo>
                    <a:pt x="0" y="15242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5370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1239">
              <a:extLst>
                <a:ext uri="{FF2B5EF4-FFF2-40B4-BE49-F238E27FC236}">
                  <a16:creationId xmlns:a16="http://schemas.microsoft.com/office/drawing/2014/main" id="{CAF30DB5-395A-9E01-EF33-0D1EB08F9D11}"/>
                </a:ext>
              </a:extLst>
            </p:cNvPr>
            <p:cNvSpPr/>
            <p:nvPr/>
          </p:nvSpPr>
          <p:spPr>
            <a:xfrm>
              <a:off x="1008506" y="2063691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39" y="15645"/>
                  </a:moveTo>
                  <a:lnTo>
                    <a:pt x="0" y="15517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5645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1240">
              <a:extLst>
                <a:ext uri="{FF2B5EF4-FFF2-40B4-BE49-F238E27FC236}">
                  <a16:creationId xmlns:a16="http://schemas.microsoft.com/office/drawing/2014/main" id="{186D79E5-F446-5864-C1A0-E36209F8FF63}"/>
                </a:ext>
              </a:extLst>
            </p:cNvPr>
            <p:cNvSpPr/>
            <p:nvPr/>
          </p:nvSpPr>
          <p:spPr>
            <a:xfrm>
              <a:off x="1008646" y="2063543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39" y="15920"/>
                  </a:moveTo>
                  <a:lnTo>
                    <a:pt x="0" y="15793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5920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1241">
              <a:extLst>
                <a:ext uri="{FF2B5EF4-FFF2-40B4-BE49-F238E27FC236}">
                  <a16:creationId xmlns:a16="http://schemas.microsoft.com/office/drawing/2014/main" id="{4A22393F-4D5B-ECEC-42A8-245ACDA2D93F}"/>
                </a:ext>
              </a:extLst>
            </p:cNvPr>
            <p:cNvSpPr/>
            <p:nvPr/>
          </p:nvSpPr>
          <p:spPr>
            <a:xfrm>
              <a:off x="1008786" y="2063396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39" y="16196"/>
                  </a:moveTo>
                  <a:lnTo>
                    <a:pt x="0" y="16068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6196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1242">
              <a:extLst>
                <a:ext uri="{FF2B5EF4-FFF2-40B4-BE49-F238E27FC236}">
                  <a16:creationId xmlns:a16="http://schemas.microsoft.com/office/drawing/2014/main" id="{269D27C3-C127-76C1-526C-5871DB0551D5}"/>
                </a:ext>
              </a:extLst>
            </p:cNvPr>
            <p:cNvSpPr/>
            <p:nvPr/>
          </p:nvSpPr>
          <p:spPr>
            <a:xfrm>
              <a:off x="1008926" y="2063248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139" y="16471"/>
                  </a:moveTo>
                  <a:lnTo>
                    <a:pt x="0" y="16343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6471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1" name="object 1243">
              <a:extLst>
                <a:ext uri="{FF2B5EF4-FFF2-40B4-BE49-F238E27FC236}">
                  <a16:creationId xmlns:a16="http://schemas.microsoft.com/office/drawing/2014/main" id="{A9ED0596-F2EC-C7E1-6A9F-BD3B6572B0E8}"/>
                </a:ext>
              </a:extLst>
            </p:cNvPr>
            <p:cNvSpPr/>
            <p:nvPr/>
          </p:nvSpPr>
          <p:spPr>
            <a:xfrm>
              <a:off x="1009053" y="2063114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39" y="16722"/>
                  </a:moveTo>
                  <a:lnTo>
                    <a:pt x="0" y="16594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6722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2" name="object 1244">
              <a:extLst>
                <a:ext uri="{FF2B5EF4-FFF2-40B4-BE49-F238E27FC236}">
                  <a16:creationId xmlns:a16="http://schemas.microsoft.com/office/drawing/2014/main" id="{71A240A1-F209-75DD-E538-B0A3E40B22E6}"/>
                </a:ext>
              </a:extLst>
            </p:cNvPr>
            <p:cNvSpPr/>
            <p:nvPr/>
          </p:nvSpPr>
          <p:spPr>
            <a:xfrm>
              <a:off x="1009192" y="2062966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39" y="16997"/>
                  </a:moveTo>
                  <a:lnTo>
                    <a:pt x="0" y="16869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6997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1245">
              <a:extLst>
                <a:ext uri="{FF2B5EF4-FFF2-40B4-BE49-F238E27FC236}">
                  <a16:creationId xmlns:a16="http://schemas.microsoft.com/office/drawing/2014/main" id="{66944CF7-EB7A-3A96-2C17-16AED56716E2}"/>
                </a:ext>
              </a:extLst>
            </p:cNvPr>
            <p:cNvSpPr/>
            <p:nvPr/>
          </p:nvSpPr>
          <p:spPr>
            <a:xfrm>
              <a:off x="1009332" y="2062819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139" y="17272"/>
                  </a:moveTo>
                  <a:lnTo>
                    <a:pt x="0" y="17145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7272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1246">
              <a:extLst>
                <a:ext uri="{FF2B5EF4-FFF2-40B4-BE49-F238E27FC236}">
                  <a16:creationId xmlns:a16="http://schemas.microsoft.com/office/drawing/2014/main" id="{F474F69A-702E-46A7-2947-9478F71E43EB}"/>
                </a:ext>
              </a:extLst>
            </p:cNvPr>
            <p:cNvSpPr/>
            <p:nvPr/>
          </p:nvSpPr>
          <p:spPr>
            <a:xfrm>
              <a:off x="1009472" y="2062671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139" y="17548"/>
                  </a:moveTo>
                  <a:lnTo>
                    <a:pt x="0" y="17420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7548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5" name="object 1247">
              <a:extLst>
                <a:ext uri="{FF2B5EF4-FFF2-40B4-BE49-F238E27FC236}">
                  <a16:creationId xmlns:a16="http://schemas.microsoft.com/office/drawing/2014/main" id="{2B993FFF-B08E-535F-AE65-3EB7527FD9B2}"/>
                </a:ext>
              </a:extLst>
            </p:cNvPr>
            <p:cNvSpPr/>
            <p:nvPr/>
          </p:nvSpPr>
          <p:spPr>
            <a:xfrm>
              <a:off x="1009611" y="2062524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39" y="17823"/>
                  </a:moveTo>
                  <a:lnTo>
                    <a:pt x="0" y="17695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7823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6" name="object 1248">
              <a:extLst>
                <a:ext uri="{FF2B5EF4-FFF2-40B4-BE49-F238E27FC236}">
                  <a16:creationId xmlns:a16="http://schemas.microsoft.com/office/drawing/2014/main" id="{3C0CF33F-34B6-6B46-AF76-9B84203467A8}"/>
                </a:ext>
              </a:extLst>
            </p:cNvPr>
            <p:cNvSpPr/>
            <p:nvPr/>
          </p:nvSpPr>
          <p:spPr>
            <a:xfrm>
              <a:off x="1009751" y="2062376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39" y="18099"/>
                  </a:moveTo>
                  <a:lnTo>
                    <a:pt x="0" y="17971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8099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1249">
              <a:extLst>
                <a:ext uri="{FF2B5EF4-FFF2-40B4-BE49-F238E27FC236}">
                  <a16:creationId xmlns:a16="http://schemas.microsoft.com/office/drawing/2014/main" id="{50BA306B-CC73-C446-FDFF-2B78EADE2FD7}"/>
                </a:ext>
              </a:extLst>
            </p:cNvPr>
            <p:cNvSpPr/>
            <p:nvPr/>
          </p:nvSpPr>
          <p:spPr>
            <a:xfrm>
              <a:off x="1009891" y="2062229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139" y="18374"/>
                  </a:moveTo>
                  <a:lnTo>
                    <a:pt x="0" y="1824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8374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1250">
              <a:extLst>
                <a:ext uri="{FF2B5EF4-FFF2-40B4-BE49-F238E27FC236}">
                  <a16:creationId xmlns:a16="http://schemas.microsoft.com/office/drawing/2014/main" id="{3372F975-B4D9-94F1-F52F-AA172842D849}"/>
                </a:ext>
              </a:extLst>
            </p:cNvPr>
            <p:cNvSpPr/>
            <p:nvPr/>
          </p:nvSpPr>
          <p:spPr>
            <a:xfrm>
              <a:off x="1010018" y="2062095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139" y="18624"/>
                  </a:moveTo>
                  <a:lnTo>
                    <a:pt x="0" y="18497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8624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9" name="object 1251">
              <a:extLst>
                <a:ext uri="{FF2B5EF4-FFF2-40B4-BE49-F238E27FC236}">
                  <a16:creationId xmlns:a16="http://schemas.microsoft.com/office/drawing/2014/main" id="{21FEE168-E788-2438-7902-687FAF81232C}"/>
                </a:ext>
              </a:extLst>
            </p:cNvPr>
            <p:cNvSpPr/>
            <p:nvPr/>
          </p:nvSpPr>
          <p:spPr>
            <a:xfrm>
              <a:off x="1010158" y="206194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139" y="18900"/>
                  </a:moveTo>
                  <a:lnTo>
                    <a:pt x="0" y="18772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8900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0" name="object 1252">
              <a:extLst>
                <a:ext uri="{FF2B5EF4-FFF2-40B4-BE49-F238E27FC236}">
                  <a16:creationId xmlns:a16="http://schemas.microsoft.com/office/drawing/2014/main" id="{8D3321AD-BEC0-EAA8-732E-C9AA520ADC4C}"/>
                </a:ext>
              </a:extLst>
            </p:cNvPr>
            <p:cNvSpPr/>
            <p:nvPr/>
          </p:nvSpPr>
          <p:spPr>
            <a:xfrm>
              <a:off x="1010297" y="2061800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4" h="19685">
                  <a:moveTo>
                    <a:pt x="139" y="19175"/>
                  </a:moveTo>
                  <a:lnTo>
                    <a:pt x="0" y="19047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9175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1253">
              <a:extLst>
                <a:ext uri="{FF2B5EF4-FFF2-40B4-BE49-F238E27FC236}">
                  <a16:creationId xmlns:a16="http://schemas.microsoft.com/office/drawing/2014/main" id="{D36802CA-A42F-9F6D-469D-BDB6509C81C1}"/>
                </a:ext>
              </a:extLst>
            </p:cNvPr>
            <p:cNvSpPr/>
            <p:nvPr/>
          </p:nvSpPr>
          <p:spPr>
            <a:xfrm>
              <a:off x="1010437" y="2061652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4" h="19685">
                  <a:moveTo>
                    <a:pt x="139" y="19451"/>
                  </a:moveTo>
                  <a:lnTo>
                    <a:pt x="0" y="19323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9451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1254">
              <a:extLst>
                <a:ext uri="{FF2B5EF4-FFF2-40B4-BE49-F238E27FC236}">
                  <a16:creationId xmlns:a16="http://schemas.microsoft.com/office/drawing/2014/main" id="{28F08E59-BCE6-0322-8885-66A8F59CEA8A}"/>
                </a:ext>
              </a:extLst>
            </p:cNvPr>
            <p:cNvSpPr/>
            <p:nvPr/>
          </p:nvSpPr>
          <p:spPr>
            <a:xfrm>
              <a:off x="1010577" y="2061505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139" y="19726"/>
                  </a:moveTo>
                  <a:lnTo>
                    <a:pt x="0" y="19598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19726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1255">
              <a:extLst>
                <a:ext uri="{FF2B5EF4-FFF2-40B4-BE49-F238E27FC236}">
                  <a16:creationId xmlns:a16="http://schemas.microsoft.com/office/drawing/2014/main" id="{35068268-F6B2-E19E-3B12-9D7EB7B3F4AF}"/>
                </a:ext>
              </a:extLst>
            </p:cNvPr>
            <p:cNvSpPr/>
            <p:nvPr/>
          </p:nvSpPr>
          <p:spPr>
            <a:xfrm>
              <a:off x="1010716" y="2061357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139" y="20002"/>
                  </a:moveTo>
                  <a:lnTo>
                    <a:pt x="0" y="19874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0002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1256">
              <a:extLst>
                <a:ext uri="{FF2B5EF4-FFF2-40B4-BE49-F238E27FC236}">
                  <a16:creationId xmlns:a16="http://schemas.microsoft.com/office/drawing/2014/main" id="{898B4662-A268-A768-EA72-4B2EDEC48F0C}"/>
                </a:ext>
              </a:extLst>
            </p:cNvPr>
            <p:cNvSpPr/>
            <p:nvPr/>
          </p:nvSpPr>
          <p:spPr>
            <a:xfrm>
              <a:off x="1010843" y="2061223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139" y="20252"/>
                  </a:moveTo>
                  <a:lnTo>
                    <a:pt x="0" y="20124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0252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1257">
              <a:extLst>
                <a:ext uri="{FF2B5EF4-FFF2-40B4-BE49-F238E27FC236}">
                  <a16:creationId xmlns:a16="http://schemas.microsoft.com/office/drawing/2014/main" id="{079F09B1-E1A3-4344-3EF1-4BA7E13C7BF1}"/>
                </a:ext>
              </a:extLst>
            </p:cNvPr>
            <p:cNvSpPr/>
            <p:nvPr/>
          </p:nvSpPr>
          <p:spPr>
            <a:xfrm>
              <a:off x="1010983" y="2061075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4" h="20955">
                  <a:moveTo>
                    <a:pt x="139" y="20527"/>
                  </a:moveTo>
                  <a:lnTo>
                    <a:pt x="0" y="20399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0527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1258">
              <a:extLst>
                <a:ext uri="{FF2B5EF4-FFF2-40B4-BE49-F238E27FC236}">
                  <a16:creationId xmlns:a16="http://schemas.microsoft.com/office/drawing/2014/main" id="{A1DEAA59-920B-2CDC-7211-DA7A4566B65B}"/>
                </a:ext>
              </a:extLst>
            </p:cNvPr>
            <p:cNvSpPr/>
            <p:nvPr/>
          </p:nvSpPr>
          <p:spPr>
            <a:xfrm>
              <a:off x="1011123" y="2060928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4" h="20955">
                  <a:moveTo>
                    <a:pt x="139" y="20803"/>
                  </a:moveTo>
                  <a:lnTo>
                    <a:pt x="0" y="20675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080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1259">
              <a:extLst>
                <a:ext uri="{FF2B5EF4-FFF2-40B4-BE49-F238E27FC236}">
                  <a16:creationId xmlns:a16="http://schemas.microsoft.com/office/drawing/2014/main" id="{A5F599DD-9869-9766-1929-F78F8C46F0CE}"/>
                </a:ext>
              </a:extLst>
            </p:cNvPr>
            <p:cNvSpPr/>
            <p:nvPr/>
          </p:nvSpPr>
          <p:spPr>
            <a:xfrm>
              <a:off x="1011262" y="2060780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4" h="21589">
                  <a:moveTo>
                    <a:pt x="139" y="21078"/>
                  </a:moveTo>
                  <a:lnTo>
                    <a:pt x="0" y="20950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1078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1260">
              <a:extLst>
                <a:ext uri="{FF2B5EF4-FFF2-40B4-BE49-F238E27FC236}">
                  <a16:creationId xmlns:a16="http://schemas.microsoft.com/office/drawing/2014/main" id="{89F46B39-5C04-D6F2-8BEA-EB09F36F9929}"/>
                </a:ext>
              </a:extLst>
            </p:cNvPr>
            <p:cNvSpPr/>
            <p:nvPr/>
          </p:nvSpPr>
          <p:spPr>
            <a:xfrm>
              <a:off x="1011402" y="2060633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4" h="21589">
                  <a:moveTo>
                    <a:pt x="139" y="21354"/>
                  </a:moveTo>
                  <a:lnTo>
                    <a:pt x="0" y="2122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1354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1261">
              <a:extLst>
                <a:ext uri="{FF2B5EF4-FFF2-40B4-BE49-F238E27FC236}">
                  <a16:creationId xmlns:a16="http://schemas.microsoft.com/office/drawing/2014/main" id="{799BFF66-D51D-8593-9E65-7E206544D9C2}"/>
                </a:ext>
              </a:extLst>
            </p:cNvPr>
            <p:cNvSpPr/>
            <p:nvPr/>
          </p:nvSpPr>
          <p:spPr>
            <a:xfrm>
              <a:off x="1011542" y="2060485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39" y="21629"/>
                  </a:moveTo>
                  <a:lnTo>
                    <a:pt x="0" y="21501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1629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1262">
              <a:extLst>
                <a:ext uri="{FF2B5EF4-FFF2-40B4-BE49-F238E27FC236}">
                  <a16:creationId xmlns:a16="http://schemas.microsoft.com/office/drawing/2014/main" id="{A1535754-A352-E9CC-0317-7ABB05472A6C}"/>
                </a:ext>
              </a:extLst>
            </p:cNvPr>
            <p:cNvSpPr/>
            <p:nvPr/>
          </p:nvSpPr>
          <p:spPr>
            <a:xfrm>
              <a:off x="1011669" y="2060351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39" y="21879"/>
                  </a:moveTo>
                  <a:lnTo>
                    <a:pt x="0" y="21751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1879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1263">
              <a:extLst>
                <a:ext uri="{FF2B5EF4-FFF2-40B4-BE49-F238E27FC236}">
                  <a16:creationId xmlns:a16="http://schemas.microsoft.com/office/drawing/2014/main" id="{8E1E83DE-9F41-EB85-1364-1B44B522AFBB}"/>
                </a:ext>
              </a:extLst>
            </p:cNvPr>
            <p:cNvSpPr/>
            <p:nvPr/>
          </p:nvSpPr>
          <p:spPr>
            <a:xfrm>
              <a:off x="1011809" y="2060204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39" y="22155"/>
                  </a:moveTo>
                  <a:lnTo>
                    <a:pt x="0" y="22027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2155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2" name="object 1264">
              <a:extLst>
                <a:ext uri="{FF2B5EF4-FFF2-40B4-BE49-F238E27FC236}">
                  <a16:creationId xmlns:a16="http://schemas.microsoft.com/office/drawing/2014/main" id="{01EA05D5-E3CD-0819-3FCB-0BD40FECDCDA}"/>
                </a:ext>
              </a:extLst>
            </p:cNvPr>
            <p:cNvSpPr/>
            <p:nvPr/>
          </p:nvSpPr>
          <p:spPr>
            <a:xfrm>
              <a:off x="1011948" y="2060056"/>
              <a:ext cx="635" cy="22860"/>
            </a:xfrm>
            <a:custGeom>
              <a:avLst/>
              <a:gdLst/>
              <a:ahLst/>
              <a:cxnLst/>
              <a:rect l="l" t="t" r="r" b="b"/>
              <a:pathLst>
                <a:path w="634" h="22860">
                  <a:moveTo>
                    <a:pt x="139" y="22430"/>
                  </a:moveTo>
                  <a:lnTo>
                    <a:pt x="0" y="22302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243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3" name="object 1265">
              <a:extLst>
                <a:ext uri="{FF2B5EF4-FFF2-40B4-BE49-F238E27FC236}">
                  <a16:creationId xmlns:a16="http://schemas.microsoft.com/office/drawing/2014/main" id="{A11B6D07-4CEE-7A41-0C75-2D44D78862BC}"/>
                </a:ext>
              </a:extLst>
            </p:cNvPr>
            <p:cNvSpPr/>
            <p:nvPr/>
          </p:nvSpPr>
          <p:spPr>
            <a:xfrm>
              <a:off x="1012088" y="2059909"/>
              <a:ext cx="635" cy="22860"/>
            </a:xfrm>
            <a:custGeom>
              <a:avLst/>
              <a:gdLst/>
              <a:ahLst/>
              <a:cxnLst/>
              <a:rect l="l" t="t" r="r" b="b"/>
              <a:pathLst>
                <a:path w="634" h="22860">
                  <a:moveTo>
                    <a:pt x="139" y="22706"/>
                  </a:moveTo>
                  <a:lnTo>
                    <a:pt x="0" y="22578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2706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4" name="object 1266">
              <a:extLst>
                <a:ext uri="{FF2B5EF4-FFF2-40B4-BE49-F238E27FC236}">
                  <a16:creationId xmlns:a16="http://schemas.microsoft.com/office/drawing/2014/main" id="{47D5F41B-0545-C20C-44F1-F9ADF318161D}"/>
                </a:ext>
              </a:extLst>
            </p:cNvPr>
            <p:cNvSpPr/>
            <p:nvPr/>
          </p:nvSpPr>
          <p:spPr>
            <a:xfrm>
              <a:off x="1012228" y="2059761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4">
                  <a:moveTo>
                    <a:pt x="139" y="22981"/>
                  </a:moveTo>
                  <a:lnTo>
                    <a:pt x="0" y="22853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2981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5" name="object 1267">
              <a:extLst>
                <a:ext uri="{FF2B5EF4-FFF2-40B4-BE49-F238E27FC236}">
                  <a16:creationId xmlns:a16="http://schemas.microsoft.com/office/drawing/2014/main" id="{A449FC38-3320-9A77-ADEE-99BBCF102E19}"/>
                </a:ext>
              </a:extLst>
            </p:cNvPr>
            <p:cNvSpPr/>
            <p:nvPr/>
          </p:nvSpPr>
          <p:spPr>
            <a:xfrm>
              <a:off x="1012367" y="2059613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4">
                  <a:moveTo>
                    <a:pt x="139" y="23256"/>
                  </a:moveTo>
                  <a:lnTo>
                    <a:pt x="0" y="23129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3256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1268">
              <a:extLst>
                <a:ext uri="{FF2B5EF4-FFF2-40B4-BE49-F238E27FC236}">
                  <a16:creationId xmlns:a16="http://schemas.microsoft.com/office/drawing/2014/main" id="{87FDBDFE-94AC-5A58-75C4-F9FC874FB51B}"/>
                </a:ext>
              </a:extLst>
            </p:cNvPr>
            <p:cNvSpPr/>
            <p:nvPr/>
          </p:nvSpPr>
          <p:spPr>
            <a:xfrm>
              <a:off x="1012494" y="2059479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139" y="23507"/>
                  </a:moveTo>
                  <a:lnTo>
                    <a:pt x="0" y="23379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3507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1269">
              <a:extLst>
                <a:ext uri="{FF2B5EF4-FFF2-40B4-BE49-F238E27FC236}">
                  <a16:creationId xmlns:a16="http://schemas.microsoft.com/office/drawing/2014/main" id="{4D405048-DB12-1FBD-4156-88CC13C87E2F}"/>
                </a:ext>
              </a:extLst>
            </p:cNvPr>
            <p:cNvSpPr/>
            <p:nvPr/>
          </p:nvSpPr>
          <p:spPr>
            <a:xfrm>
              <a:off x="1012634" y="2059332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139" y="23782"/>
                  </a:moveTo>
                  <a:lnTo>
                    <a:pt x="0" y="23654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3782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1270">
              <a:extLst>
                <a:ext uri="{FF2B5EF4-FFF2-40B4-BE49-F238E27FC236}">
                  <a16:creationId xmlns:a16="http://schemas.microsoft.com/office/drawing/2014/main" id="{71EBC26B-2E2A-D82C-9FCE-C402E8F3C112}"/>
                </a:ext>
              </a:extLst>
            </p:cNvPr>
            <p:cNvSpPr/>
            <p:nvPr/>
          </p:nvSpPr>
          <p:spPr>
            <a:xfrm>
              <a:off x="1012774" y="2059184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139" y="24058"/>
                  </a:moveTo>
                  <a:lnTo>
                    <a:pt x="0" y="23930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4058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1271">
              <a:extLst>
                <a:ext uri="{FF2B5EF4-FFF2-40B4-BE49-F238E27FC236}">
                  <a16:creationId xmlns:a16="http://schemas.microsoft.com/office/drawing/2014/main" id="{C5BFA294-558B-65A2-E4A0-14D183EB9870}"/>
                </a:ext>
              </a:extLst>
            </p:cNvPr>
            <p:cNvSpPr/>
            <p:nvPr/>
          </p:nvSpPr>
          <p:spPr>
            <a:xfrm>
              <a:off x="1012913" y="2059037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139" y="24333"/>
                  </a:moveTo>
                  <a:lnTo>
                    <a:pt x="0" y="24205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4333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0" name="object 1272">
              <a:extLst>
                <a:ext uri="{FF2B5EF4-FFF2-40B4-BE49-F238E27FC236}">
                  <a16:creationId xmlns:a16="http://schemas.microsoft.com/office/drawing/2014/main" id="{2CCDA9AB-55E4-441F-EDD8-9F5290B27795}"/>
                </a:ext>
              </a:extLst>
            </p:cNvPr>
            <p:cNvSpPr/>
            <p:nvPr/>
          </p:nvSpPr>
          <p:spPr>
            <a:xfrm>
              <a:off x="1013053" y="2058889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139" y="24608"/>
                  </a:moveTo>
                  <a:lnTo>
                    <a:pt x="0" y="24481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4608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1" name="object 1273">
              <a:extLst>
                <a:ext uri="{FF2B5EF4-FFF2-40B4-BE49-F238E27FC236}">
                  <a16:creationId xmlns:a16="http://schemas.microsoft.com/office/drawing/2014/main" id="{AF571E4B-83AE-8EF7-4855-1B65D5258C52}"/>
                </a:ext>
              </a:extLst>
            </p:cNvPr>
            <p:cNvSpPr/>
            <p:nvPr/>
          </p:nvSpPr>
          <p:spPr>
            <a:xfrm>
              <a:off x="1013193" y="2058742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4884"/>
                  </a:moveTo>
                  <a:lnTo>
                    <a:pt x="0" y="2475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4884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1274">
              <a:extLst>
                <a:ext uri="{FF2B5EF4-FFF2-40B4-BE49-F238E27FC236}">
                  <a16:creationId xmlns:a16="http://schemas.microsoft.com/office/drawing/2014/main" id="{BFDBFDD0-FCE2-98B6-7542-63DAAE3E69D0}"/>
                </a:ext>
              </a:extLst>
            </p:cNvPr>
            <p:cNvSpPr/>
            <p:nvPr/>
          </p:nvSpPr>
          <p:spPr>
            <a:xfrm>
              <a:off x="1013320" y="205860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134"/>
                  </a:moveTo>
                  <a:lnTo>
                    <a:pt x="0" y="25006"/>
                  </a:lnTo>
                  <a:lnTo>
                    <a:pt x="0" y="147"/>
                  </a:lnTo>
                  <a:lnTo>
                    <a:pt x="139" y="0"/>
                  </a:lnTo>
                  <a:lnTo>
                    <a:pt x="139" y="25134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1275">
              <a:extLst>
                <a:ext uri="{FF2B5EF4-FFF2-40B4-BE49-F238E27FC236}">
                  <a16:creationId xmlns:a16="http://schemas.microsoft.com/office/drawing/2014/main" id="{E792BA9F-D3B5-8EDE-4504-1957600C6D78}"/>
                </a:ext>
              </a:extLst>
            </p:cNvPr>
            <p:cNvSpPr/>
            <p:nvPr/>
          </p:nvSpPr>
          <p:spPr>
            <a:xfrm>
              <a:off x="1013459" y="205857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0"/>
                  </a:moveTo>
                  <a:lnTo>
                    <a:pt x="0" y="25164"/>
                  </a:lnTo>
                  <a:lnTo>
                    <a:pt x="139" y="2529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1276">
              <a:extLst>
                <a:ext uri="{FF2B5EF4-FFF2-40B4-BE49-F238E27FC236}">
                  <a16:creationId xmlns:a16="http://schemas.microsoft.com/office/drawing/2014/main" id="{B541A043-6A86-6EF3-AE2D-9991CDF2D107}"/>
                </a:ext>
              </a:extLst>
            </p:cNvPr>
            <p:cNvSpPr/>
            <p:nvPr/>
          </p:nvSpPr>
          <p:spPr>
            <a:xfrm>
              <a:off x="1013599" y="205857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22"/>
                  </a:moveTo>
                  <a:lnTo>
                    <a:pt x="0" y="25295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422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1277">
              <a:extLst>
                <a:ext uri="{FF2B5EF4-FFF2-40B4-BE49-F238E27FC236}">
                  <a16:creationId xmlns:a16="http://schemas.microsoft.com/office/drawing/2014/main" id="{8863E565-FAB9-5631-382C-402743FC671D}"/>
                </a:ext>
              </a:extLst>
            </p:cNvPr>
            <p:cNvSpPr/>
            <p:nvPr/>
          </p:nvSpPr>
          <p:spPr>
            <a:xfrm>
              <a:off x="1013739" y="205857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53"/>
                  </a:moveTo>
                  <a:lnTo>
                    <a:pt x="0" y="2542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553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1278">
              <a:extLst>
                <a:ext uri="{FF2B5EF4-FFF2-40B4-BE49-F238E27FC236}">
                  <a16:creationId xmlns:a16="http://schemas.microsoft.com/office/drawing/2014/main" id="{DD806090-5598-D3CE-D566-8D5D65AA6229}"/>
                </a:ext>
              </a:extLst>
            </p:cNvPr>
            <p:cNvSpPr/>
            <p:nvPr/>
          </p:nvSpPr>
          <p:spPr>
            <a:xfrm>
              <a:off x="1013879" y="205856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84"/>
                  </a:moveTo>
                  <a:lnTo>
                    <a:pt x="0" y="2555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84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1279">
              <a:extLst>
                <a:ext uri="{FF2B5EF4-FFF2-40B4-BE49-F238E27FC236}">
                  <a16:creationId xmlns:a16="http://schemas.microsoft.com/office/drawing/2014/main" id="{A47AA88D-AB3C-7F9E-ECDE-481C40911F5A}"/>
                </a:ext>
              </a:extLst>
            </p:cNvPr>
            <p:cNvSpPr/>
            <p:nvPr/>
          </p:nvSpPr>
          <p:spPr>
            <a:xfrm>
              <a:off x="1014018" y="2058566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44"/>
                  </a:moveTo>
                  <a:lnTo>
                    <a:pt x="0" y="25687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44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1280">
              <a:extLst>
                <a:ext uri="{FF2B5EF4-FFF2-40B4-BE49-F238E27FC236}">
                  <a16:creationId xmlns:a16="http://schemas.microsoft.com/office/drawing/2014/main" id="{14663411-B1A9-A0A0-A2E4-0F962EB29D46}"/>
                </a:ext>
              </a:extLst>
            </p:cNvPr>
            <p:cNvSpPr/>
            <p:nvPr/>
          </p:nvSpPr>
          <p:spPr>
            <a:xfrm>
              <a:off x="1014158" y="2058563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48"/>
                  </a:moveTo>
                  <a:lnTo>
                    <a:pt x="0" y="2574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48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1281">
              <a:extLst>
                <a:ext uri="{FF2B5EF4-FFF2-40B4-BE49-F238E27FC236}">
                  <a16:creationId xmlns:a16="http://schemas.microsoft.com/office/drawing/2014/main" id="{F0E0A0F1-3D3E-4350-DFC3-789097B94598}"/>
                </a:ext>
              </a:extLst>
            </p:cNvPr>
            <p:cNvSpPr/>
            <p:nvPr/>
          </p:nvSpPr>
          <p:spPr>
            <a:xfrm>
              <a:off x="1014285" y="2058560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48"/>
                  </a:moveTo>
                  <a:lnTo>
                    <a:pt x="0" y="25750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48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1282">
              <a:extLst>
                <a:ext uri="{FF2B5EF4-FFF2-40B4-BE49-F238E27FC236}">
                  <a16:creationId xmlns:a16="http://schemas.microsoft.com/office/drawing/2014/main" id="{56A3B6C3-B06B-EDDF-92F9-210D8B5A12DD}"/>
                </a:ext>
              </a:extLst>
            </p:cNvPr>
            <p:cNvSpPr/>
            <p:nvPr/>
          </p:nvSpPr>
          <p:spPr>
            <a:xfrm>
              <a:off x="1014425" y="2058557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45"/>
                  </a:moveTo>
                  <a:lnTo>
                    <a:pt x="0" y="25751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45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1283">
              <a:extLst>
                <a:ext uri="{FF2B5EF4-FFF2-40B4-BE49-F238E27FC236}">
                  <a16:creationId xmlns:a16="http://schemas.microsoft.com/office/drawing/2014/main" id="{7FB67BCE-7AE1-994E-CA60-69B80525317C}"/>
                </a:ext>
              </a:extLst>
            </p:cNvPr>
            <p:cNvSpPr/>
            <p:nvPr/>
          </p:nvSpPr>
          <p:spPr>
            <a:xfrm>
              <a:off x="1014564" y="205855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42"/>
                  </a:moveTo>
                  <a:lnTo>
                    <a:pt x="0" y="2574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42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1284">
              <a:extLst>
                <a:ext uri="{FF2B5EF4-FFF2-40B4-BE49-F238E27FC236}">
                  <a16:creationId xmlns:a16="http://schemas.microsoft.com/office/drawing/2014/main" id="{D3490189-1E44-47F0-4867-9DE80DBA5AFE}"/>
                </a:ext>
              </a:extLst>
            </p:cNvPr>
            <p:cNvSpPr/>
            <p:nvPr/>
          </p:nvSpPr>
          <p:spPr>
            <a:xfrm>
              <a:off x="1014704" y="2058551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38"/>
                  </a:moveTo>
                  <a:lnTo>
                    <a:pt x="0" y="25745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38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3" name="object 1285">
              <a:extLst>
                <a:ext uri="{FF2B5EF4-FFF2-40B4-BE49-F238E27FC236}">
                  <a16:creationId xmlns:a16="http://schemas.microsoft.com/office/drawing/2014/main" id="{D3A7D6F2-6FB7-197B-2051-12190592C868}"/>
                </a:ext>
              </a:extLst>
            </p:cNvPr>
            <p:cNvSpPr/>
            <p:nvPr/>
          </p:nvSpPr>
          <p:spPr>
            <a:xfrm>
              <a:off x="1014844" y="205854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35"/>
                  </a:moveTo>
                  <a:lnTo>
                    <a:pt x="0" y="25742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35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4" name="object 1286">
              <a:extLst>
                <a:ext uri="{FF2B5EF4-FFF2-40B4-BE49-F238E27FC236}">
                  <a16:creationId xmlns:a16="http://schemas.microsoft.com/office/drawing/2014/main" id="{0306B387-084D-BF83-B332-0DAF6200497C}"/>
                </a:ext>
              </a:extLst>
            </p:cNvPr>
            <p:cNvSpPr/>
            <p:nvPr/>
          </p:nvSpPr>
          <p:spPr>
            <a:xfrm>
              <a:off x="1014984" y="205854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32"/>
                  </a:moveTo>
                  <a:lnTo>
                    <a:pt x="0" y="2573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32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5" name="object 1287">
              <a:extLst>
                <a:ext uri="{FF2B5EF4-FFF2-40B4-BE49-F238E27FC236}">
                  <a16:creationId xmlns:a16="http://schemas.microsoft.com/office/drawing/2014/main" id="{D5069160-D07C-BCCE-0022-0C3D0AC2D0BD}"/>
                </a:ext>
              </a:extLst>
            </p:cNvPr>
            <p:cNvSpPr/>
            <p:nvPr/>
          </p:nvSpPr>
          <p:spPr>
            <a:xfrm>
              <a:off x="1015111" y="205854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29"/>
                  </a:moveTo>
                  <a:lnTo>
                    <a:pt x="0" y="25735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29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1288">
              <a:extLst>
                <a:ext uri="{FF2B5EF4-FFF2-40B4-BE49-F238E27FC236}">
                  <a16:creationId xmlns:a16="http://schemas.microsoft.com/office/drawing/2014/main" id="{A361BAC6-CCBF-C02E-D955-47C49280C433}"/>
                </a:ext>
              </a:extLst>
            </p:cNvPr>
            <p:cNvSpPr/>
            <p:nvPr/>
          </p:nvSpPr>
          <p:spPr>
            <a:xfrm>
              <a:off x="1015250" y="205853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26"/>
                  </a:moveTo>
                  <a:lnTo>
                    <a:pt x="0" y="25732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26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1289">
              <a:extLst>
                <a:ext uri="{FF2B5EF4-FFF2-40B4-BE49-F238E27FC236}">
                  <a16:creationId xmlns:a16="http://schemas.microsoft.com/office/drawing/2014/main" id="{012A8F81-1C2B-10DF-34D7-7A75F7484543}"/>
                </a:ext>
              </a:extLst>
            </p:cNvPr>
            <p:cNvSpPr/>
            <p:nvPr/>
          </p:nvSpPr>
          <p:spPr>
            <a:xfrm>
              <a:off x="1015390" y="2058536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23"/>
                  </a:moveTo>
                  <a:lnTo>
                    <a:pt x="0" y="25729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23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1290">
              <a:extLst>
                <a:ext uri="{FF2B5EF4-FFF2-40B4-BE49-F238E27FC236}">
                  <a16:creationId xmlns:a16="http://schemas.microsoft.com/office/drawing/2014/main" id="{4AB5049D-7E53-873F-3C00-2E3789D5A20F}"/>
                </a:ext>
              </a:extLst>
            </p:cNvPr>
            <p:cNvSpPr/>
            <p:nvPr/>
          </p:nvSpPr>
          <p:spPr>
            <a:xfrm>
              <a:off x="1015530" y="2058533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19"/>
                  </a:moveTo>
                  <a:lnTo>
                    <a:pt x="0" y="2572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19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1291">
              <a:extLst>
                <a:ext uri="{FF2B5EF4-FFF2-40B4-BE49-F238E27FC236}">
                  <a16:creationId xmlns:a16="http://schemas.microsoft.com/office/drawing/2014/main" id="{EBA813B6-6953-286D-5574-0A5E8CEB67B3}"/>
                </a:ext>
              </a:extLst>
            </p:cNvPr>
            <p:cNvSpPr/>
            <p:nvPr/>
          </p:nvSpPr>
          <p:spPr>
            <a:xfrm>
              <a:off x="1015669" y="2058530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16"/>
                  </a:moveTo>
                  <a:lnTo>
                    <a:pt x="0" y="25722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16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1292">
              <a:extLst>
                <a:ext uri="{FF2B5EF4-FFF2-40B4-BE49-F238E27FC236}">
                  <a16:creationId xmlns:a16="http://schemas.microsoft.com/office/drawing/2014/main" id="{124FC9D2-22C2-2FDC-22FE-9F7E5D455F71}"/>
                </a:ext>
              </a:extLst>
            </p:cNvPr>
            <p:cNvSpPr/>
            <p:nvPr/>
          </p:nvSpPr>
          <p:spPr>
            <a:xfrm>
              <a:off x="1015809" y="2058527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13"/>
                  </a:moveTo>
                  <a:lnTo>
                    <a:pt x="0" y="25719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13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1293">
              <a:extLst>
                <a:ext uri="{FF2B5EF4-FFF2-40B4-BE49-F238E27FC236}">
                  <a16:creationId xmlns:a16="http://schemas.microsoft.com/office/drawing/2014/main" id="{3C9587AA-87F0-CB67-65FB-F5CDD0E0FB27}"/>
                </a:ext>
              </a:extLst>
            </p:cNvPr>
            <p:cNvSpPr/>
            <p:nvPr/>
          </p:nvSpPr>
          <p:spPr>
            <a:xfrm>
              <a:off x="1015936" y="205852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10"/>
                  </a:moveTo>
                  <a:lnTo>
                    <a:pt x="0" y="2571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1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2" name="object 1294">
              <a:extLst>
                <a:ext uri="{FF2B5EF4-FFF2-40B4-BE49-F238E27FC236}">
                  <a16:creationId xmlns:a16="http://schemas.microsoft.com/office/drawing/2014/main" id="{2F220D2E-6FBB-1481-CA23-B519E8AC0C53}"/>
                </a:ext>
              </a:extLst>
            </p:cNvPr>
            <p:cNvSpPr/>
            <p:nvPr/>
          </p:nvSpPr>
          <p:spPr>
            <a:xfrm>
              <a:off x="1016076" y="2058521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07"/>
                  </a:moveTo>
                  <a:lnTo>
                    <a:pt x="0" y="25713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07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3" name="object 1295">
              <a:extLst>
                <a:ext uri="{FF2B5EF4-FFF2-40B4-BE49-F238E27FC236}">
                  <a16:creationId xmlns:a16="http://schemas.microsoft.com/office/drawing/2014/main" id="{DED0988C-9B7A-BE03-662B-1A8EBAFE4E01}"/>
                </a:ext>
              </a:extLst>
            </p:cNvPr>
            <p:cNvSpPr/>
            <p:nvPr/>
          </p:nvSpPr>
          <p:spPr>
            <a:xfrm>
              <a:off x="1016215" y="205851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04"/>
                  </a:moveTo>
                  <a:lnTo>
                    <a:pt x="0" y="25710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04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4" name="object 1296">
              <a:extLst>
                <a:ext uri="{FF2B5EF4-FFF2-40B4-BE49-F238E27FC236}">
                  <a16:creationId xmlns:a16="http://schemas.microsoft.com/office/drawing/2014/main" id="{BB38DD65-4D73-B880-AD72-FA64613F109F}"/>
                </a:ext>
              </a:extLst>
            </p:cNvPr>
            <p:cNvSpPr/>
            <p:nvPr/>
          </p:nvSpPr>
          <p:spPr>
            <a:xfrm>
              <a:off x="1016355" y="205851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700"/>
                  </a:moveTo>
                  <a:lnTo>
                    <a:pt x="0" y="25707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70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5" name="object 1297">
              <a:extLst>
                <a:ext uri="{FF2B5EF4-FFF2-40B4-BE49-F238E27FC236}">
                  <a16:creationId xmlns:a16="http://schemas.microsoft.com/office/drawing/2014/main" id="{1E4EC3FB-FFB9-930B-5BA5-9909B0351C24}"/>
                </a:ext>
              </a:extLst>
            </p:cNvPr>
            <p:cNvSpPr/>
            <p:nvPr/>
          </p:nvSpPr>
          <p:spPr>
            <a:xfrm>
              <a:off x="1016495" y="205851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97"/>
                  </a:moveTo>
                  <a:lnTo>
                    <a:pt x="0" y="25703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97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6" name="object 1298">
              <a:extLst>
                <a:ext uri="{FF2B5EF4-FFF2-40B4-BE49-F238E27FC236}">
                  <a16:creationId xmlns:a16="http://schemas.microsoft.com/office/drawing/2014/main" id="{8B80A98A-11F6-B647-55CA-D5C488C2D63B}"/>
                </a:ext>
              </a:extLst>
            </p:cNvPr>
            <p:cNvSpPr/>
            <p:nvPr/>
          </p:nvSpPr>
          <p:spPr>
            <a:xfrm>
              <a:off x="1016634" y="205850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94"/>
                  </a:moveTo>
                  <a:lnTo>
                    <a:pt x="0" y="25700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94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1299">
              <a:extLst>
                <a:ext uri="{FF2B5EF4-FFF2-40B4-BE49-F238E27FC236}">
                  <a16:creationId xmlns:a16="http://schemas.microsoft.com/office/drawing/2014/main" id="{E862F605-0A2C-1F33-6A68-60E58A7A5D1A}"/>
                </a:ext>
              </a:extLst>
            </p:cNvPr>
            <p:cNvSpPr/>
            <p:nvPr/>
          </p:nvSpPr>
          <p:spPr>
            <a:xfrm>
              <a:off x="1016762" y="2058506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91"/>
                  </a:moveTo>
                  <a:lnTo>
                    <a:pt x="0" y="25697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91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1300">
              <a:extLst>
                <a:ext uri="{FF2B5EF4-FFF2-40B4-BE49-F238E27FC236}">
                  <a16:creationId xmlns:a16="http://schemas.microsoft.com/office/drawing/2014/main" id="{FFA634C6-51CD-5C00-D1A3-D9F8E81C3707}"/>
                </a:ext>
              </a:extLst>
            </p:cNvPr>
            <p:cNvSpPr/>
            <p:nvPr/>
          </p:nvSpPr>
          <p:spPr>
            <a:xfrm>
              <a:off x="1016901" y="2058503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88"/>
                  </a:moveTo>
                  <a:lnTo>
                    <a:pt x="0" y="25694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88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1301">
              <a:extLst>
                <a:ext uri="{FF2B5EF4-FFF2-40B4-BE49-F238E27FC236}">
                  <a16:creationId xmlns:a16="http://schemas.microsoft.com/office/drawing/2014/main" id="{B2925A83-CB5D-2623-B24D-988A0BB82D9E}"/>
                </a:ext>
              </a:extLst>
            </p:cNvPr>
            <p:cNvSpPr/>
            <p:nvPr/>
          </p:nvSpPr>
          <p:spPr>
            <a:xfrm>
              <a:off x="1017041" y="2058500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84"/>
                  </a:moveTo>
                  <a:lnTo>
                    <a:pt x="0" y="25691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84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0" name="object 1302">
              <a:extLst>
                <a:ext uri="{FF2B5EF4-FFF2-40B4-BE49-F238E27FC236}">
                  <a16:creationId xmlns:a16="http://schemas.microsoft.com/office/drawing/2014/main" id="{AC150272-5EB7-69FC-25B2-BD55990CB3BA}"/>
                </a:ext>
              </a:extLst>
            </p:cNvPr>
            <p:cNvSpPr/>
            <p:nvPr/>
          </p:nvSpPr>
          <p:spPr>
            <a:xfrm>
              <a:off x="1017181" y="2058497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81"/>
                  </a:moveTo>
                  <a:lnTo>
                    <a:pt x="0" y="2568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81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1" name="object 1303">
              <a:extLst>
                <a:ext uri="{FF2B5EF4-FFF2-40B4-BE49-F238E27FC236}">
                  <a16:creationId xmlns:a16="http://schemas.microsoft.com/office/drawing/2014/main" id="{56783FBB-4BF2-F43D-C2FA-8A6B7FB555B5}"/>
                </a:ext>
              </a:extLst>
            </p:cNvPr>
            <p:cNvSpPr/>
            <p:nvPr/>
          </p:nvSpPr>
          <p:spPr>
            <a:xfrm>
              <a:off x="1017320" y="205849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78"/>
                  </a:moveTo>
                  <a:lnTo>
                    <a:pt x="0" y="25684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78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1304">
              <a:extLst>
                <a:ext uri="{FF2B5EF4-FFF2-40B4-BE49-F238E27FC236}">
                  <a16:creationId xmlns:a16="http://schemas.microsoft.com/office/drawing/2014/main" id="{DF73F988-D0B9-9D3B-160D-2BA04C7D5A4A}"/>
                </a:ext>
              </a:extLst>
            </p:cNvPr>
            <p:cNvSpPr/>
            <p:nvPr/>
          </p:nvSpPr>
          <p:spPr>
            <a:xfrm>
              <a:off x="1017460" y="2058491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75"/>
                  </a:moveTo>
                  <a:lnTo>
                    <a:pt x="0" y="25681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75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1305">
              <a:extLst>
                <a:ext uri="{FF2B5EF4-FFF2-40B4-BE49-F238E27FC236}">
                  <a16:creationId xmlns:a16="http://schemas.microsoft.com/office/drawing/2014/main" id="{F24FE990-EF12-BEB1-8E74-022B2C9319C5}"/>
                </a:ext>
              </a:extLst>
            </p:cNvPr>
            <p:cNvSpPr/>
            <p:nvPr/>
          </p:nvSpPr>
          <p:spPr>
            <a:xfrm>
              <a:off x="1017587" y="205848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72"/>
                  </a:moveTo>
                  <a:lnTo>
                    <a:pt x="0" y="2567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72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1306">
              <a:extLst>
                <a:ext uri="{FF2B5EF4-FFF2-40B4-BE49-F238E27FC236}">
                  <a16:creationId xmlns:a16="http://schemas.microsoft.com/office/drawing/2014/main" id="{92DD50F0-EB9F-FA2D-0589-AB67AB8C1A2B}"/>
                </a:ext>
              </a:extLst>
            </p:cNvPr>
            <p:cNvSpPr/>
            <p:nvPr/>
          </p:nvSpPr>
          <p:spPr>
            <a:xfrm>
              <a:off x="1017727" y="205848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69"/>
                  </a:moveTo>
                  <a:lnTo>
                    <a:pt x="0" y="25675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69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5" name="object 1307">
              <a:extLst>
                <a:ext uri="{FF2B5EF4-FFF2-40B4-BE49-F238E27FC236}">
                  <a16:creationId xmlns:a16="http://schemas.microsoft.com/office/drawing/2014/main" id="{6F940D85-B409-CBF3-ECFF-3F879AB9F876}"/>
                </a:ext>
              </a:extLst>
            </p:cNvPr>
            <p:cNvSpPr/>
            <p:nvPr/>
          </p:nvSpPr>
          <p:spPr>
            <a:xfrm>
              <a:off x="1017866" y="205848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65"/>
                  </a:moveTo>
                  <a:lnTo>
                    <a:pt x="0" y="25672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65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6" name="object 1308">
              <a:extLst>
                <a:ext uri="{FF2B5EF4-FFF2-40B4-BE49-F238E27FC236}">
                  <a16:creationId xmlns:a16="http://schemas.microsoft.com/office/drawing/2014/main" id="{D53B7D75-6C14-C0D2-E131-2E3334414105}"/>
                </a:ext>
              </a:extLst>
            </p:cNvPr>
            <p:cNvSpPr/>
            <p:nvPr/>
          </p:nvSpPr>
          <p:spPr>
            <a:xfrm>
              <a:off x="1018006" y="205847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62"/>
                  </a:moveTo>
                  <a:lnTo>
                    <a:pt x="0" y="2566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62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1309">
              <a:extLst>
                <a:ext uri="{FF2B5EF4-FFF2-40B4-BE49-F238E27FC236}">
                  <a16:creationId xmlns:a16="http://schemas.microsoft.com/office/drawing/2014/main" id="{6031FB18-846D-09C8-F740-0AB7C3081CC5}"/>
                </a:ext>
              </a:extLst>
            </p:cNvPr>
            <p:cNvSpPr/>
            <p:nvPr/>
          </p:nvSpPr>
          <p:spPr>
            <a:xfrm>
              <a:off x="1018146" y="205847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59"/>
                  </a:moveTo>
                  <a:lnTo>
                    <a:pt x="0" y="25665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59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1310">
              <a:extLst>
                <a:ext uri="{FF2B5EF4-FFF2-40B4-BE49-F238E27FC236}">
                  <a16:creationId xmlns:a16="http://schemas.microsoft.com/office/drawing/2014/main" id="{5FAD0029-939C-A954-71E1-675D4750047F}"/>
                </a:ext>
              </a:extLst>
            </p:cNvPr>
            <p:cNvSpPr/>
            <p:nvPr/>
          </p:nvSpPr>
          <p:spPr>
            <a:xfrm>
              <a:off x="1018286" y="205847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56"/>
                  </a:moveTo>
                  <a:lnTo>
                    <a:pt x="0" y="25662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56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1311">
              <a:extLst>
                <a:ext uri="{FF2B5EF4-FFF2-40B4-BE49-F238E27FC236}">
                  <a16:creationId xmlns:a16="http://schemas.microsoft.com/office/drawing/2014/main" id="{6BB282E7-A29A-221B-9975-F5BBFDCA9F7F}"/>
                </a:ext>
              </a:extLst>
            </p:cNvPr>
            <p:cNvSpPr/>
            <p:nvPr/>
          </p:nvSpPr>
          <p:spPr>
            <a:xfrm>
              <a:off x="1018425" y="205846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52"/>
                  </a:moveTo>
                  <a:lnTo>
                    <a:pt x="0" y="25659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52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0" name="object 1312">
              <a:extLst>
                <a:ext uri="{FF2B5EF4-FFF2-40B4-BE49-F238E27FC236}">
                  <a16:creationId xmlns:a16="http://schemas.microsoft.com/office/drawing/2014/main" id="{8D938CC8-ACB3-4BB6-FB28-3D067431F65B}"/>
                </a:ext>
              </a:extLst>
            </p:cNvPr>
            <p:cNvSpPr/>
            <p:nvPr/>
          </p:nvSpPr>
          <p:spPr>
            <a:xfrm>
              <a:off x="1018552" y="2058467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50"/>
                  </a:moveTo>
                  <a:lnTo>
                    <a:pt x="0" y="2565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5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1" name="object 1313">
              <a:extLst>
                <a:ext uri="{FF2B5EF4-FFF2-40B4-BE49-F238E27FC236}">
                  <a16:creationId xmlns:a16="http://schemas.microsoft.com/office/drawing/2014/main" id="{858766CF-9539-32C5-0790-D88CFE51D771}"/>
                </a:ext>
              </a:extLst>
            </p:cNvPr>
            <p:cNvSpPr/>
            <p:nvPr/>
          </p:nvSpPr>
          <p:spPr>
            <a:xfrm>
              <a:off x="1018692" y="2058463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46"/>
                  </a:moveTo>
                  <a:lnTo>
                    <a:pt x="0" y="25653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46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1314">
              <a:extLst>
                <a:ext uri="{FF2B5EF4-FFF2-40B4-BE49-F238E27FC236}">
                  <a16:creationId xmlns:a16="http://schemas.microsoft.com/office/drawing/2014/main" id="{E4312100-9D4A-D2E8-156F-804B8DCF557C}"/>
                </a:ext>
              </a:extLst>
            </p:cNvPr>
            <p:cNvSpPr/>
            <p:nvPr/>
          </p:nvSpPr>
          <p:spPr>
            <a:xfrm>
              <a:off x="1018832" y="2058460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43"/>
                  </a:moveTo>
                  <a:lnTo>
                    <a:pt x="0" y="25649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43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1315">
              <a:extLst>
                <a:ext uri="{FF2B5EF4-FFF2-40B4-BE49-F238E27FC236}">
                  <a16:creationId xmlns:a16="http://schemas.microsoft.com/office/drawing/2014/main" id="{59F2384A-EDF4-5C63-8B47-9A0D40768D01}"/>
                </a:ext>
              </a:extLst>
            </p:cNvPr>
            <p:cNvSpPr/>
            <p:nvPr/>
          </p:nvSpPr>
          <p:spPr>
            <a:xfrm>
              <a:off x="1018971" y="2058457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40"/>
                  </a:moveTo>
                  <a:lnTo>
                    <a:pt x="0" y="25646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4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1316">
              <a:extLst>
                <a:ext uri="{FF2B5EF4-FFF2-40B4-BE49-F238E27FC236}">
                  <a16:creationId xmlns:a16="http://schemas.microsoft.com/office/drawing/2014/main" id="{D70A816D-A152-C3CA-03D7-96A3A147640C}"/>
                </a:ext>
              </a:extLst>
            </p:cNvPr>
            <p:cNvSpPr/>
            <p:nvPr/>
          </p:nvSpPr>
          <p:spPr>
            <a:xfrm>
              <a:off x="1019111" y="2058454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37"/>
                  </a:moveTo>
                  <a:lnTo>
                    <a:pt x="0" y="25643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37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5" name="object 1317">
              <a:extLst>
                <a:ext uri="{FF2B5EF4-FFF2-40B4-BE49-F238E27FC236}">
                  <a16:creationId xmlns:a16="http://schemas.microsoft.com/office/drawing/2014/main" id="{065ACF02-7DD3-CD1C-3CCC-467ACE365DB4}"/>
                </a:ext>
              </a:extLst>
            </p:cNvPr>
            <p:cNvSpPr/>
            <p:nvPr/>
          </p:nvSpPr>
          <p:spPr>
            <a:xfrm>
              <a:off x="1019251" y="2058451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33"/>
                  </a:moveTo>
                  <a:lnTo>
                    <a:pt x="0" y="25640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33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6" name="object 1318">
              <a:extLst>
                <a:ext uri="{FF2B5EF4-FFF2-40B4-BE49-F238E27FC236}">
                  <a16:creationId xmlns:a16="http://schemas.microsoft.com/office/drawing/2014/main" id="{9E6F6847-F5BD-225B-6599-E8B0BD785D13}"/>
                </a:ext>
              </a:extLst>
            </p:cNvPr>
            <p:cNvSpPr/>
            <p:nvPr/>
          </p:nvSpPr>
          <p:spPr>
            <a:xfrm>
              <a:off x="1019378" y="205844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30"/>
                  </a:moveTo>
                  <a:lnTo>
                    <a:pt x="0" y="25637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3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1319">
              <a:extLst>
                <a:ext uri="{FF2B5EF4-FFF2-40B4-BE49-F238E27FC236}">
                  <a16:creationId xmlns:a16="http://schemas.microsoft.com/office/drawing/2014/main" id="{A248E54F-C328-E26B-9EEC-7B97F6DC95A0}"/>
                </a:ext>
              </a:extLst>
            </p:cNvPr>
            <p:cNvSpPr/>
            <p:nvPr/>
          </p:nvSpPr>
          <p:spPr>
            <a:xfrm>
              <a:off x="1019517" y="2058445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27"/>
                  </a:moveTo>
                  <a:lnTo>
                    <a:pt x="0" y="25634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27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1320">
              <a:extLst>
                <a:ext uri="{FF2B5EF4-FFF2-40B4-BE49-F238E27FC236}">
                  <a16:creationId xmlns:a16="http://schemas.microsoft.com/office/drawing/2014/main" id="{FA7EA6C6-1F31-3FB9-0522-0029C7905E43}"/>
                </a:ext>
              </a:extLst>
            </p:cNvPr>
            <p:cNvSpPr/>
            <p:nvPr/>
          </p:nvSpPr>
          <p:spPr>
            <a:xfrm>
              <a:off x="1019657" y="2058442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24"/>
                  </a:moveTo>
                  <a:lnTo>
                    <a:pt x="0" y="25630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2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1321">
              <a:extLst>
                <a:ext uri="{FF2B5EF4-FFF2-40B4-BE49-F238E27FC236}">
                  <a16:creationId xmlns:a16="http://schemas.microsoft.com/office/drawing/2014/main" id="{87F6DFAC-1936-5C43-9810-71C0420FB842}"/>
                </a:ext>
              </a:extLst>
            </p:cNvPr>
            <p:cNvSpPr/>
            <p:nvPr/>
          </p:nvSpPr>
          <p:spPr>
            <a:xfrm>
              <a:off x="1019797" y="2058439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21"/>
                  </a:moveTo>
                  <a:lnTo>
                    <a:pt x="0" y="25627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21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0" name="object 1322">
              <a:extLst>
                <a:ext uri="{FF2B5EF4-FFF2-40B4-BE49-F238E27FC236}">
                  <a16:creationId xmlns:a16="http://schemas.microsoft.com/office/drawing/2014/main" id="{9EE568DF-F2B8-CE1F-1606-9655927ECA22}"/>
                </a:ext>
              </a:extLst>
            </p:cNvPr>
            <p:cNvSpPr/>
            <p:nvPr/>
          </p:nvSpPr>
          <p:spPr>
            <a:xfrm>
              <a:off x="1019937" y="2058436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18"/>
                  </a:moveTo>
                  <a:lnTo>
                    <a:pt x="0" y="25624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18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1" name="object 1323">
              <a:extLst>
                <a:ext uri="{FF2B5EF4-FFF2-40B4-BE49-F238E27FC236}">
                  <a16:creationId xmlns:a16="http://schemas.microsoft.com/office/drawing/2014/main" id="{8E8B5C57-0DBA-AFC4-78B4-1B7246A6B038}"/>
                </a:ext>
              </a:extLst>
            </p:cNvPr>
            <p:cNvSpPr/>
            <p:nvPr/>
          </p:nvSpPr>
          <p:spPr>
            <a:xfrm>
              <a:off x="1020076" y="2058433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14"/>
                  </a:moveTo>
                  <a:lnTo>
                    <a:pt x="0" y="25621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1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1324">
              <a:extLst>
                <a:ext uri="{FF2B5EF4-FFF2-40B4-BE49-F238E27FC236}">
                  <a16:creationId xmlns:a16="http://schemas.microsoft.com/office/drawing/2014/main" id="{F8509562-3529-DCBA-8A48-6E7D2B295070}"/>
                </a:ext>
              </a:extLst>
            </p:cNvPr>
            <p:cNvSpPr/>
            <p:nvPr/>
          </p:nvSpPr>
          <p:spPr>
            <a:xfrm>
              <a:off x="1020203" y="2058430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11"/>
                  </a:moveTo>
                  <a:lnTo>
                    <a:pt x="0" y="25618"/>
                  </a:lnTo>
                  <a:lnTo>
                    <a:pt x="0" y="3"/>
                  </a:lnTo>
                  <a:lnTo>
                    <a:pt x="139" y="0"/>
                  </a:lnTo>
                  <a:lnTo>
                    <a:pt x="139" y="25611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1325">
              <a:extLst>
                <a:ext uri="{FF2B5EF4-FFF2-40B4-BE49-F238E27FC236}">
                  <a16:creationId xmlns:a16="http://schemas.microsoft.com/office/drawing/2014/main" id="{232376B4-A104-6A8D-AEF3-3F2DC6ACA2A1}"/>
                </a:ext>
              </a:extLst>
            </p:cNvPr>
            <p:cNvSpPr/>
            <p:nvPr/>
          </p:nvSpPr>
          <p:spPr>
            <a:xfrm>
              <a:off x="102034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07"/>
                  </a:moveTo>
                  <a:lnTo>
                    <a:pt x="0" y="25613"/>
                  </a:lnTo>
                  <a:lnTo>
                    <a:pt x="0" y="1"/>
                  </a:lnTo>
                  <a:lnTo>
                    <a:pt x="139" y="0"/>
                  </a:lnTo>
                  <a:lnTo>
                    <a:pt x="139" y="25607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1326">
              <a:extLst>
                <a:ext uri="{FF2B5EF4-FFF2-40B4-BE49-F238E27FC236}">
                  <a16:creationId xmlns:a16="http://schemas.microsoft.com/office/drawing/2014/main" id="{20968B1A-9461-93E8-827A-C2AC6FC394EB}"/>
                </a:ext>
              </a:extLst>
            </p:cNvPr>
            <p:cNvSpPr/>
            <p:nvPr/>
          </p:nvSpPr>
          <p:spPr>
            <a:xfrm>
              <a:off x="102048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601"/>
                  </a:moveTo>
                  <a:lnTo>
                    <a:pt x="0" y="2560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601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5" name="object 1327">
              <a:extLst>
                <a:ext uri="{FF2B5EF4-FFF2-40B4-BE49-F238E27FC236}">
                  <a16:creationId xmlns:a16="http://schemas.microsoft.com/office/drawing/2014/main" id="{9628F7C0-5FBA-B05C-8B1A-C696AF9B33E4}"/>
                </a:ext>
              </a:extLst>
            </p:cNvPr>
            <p:cNvSpPr/>
            <p:nvPr/>
          </p:nvSpPr>
          <p:spPr>
            <a:xfrm>
              <a:off x="1020622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94"/>
                  </a:moveTo>
                  <a:lnTo>
                    <a:pt x="0" y="2560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94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6" name="object 1328">
              <a:extLst>
                <a:ext uri="{FF2B5EF4-FFF2-40B4-BE49-F238E27FC236}">
                  <a16:creationId xmlns:a16="http://schemas.microsoft.com/office/drawing/2014/main" id="{4CA09A29-211E-BA9A-6D37-9310AB4AB1F7}"/>
                </a:ext>
              </a:extLst>
            </p:cNvPr>
            <p:cNvSpPr/>
            <p:nvPr/>
          </p:nvSpPr>
          <p:spPr>
            <a:xfrm>
              <a:off x="1020762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88"/>
                  </a:moveTo>
                  <a:lnTo>
                    <a:pt x="0" y="2559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88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7" name="object 1329">
              <a:extLst>
                <a:ext uri="{FF2B5EF4-FFF2-40B4-BE49-F238E27FC236}">
                  <a16:creationId xmlns:a16="http://schemas.microsoft.com/office/drawing/2014/main" id="{819EF831-5AE1-2FE6-5FE5-426C3356D446}"/>
                </a:ext>
              </a:extLst>
            </p:cNvPr>
            <p:cNvSpPr/>
            <p:nvPr/>
          </p:nvSpPr>
          <p:spPr>
            <a:xfrm>
              <a:off x="1020902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82"/>
                  </a:moveTo>
                  <a:lnTo>
                    <a:pt x="0" y="2558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82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8" name="object 1330">
              <a:extLst>
                <a:ext uri="{FF2B5EF4-FFF2-40B4-BE49-F238E27FC236}">
                  <a16:creationId xmlns:a16="http://schemas.microsoft.com/office/drawing/2014/main" id="{5B3CA28B-ADA9-EE7B-1DB0-8971FA55BDDB}"/>
                </a:ext>
              </a:extLst>
            </p:cNvPr>
            <p:cNvSpPr/>
            <p:nvPr/>
          </p:nvSpPr>
          <p:spPr>
            <a:xfrm>
              <a:off x="1021041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76"/>
                  </a:moveTo>
                  <a:lnTo>
                    <a:pt x="0" y="2558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76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9" name="object 1331">
              <a:extLst>
                <a:ext uri="{FF2B5EF4-FFF2-40B4-BE49-F238E27FC236}">
                  <a16:creationId xmlns:a16="http://schemas.microsoft.com/office/drawing/2014/main" id="{07C79666-3BA4-9478-B885-5C74BE00D30D}"/>
                </a:ext>
              </a:extLst>
            </p:cNvPr>
            <p:cNvSpPr/>
            <p:nvPr/>
          </p:nvSpPr>
          <p:spPr>
            <a:xfrm>
              <a:off x="102116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70"/>
                  </a:moveTo>
                  <a:lnTo>
                    <a:pt x="0" y="25576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7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0" name="object 1332">
              <a:extLst>
                <a:ext uri="{FF2B5EF4-FFF2-40B4-BE49-F238E27FC236}">
                  <a16:creationId xmlns:a16="http://schemas.microsoft.com/office/drawing/2014/main" id="{26026AF7-5333-BDDE-C208-9BC079D864B8}"/>
                </a:ext>
              </a:extLst>
            </p:cNvPr>
            <p:cNvSpPr/>
            <p:nvPr/>
          </p:nvSpPr>
          <p:spPr>
            <a:xfrm>
              <a:off x="102130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64"/>
                  </a:moveTo>
                  <a:lnTo>
                    <a:pt x="0" y="2557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6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1" name="object 1333">
              <a:extLst>
                <a:ext uri="{FF2B5EF4-FFF2-40B4-BE49-F238E27FC236}">
                  <a16:creationId xmlns:a16="http://schemas.microsoft.com/office/drawing/2014/main" id="{9450B08B-1605-5948-1754-FECF76AFEBED}"/>
                </a:ext>
              </a:extLst>
            </p:cNvPr>
            <p:cNvSpPr/>
            <p:nvPr/>
          </p:nvSpPr>
          <p:spPr>
            <a:xfrm>
              <a:off x="102144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57"/>
                  </a:moveTo>
                  <a:lnTo>
                    <a:pt x="0" y="2556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57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2" name="object 1334">
              <a:extLst>
                <a:ext uri="{FF2B5EF4-FFF2-40B4-BE49-F238E27FC236}">
                  <a16:creationId xmlns:a16="http://schemas.microsoft.com/office/drawing/2014/main" id="{0C0980B6-1A66-53A2-650F-156B2BD646AA}"/>
                </a:ext>
              </a:extLst>
            </p:cNvPr>
            <p:cNvSpPr/>
            <p:nvPr/>
          </p:nvSpPr>
          <p:spPr>
            <a:xfrm>
              <a:off x="102158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51"/>
                  </a:moveTo>
                  <a:lnTo>
                    <a:pt x="0" y="2555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51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3" name="object 1335">
              <a:extLst>
                <a:ext uri="{FF2B5EF4-FFF2-40B4-BE49-F238E27FC236}">
                  <a16:creationId xmlns:a16="http://schemas.microsoft.com/office/drawing/2014/main" id="{3CAB25DE-0239-9093-3C20-ED9F12760CDA}"/>
                </a:ext>
              </a:extLst>
            </p:cNvPr>
            <p:cNvSpPr/>
            <p:nvPr/>
          </p:nvSpPr>
          <p:spPr>
            <a:xfrm>
              <a:off x="1021727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45"/>
                  </a:moveTo>
                  <a:lnTo>
                    <a:pt x="0" y="2555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45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4" name="object 1336">
              <a:extLst>
                <a:ext uri="{FF2B5EF4-FFF2-40B4-BE49-F238E27FC236}">
                  <a16:creationId xmlns:a16="http://schemas.microsoft.com/office/drawing/2014/main" id="{9C38356F-73BD-835E-1B90-285BF3AA70F5}"/>
                </a:ext>
              </a:extLst>
            </p:cNvPr>
            <p:cNvSpPr/>
            <p:nvPr/>
          </p:nvSpPr>
          <p:spPr>
            <a:xfrm>
              <a:off x="1021867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38"/>
                  </a:moveTo>
                  <a:lnTo>
                    <a:pt x="0" y="2554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38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1337">
              <a:extLst>
                <a:ext uri="{FF2B5EF4-FFF2-40B4-BE49-F238E27FC236}">
                  <a16:creationId xmlns:a16="http://schemas.microsoft.com/office/drawing/2014/main" id="{C29D025B-7590-5AD2-E2D4-0418E87051B3}"/>
                </a:ext>
              </a:extLst>
            </p:cNvPr>
            <p:cNvSpPr/>
            <p:nvPr/>
          </p:nvSpPr>
          <p:spPr>
            <a:xfrm>
              <a:off x="1021994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33"/>
                  </a:moveTo>
                  <a:lnTo>
                    <a:pt x="0" y="2553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33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1338">
              <a:extLst>
                <a:ext uri="{FF2B5EF4-FFF2-40B4-BE49-F238E27FC236}">
                  <a16:creationId xmlns:a16="http://schemas.microsoft.com/office/drawing/2014/main" id="{61ECE7D2-602B-4E38-055A-6414893FED65}"/>
                </a:ext>
              </a:extLst>
            </p:cNvPr>
            <p:cNvSpPr/>
            <p:nvPr/>
          </p:nvSpPr>
          <p:spPr>
            <a:xfrm>
              <a:off x="1022134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26"/>
                  </a:moveTo>
                  <a:lnTo>
                    <a:pt x="0" y="25533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26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1339">
              <a:extLst>
                <a:ext uri="{FF2B5EF4-FFF2-40B4-BE49-F238E27FC236}">
                  <a16:creationId xmlns:a16="http://schemas.microsoft.com/office/drawing/2014/main" id="{C94A86F7-91B9-45E7-A183-B7F43D4251BF}"/>
                </a:ext>
              </a:extLst>
            </p:cNvPr>
            <p:cNvSpPr/>
            <p:nvPr/>
          </p:nvSpPr>
          <p:spPr>
            <a:xfrm>
              <a:off x="102227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20"/>
                  </a:moveTo>
                  <a:lnTo>
                    <a:pt x="0" y="25526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2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1340">
              <a:extLst>
                <a:ext uri="{FF2B5EF4-FFF2-40B4-BE49-F238E27FC236}">
                  <a16:creationId xmlns:a16="http://schemas.microsoft.com/office/drawing/2014/main" id="{0FE70B2F-335A-7EDE-B58E-84F2A0AA11CF}"/>
                </a:ext>
              </a:extLst>
            </p:cNvPr>
            <p:cNvSpPr/>
            <p:nvPr/>
          </p:nvSpPr>
          <p:spPr>
            <a:xfrm>
              <a:off x="102241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14"/>
                  </a:moveTo>
                  <a:lnTo>
                    <a:pt x="0" y="2552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14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9" name="object 1341">
              <a:extLst>
                <a:ext uri="{FF2B5EF4-FFF2-40B4-BE49-F238E27FC236}">
                  <a16:creationId xmlns:a16="http://schemas.microsoft.com/office/drawing/2014/main" id="{0459BD64-F7A9-3584-F8FD-6E79C355A875}"/>
                </a:ext>
              </a:extLst>
            </p:cNvPr>
            <p:cNvSpPr/>
            <p:nvPr/>
          </p:nvSpPr>
          <p:spPr>
            <a:xfrm>
              <a:off x="102255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08"/>
                  </a:moveTo>
                  <a:lnTo>
                    <a:pt x="0" y="255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08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0" name="object 1342">
              <a:extLst>
                <a:ext uri="{FF2B5EF4-FFF2-40B4-BE49-F238E27FC236}">
                  <a16:creationId xmlns:a16="http://schemas.microsoft.com/office/drawing/2014/main" id="{57B60B05-DEBF-AFB0-7535-AE7ABFB6E53E}"/>
                </a:ext>
              </a:extLst>
            </p:cNvPr>
            <p:cNvSpPr/>
            <p:nvPr/>
          </p:nvSpPr>
          <p:spPr>
            <a:xfrm>
              <a:off x="1022692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501"/>
                  </a:moveTo>
                  <a:lnTo>
                    <a:pt x="0" y="2550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501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1" name="object 1343">
              <a:extLst>
                <a:ext uri="{FF2B5EF4-FFF2-40B4-BE49-F238E27FC236}">
                  <a16:creationId xmlns:a16="http://schemas.microsoft.com/office/drawing/2014/main" id="{979103B3-2B65-A5B9-9234-BDC8B0BE697D}"/>
                </a:ext>
              </a:extLst>
            </p:cNvPr>
            <p:cNvSpPr/>
            <p:nvPr/>
          </p:nvSpPr>
          <p:spPr>
            <a:xfrm>
              <a:off x="1022819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95"/>
                  </a:moveTo>
                  <a:lnTo>
                    <a:pt x="0" y="2550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95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1344">
              <a:extLst>
                <a:ext uri="{FF2B5EF4-FFF2-40B4-BE49-F238E27FC236}">
                  <a16:creationId xmlns:a16="http://schemas.microsoft.com/office/drawing/2014/main" id="{366EB1B3-816B-5839-6B06-7579951F30F6}"/>
                </a:ext>
              </a:extLst>
            </p:cNvPr>
            <p:cNvSpPr/>
            <p:nvPr/>
          </p:nvSpPr>
          <p:spPr>
            <a:xfrm>
              <a:off x="1022959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89"/>
                  </a:moveTo>
                  <a:lnTo>
                    <a:pt x="0" y="2549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89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3" name="object 1345">
              <a:extLst>
                <a:ext uri="{FF2B5EF4-FFF2-40B4-BE49-F238E27FC236}">
                  <a16:creationId xmlns:a16="http://schemas.microsoft.com/office/drawing/2014/main" id="{51880E4A-FDFF-9152-3690-0C3F1B31875B}"/>
                </a:ext>
              </a:extLst>
            </p:cNvPr>
            <p:cNvSpPr/>
            <p:nvPr/>
          </p:nvSpPr>
          <p:spPr>
            <a:xfrm>
              <a:off x="1023099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83"/>
                  </a:moveTo>
                  <a:lnTo>
                    <a:pt x="0" y="2548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83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4" name="object 1346">
              <a:extLst>
                <a:ext uri="{FF2B5EF4-FFF2-40B4-BE49-F238E27FC236}">
                  <a16:creationId xmlns:a16="http://schemas.microsoft.com/office/drawing/2014/main" id="{3932012D-DEF7-B7A5-3804-98F1DF58CB39}"/>
                </a:ext>
              </a:extLst>
            </p:cNvPr>
            <p:cNvSpPr/>
            <p:nvPr/>
          </p:nvSpPr>
          <p:spPr>
            <a:xfrm>
              <a:off x="102323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77"/>
                  </a:moveTo>
                  <a:lnTo>
                    <a:pt x="0" y="25483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77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5" name="object 1347">
              <a:extLst>
                <a:ext uri="{FF2B5EF4-FFF2-40B4-BE49-F238E27FC236}">
                  <a16:creationId xmlns:a16="http://schemas.microsoft.com/office/drawing/2014/main" id="{2D35A0AE-014B-D515-1612-46176C210E83}"/>
                </a:ext>
              </a:extLst>
            </p:cNvPr>
            <p:cNvSpPr/>
            <p:nvPr/>
          </p:nvSpPr>
          <p:spPr>
            <a:xfrm>
              <a:off x="102337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70"/>
                  </a:moveTo>
                  <a:lnTo>
                    <a:pt x="0" y="2547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7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6" name="object 1348">
              <a:extLst>
                <a:ext uri="{FF2B5EF4-FFF2-40B4-BE49-F238E27FC236}">
                  <a16:creationId xmlns:a16="http://schemas.microsoft.com/office/drawing/2014/main" id="{0FB935AA-C1E3-ADFD-189B-207A02AE7E88}"/>
                </a:ext>
              </a:extLst>
            </p:cNvPr>
            <p:cNvSpPr/>
            <p:nvPr/>
          </p:nvSpPr>
          <p:spPr>
            <a:xfrm>
              <a:off x="1023518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64"/>
                  </a:moveTo>
                  <a:lnTo>
                    <a:pt x="0" y="2547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64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7" name="object 1349">
              <a:extLst>
                <a:ext uri="{FF2B5EF4-FFF2-40B4-BE49-F238E27FC236}">
                  <a16:creationId xmlns:a16="http://schemas.microsoft.com/office/drawing/2014/main" id="{E9339742-BBFF-A398-230E-3217884F3816}"/>
                </a:ext>
              </a:extLst>
            </p:cNvPr>
            <p:cNvSpPr/>
            <p:nvPr/>
          </p:nvSpPr>
          <p:spPr>
            <a:xfrm>
              <a:off x="1023645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58"/>
                  </a:moveTo>
                  <a:lnTo>
                    <a:pt x="0" y="2546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58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8" name="object 1350">
              <a:extLst>
                <a:ext uri="{FF2B5EF4-FFF2-40B4-BE49-F238E27FC236}">
                  <a16:creationId xmlns:a16="http://schemas.microsoft.com/office/drawing/2014/main" id="{71D9535F-F47D-2636-2132-CB60E1D3B16A}"/>
                </a:ext>
              </a:extLst>
            </p:cNvPr>
            <p:cNvSpPr/>
            <p:nvPr/>
          </p:nvSpPr>
          <p:spPr>
            <a:xfrm>
              <a:off x="1023785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52"/>
                  </a:moveTo>
                  <a:lnTo>
                    <a:pt x="0" y="2545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52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1351">
              <a:extLst>
                <a:ext uri="{FF2B5EF4-FFF2-40B4-BE49-F238E27FC236}">
                  <a16:creationId xmlns:a16="http://schemas.microsoft.com/office/drawing/2014/main" id="{330C05FF-C4FE-6095-082F-AE94166CEAA5}"/>
                </a:ext>
              </a:extLst>
            </p:cNvPr>
            <p:cNvSpPr/>
            <p:nvPr/>
          </p:nvSpPr>
          <p:spPr>
            <a:xfrm>
              <a:off x="1023924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46"/>
                  </a:moveTo>
                  <a:lnTo>
                    <a:pt x="0" y="2545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46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0" name="object 1352">
              <a:extLst>
                <a:ext uri="{FF2B5EF4-FFF2-40B4-BE49-F238E27FC236}">
                  <a16:creationId xmlns:a16="http://schemas.microsoft.com/office/drawing/2014/main" id="{F0F33179-72F0-B21B-45CE-5B4C2EF28299}"/>
                </a:ext>
              </a:extLst>
            </p:cNvPr>
            <p:cNvSpPr/>
            <p:nvPr/>
          </p:nvSpPr>
          <p:spPr>
            <a:xfrm>
              <a:off x="1024064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39"/>
                  </a:moveTo>
                  <a:lnTo>
                    <a:pt x="0" y="25446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39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1" name="object 1353">
              <a:extLst>
                <a:ext uri="{FF2B5EF4-FFF2-40B4-BE49-F238E27FC236}">
                  <a16:creationId xmlns:a16="http://schemas.microsoft.com/office/drawing/2014/main" id="{1B1682E8-7B96-6CEB-933E-BD457A6929BE}"/>
                </a:ext>
              </a:extLst>
            </p:cNvPr>
            <p:cNvSpPr/>
            <p:nvPr/>
          </p:nvSpPr>
          <p:spPr>
            <a:xfrm>
              <a:off x="1024204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33"/>
                  </a:moveTo>
                  <a:lnTo>
                    <a:pt x="0" y="2543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33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2" name="object 1354">
              <a:extLst>
                <a:ext uri="{FF2B5EF4-FFF2-40B4-BE49-F238E27FC236}">
                  <a16:creationId xmlns:a16="http://schemas.microsoft.com/office/drawing/2014/main" id="{2B6FFD81-6E42-3A04-06E4-C12841310310}"/>
                </a:ext>
              </a:extLst>
            </p:cNvPr>
            <p:cNvSpPr/>
            <p:nvPr/>
          </p:nvSpPr>
          <p:spPr>
            <a:xfrm>
              <a:off x="1024343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27"/>
                  </a:moveTo>
                  <a:lnTo>
                    <a:pt x="0" y="25433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27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3" name="object 1355">
              <a:extLst>
                <a:ext uri="{FF2B5EF4-FFF2-40B4-BE49-F238E27FC236}">
                  <a16:creationId xmlns:a16="http://schemas.microsoft.com/office/drawing/2014/main" id="{914F66A8-6025-D5BA-48C0-5A42328CF9C6}"/>
                </a:ext>
              </a:extLst>
            </p:cNvPr>
            <p:cNvSpPr/>
            <p:nvPr/>
          </p:nvSpPr>
          <p:spPr>
            <a:xfrm>
              <a:off x="1024470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21"/>
                  </a:moveTo>
                  <a:lnTo>
                    <a:pt x="0" y="2542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21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4" name="object 1356">
              <a:extLst>
                <a:ext uri="{FF2B5EF4-FFF2-40B4-BE49-F238E27FC236}">
                  <a16:creationId xmlns:a16="http://schemas.microsoft.com/office/drawing/2014/main" id="{F29F6E6B-0862-21F1-E218-1F7C84695C30}"/>
                </a:ext>
              </a:extLst>
            </p:cNvPr>
            <p:cNvSpPr/>
            <p:nvPr/>
          </p:nvSpPr>
          <p:spPr>
            <a:xfrm>
              <a:off x="1024610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15"/>
                  </a:moveTo>
                  <a:lnTo>
                    <a:pt x="0" y="2542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15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5" name="object 1357">
              <a:extLst>
                <a:ext uri="{FF2B5EF4-FFF2-40B4-BE49-F238E27FC236}">
                  <a16:creationId xmlns:a16="http://schemas.microsoft.com/office/drawing/2014/main" id="{903F2F8C-DC76-9A4A-CEC3-CD8DC82D9A45}"/>
                </a:ext>
              </a:extLst>
            </p:cNvPr>
            <p:cNvSpPr/>
            <p:nvPr/>
          </p:nvSpPr>
          <p:spPr>
            <a:xfrm>
              <a:off x="1024750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09"/>
                  </a:moveTo>
                  <a:lnTo>
                    <a:pt x="0" y="2541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09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6" name="object 1358">
              <a:extLst>
                <a:ext uri="{FF2B5EF4-FFF2-40B4-BE49-F238E27FC236}">
                  <a16:creationId xmlns:a16="http://schemas.microsoft.com/office/drawing/2014/main" id="{6D5378FC-24D5-9F46-8123-436629C87E06}"/>
                </a:ext>
              </a:extLst>
            </p:cNvPr>
            <p:cNvSpPr/>
            <p:nvPr/>
          </p:nvSpPr>
          <p:spPr>
            <a:xfrm>
              <a:off x="1024890" y="2058428"/>
              <a:ext cx="635" cy="26034"/>
            </a:xfrm>
            <a:custGeom>
              <a:avLst/>
              <a:gdLst/>
              <a:ahLst/>
              <a:cxnLst/>
              <a:rect l="l" t="t" r="r" b="b"/>
              <a:pathLst>
                <a:path w="634" h="26035">
                  <a:moveTo>
                    <a:pt x="139" y="25402"/>
                  </a:moveTo>
                  <a:lnTo>
                    <a:pt x="0" y="2540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402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7" name="object 1359">
              <a:extLst>
                <a:ext uri="{FF2B5EF4-FFF2-40B4-BE49-F238E27FC236}">
                  <a16:creationId xmlns:a16="http://schemas.microsoft.com/office/drawing/2014/main" id="{D5FBA3D6-44B4-A161-3497-2DB6D5DAB0AB}"/>
                </a:ext>
              </a:extLst>
            </p:cNvPr>
            <p:cNvSpPr/>
            <p:nvPr/>
          </p:nvSpPr>
          <p:spPr>
            <a:xfrm>
              <a:off x="1025029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96"/>
                  </a:moveTo>
                  <a:lnTo>
                    <a:pt x="0" y="2540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96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1360">
              <a:extLst>
                <a:ext uri="{FF2B5EF4-FFF2-40B4-BE49-F238E27FC236}">
                  <a16:creationId xmlns:a16="http://schemas.microsoft.com/office/drawing/2014/main" id="{8FFB2ACA-0D69-0B42-0C95-1360DE1A8A55}"/>
                </a:ext>
              </a:extLst>
            </p:cNvPr>
            <p:cNvSpPr/>
            <p:nvPr/>
          </p:nvSpPr>
          <p:spPr>
            <a:xfrm>
              <a:off x="1025169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90"/>
                  </a:moveTo>
                  <a:lnTo>
                    <a:pt x="0" y="25396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9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1361">
              <a:extLst>
                <a:ext uri="{FF2B5EF4-FFF2-40B4-BE49-F238E27FC236}">
                  <a16:creationId xmlns:a16="http://schemas.microsoft.com/office/drawing/2014/main" id="{DAA450B6-A26C-3CD4-4CDC-C7E2EC138E8C}"/>
                </a:ext>
              </a:extLst>
            </p:cNvPr>
            <p:cNvSpPr/>
            <p:nvPr/>
          </p:nvSpPr>
          <p:spPr>
            <a:xfrm>
              <a:off x="1025309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83"/>
                  </a:moveTo>
                  <a:lnTo>
                    <a:pt x="0" y="2539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83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1362">
              <a:extLst>
                <a:ext uri="{FF2B5EF4-FFF2-40B4-BE49-F238E27FC236}">
                  <a16:creationId xmlns:a16="http://schemas.microsoft.com/office/drawing/2014/main" id="{6ED2D8A1-0D52-0C2E-2F1E-410FF7EF0F7E}"/>
                </a:ext>
              </a:extLst>
            </p:cNvPr>
            <p:cNvSpPr/>
            <p:nvPr/>
          </p:nvSpPr>
          <p:spPr>
            <a:xfrm>
              <a:off x="1025436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78"/>
                  </a:moveTo>
                  <a:lnTo>
                    <a:pt x="0" y="2538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78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1363">
              <a:extLst>
                <a:ext uri="{FF2B5EF4-FFF2-40B4-BE49-F238E27FC236}">
                  <a16:creationId xmlns:a16="http://schemas.microsoft.com/office/drawing/2014/main" id="{3F7ECD0B-C9B2-C246-5B4B-E360500560D9}"/>
                </a:ext>
              </a:extLst>
            </p:cNvPr>
            <p:cNvSpPr/>
            <p:nvPr/>
          </p:nvSpPr>
          <p:spPr>
            <a:xfrm>
              <a:off x="1025575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71"/>
                  </a:moveTo>
                  <a:lnTo>
                    <a:pt x="0" y="2537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71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1364">
              <a:extLst>
                <a:ext uri="{FF2B5EF4-FFF2-40B4-BE49-F238E27FC236}">
                  <a16:creationId xmlns:a16="http://schemas.microsoft.com/office/drawing/2014/main" id="{9811C7EE-BC9A-68AD-16CE-44015D12C5B5}"/>
                </a:ext>
              </a:extLst>
            </p:cNvPr>
            <p:cNvSpPr/>
            <p:nvPr/>
          </p:nvSpPr>
          <p:spPr>
            <a:xfrm>
              <a:off x="1025715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65"/>
                  </a:moveTo>
                  <a:lnTo>
                    <a:pt x="0" y="2537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65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1365">
              <a:extLst>
                <a:ext uri="{FF2B5EF4-FFF2-40B4-BE49-F238E27FC236}">
                  <a16:creationId xmlns:a16="http://schemas.microsoft.com/office/drawing/2014/main" id="{0F39837D-6325-2098-1362-FD6C9E0D5F60}"/>
                </a:ext>
              </a:extLst>
            </p:cNvPr>
            <p:cNvSpPr/>
            <p:nvPr/>
          </p:nvSpPr>
          <p:spPr>
            <a:xfrm>
              <a:off x="1025855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59"/>
                  </a:moveTo>
                  <a:lnTo>
                    <a:pt x="0" y="2536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59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1366">
              <a:extLst>
                <a:ext uri="{FF2B5EF4-FFF2-40B4-BE49-F238E27FC236}">
                  <a16:creationId xmlns:a16="http://schemas.microsoft.com/office/drawing/2014/main" id="{298DC8A0-36B7-B2DC-437B-8DEEBAEBA6E9}"/>
                </a:ext>
              </a:extLst>
            </p:cNvPr>
            <p:cNvSpPr/>
            <p:nvPr/>
          </p:nvSpPr>
          <p:spPr>
            <a:xfrm>
              <a:off x="1025994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52"/>
                  </a:moveTo>
                  <a:lnTo>
                    <a:pt x="0" y="25359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52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5" name="object 1367">
              <a:extLst>
                <a:ext uri="{FF2B5EF4-FFF2-40B4-BE49-F238E27FC236}">
                  <a16:creationId xmlns:a16="http://schemas.microsoft.com/office/drawing/2014/main" id="{63DC2C45-94B6-177F-EA10-02D805C48F34}"/>
                </a:ext>
              </a:extLst>
            </p:cNvPr>
            <p:cNvSpPr/>
            <p:nvPr/>
          </p:nvSpPr>
          <p:spPr>
            <a:xfrm>
              <a:off x="1026134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46"/>
                  </a:moveTo>
                  <a:lnTo>
                    <a:pt x="0" y="2535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46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6" name="object 1368">
              <a:extLst>
                <a:ext uri="{FF2B5EF4-FFF2-40B4-BE49-F238E27FC236}">
                  <a16:creationId xmlns:a16="http://schemas.microsoft.com/office/drawing/2014/main" id="{16B10E1C-69AE-0526-241B-BD7CB4E55DDD}"/>
                </a:ext>
              </a:extLst>
            </p:cNvPr>
            <p:cNvSpPr/>
            <p:nvPr/>
          </p:nvSpPr>
          <p:spPr>
            <a:xfrm>
              <a:off x="1026261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40"/>
                  </a:moveTo>
                  <a:lnTo>
                    <a:pt x="0" y="2534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4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1369">
              <a:extLst>
                <a:ext uri="{FF2B5EF4-FFF2-40B4-BE49-F238E27FC236}">
                  <a16:creationId xmlns:a16="http://schemas.microsoft.com/office/drawing/2014/main" id="{6F16745D-2C4E-BFC3-58DB-5915955A61DF}"/>
                </a:ext>
              </a:extLst>
            </p:cNvPr>
            <p:cNvSpPr/>
            <p:nvPr/>
          </p:nvSpPr>
          <p:spPr>
            <a:xfrm>
              <a:off x="1026401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34"/>
                  </a:moveTo>
                  <a:lnTo>
                    <a:pt x="0" y="2534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34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1370">
              <a:extLst>
                <a:ext uri="{FF2B5EF4-FFF2-40B4-BE49-F238E27FC236}">
                  <a16:creationId xmlns:a16="http://schemas.microsoft.com/office/drawing/2014/main" id="{E3542F12-9C03-CD95-19CF-E945BAC85A29}"/>
                </a:ext>
              </a:extLst>
            </p:cNvPr>
            <p:cNvSpPr/>
            <p:nvPr/>
          </p:nvSpPr>
          <p:spPr>
            <a:xfrm>
              <a:off x="1026541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28"/>
                  </a:moveTo>
                  <a:lnTo>
                    <a:pt x="0" y="253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28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1371">
              <a:extLst>
                <a:ext uri="{FF2B5EF4-FFF2-40B4-BE49-F238E27FC236}">
                  <a16:creationId xmlns:a16="http://schemas.microsoft.com/office/drawing/2014/main" id="{81A4561C-E086-5B4C-9289-AB6439E718AC}"/>
                </a:ext>
              </a:extLst>
            </p:cNvPr>
            <p:cNvSpPr/>
            <p:nvPr/>
          </p:nvSpPr>
          <p:spPr>
            <a:xfrm>
              <a:off x="1026680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22"/>
                  </a:moveTo>
                  <a:lnTo>
                    <a:pt x="0" y="25328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22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1372">
              <a:extLst>
                <a:ext uri="{FF2B5EF4-FFF2-40B4-BE49-F238E27FC236}">
                  <a16:creationId xmlns:a16="http://schemas.microsoft.com/office/drawing/2014/main" id="{971B30A7-54D1-24C4-7E64-E898074CDD41}"/>
                </a:ext>
              </a:extLst>
            </p:cNvPr>
            <p:cNvSpPr/>
            <p:nvPr/>
          </p:nvSpPr>
          <p:spPr>
            <a:xfrm>
              <a:off x="1026820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15"/>
                  </a:moveTo>
                  <a:lnTo>
                    <a:pt x="0" y="2532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15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1373">
              <a:extLst>
                <a:ext uri="{FF2B5EF4-FFF2-40B4-BE49-F238E27FC236}">
                  <a16:creationId xmlns:a16="http://schemas.microsoft.com/office/drawing/2014/main" id="{01EBF436-E3F5-9583-956E-C0D4F6B8F418}"/>
                </a:ext>
              </a:extLst>
            </p:cNvPr>
            <p:cNvSpPr/>
            <p:nvPr/>
          </p:nvSpPr>
          <p:spPr>
            <a:xfrm>
              <a:off x="1026960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09"/>
                  </a:moveTo>
                  <a:lnTo>
                    <a:pt x="0" y="2531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09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1374">
              <a:extLst>
                <a:ext uri="{FF2B5EF4-FFF2-40B4-BE49-F238E27FC236}">
                  <a16:creationId xmlns:a16="http://schemas.microsoft.com/office/drawing/2014/main" id="{116D7C5B-9679-8A10-3244-39E81C934738}"/>
                </a:ext>
              </a:extLst>
            </p:cNvPr>
            <p:cNvSpPr/>
            <p:nvPr/>
          </p:nvSpPr>
          <p:spPr>
            <a:xfrm>
              <a:off x="1027087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303"/>
                  </a:moveTo>
                  <a:lnTo>
                    <a:pt x="0" y="25310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303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1375">
              <a:extLst>
                <a:ext uri="{FF2B5EF4-FFF2-40B4-BE49-F238E27FC236}">
                  <a16:creationId xmlns:a16="http://schemas.microsoft.com/office/drawing/2014/main" id="{63DA826A-B265-9FD8-0740-8F1B883C2FEA}"/>
                </a:ext>
              </a:extLst>
            </p:cNvPr>
            <p:cNvSpPr/>
            <p:nvPr/>
          </p:nvSpPr>
          <p:spPr>
            <a:xfrm>
              <a:off x="1027226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297"/>
                  </a:moveTo>
                  <a:lnTo>
                    <a:pt x="0" y="25303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297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1376">
              <a:extLst>
                <a:ext uri="{FF2B5EF4-FFF2-40B4-BE49-F238E27FC236}">
                  <a16:creationId xmlns:a16="http://schemas.microsoft.com/office/drawing/2014/main" id="{07BA8B09-D24B-B7E6-13C4-24939E3E2782}"/>
                </a:ext>
              </a:extLst>
            </p:cNvPr>
            <p:cNvSpPr/>
            <p:nvPr/>
          </p:nvSpPr>
          <p:spPr>
            <a:xfrm>
              <a:off x="1027366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291"/>
                  </a:moveTo>
                  <a:lnTo>
                    <a:pt x="0" y="25297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5291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1377">
              <a:extLst>
                <a:ext uri="{FF2B5EF4-FFF2-40B4-BE49-F238E27FC236}">
                  <a16:creationId xmlns:a16="http://schemas.microsoft.com/office/drawing/2014/main" id="{CCC297D9-2814-1DC4-4E44-076CF377DD88}"/>
                </a:ext>
              </a:extLst>
            </p:cNvPr>
            <p:cNvSpPr/>
            <p:nvPr/>
          </p:nvSpPr>
          <p:spPr>
            <a:xfrm>
              <a:off x="1027506" y="205842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284"/>
                  </a:moveTo>
                  <a:lnTo>
                    <a:pt x="0" y="25291"/>
                  </a:lnTo>
                  <a:lnTo>
                    <a:pt x="0" y="0"/>
                  </a:lnTo>
                  <a:lnTo>
                    <a:pt x="139" y="102"/>
                  </a:lnTo>
                  <a:lnTo>
                    <a:pt x="139" y="25284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1378">
              <a:extLst>
                <a:ext uri="{FF2B5EF4-FFF2-40B4-BE49-F238E27FC236}">
                  <a16:creationId xmlns:a16="http://schemas.microsoft.com/office/drawing/2014/main" id="{7841FF97-2539-BBBD-2E43-698418313CE1}"/>
                </a:ext>
              </a:extLst>
            </p:cNvPr>
            <p:cNvSpPr/>
            <p:nvPr/>
          </p:nvSpPr>
          <p:spPr>
            <a:xfrm>
              <a:off x="1027645" y="2058530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176"/>
                  </a:moveTo>
                  <a:lnTo>
                    <a:pt x="0" y="25182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5176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7" name="object 1379">
              <a:extLst>
                <a:ext uri="{FF2B5EF4-FFF2-40B4-BE49-F238E27FC236}">
                  <a16:creationId xmlns:a16="http://schemas.microsoft.com/office/drawing/2014/main" id="{6F492B72-4650-8911-C56E-8265DCEA647F}"/>
                </a:ext>
              </a:extLst>
            </p:cNvPr>
            <p:cNvSpPr/>
            <p:nvPr/>
          </p:nvSpPr>
          <p:spPr>
            <a:xfrm>
              <a:off x="1027785" y="2058671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5029"/>
                  </a:moveTo>
                  <a:lnTo>
                    <a:pt x="0" y="25036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5029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8" name="object 1380">
              <a:extLst>
                <a:ext uri="{FF2B5EF4-FFF2-40B4-BE49-F238E27FC236}">
                  <a16:creationId xmlns:a16="http://schemas.microsoft.com/office/drawing/2014/main" id="{BFA99D18-B710-4971-4A2E-637BE6E8C62C}"/>
                </a:ext>
              </a:extLst>
            </p:cNvPr>
            <p:cNvSpPr/>
            <p:nvPr/>
          </p:nvSpPr>
          <p:spPr>
            <a:xfrm>
              <a:off x="1027912" y="2058798"/>
              <a:ext cx="635" cy="25400"/>
            </a:xfrm>
            <a:custGeom>
              <a:avLst/>
              <a:gdLst/>
              <a:ahLst/>
              <a:cxnLst/>
              <a:rect l="l" t="t" r="r" b="b"/>
              <a:pathLst>
                <a:path w="634" h="25400">
                  <a:moveTo>
                    <a:pt x="139" y="24896"/>
                  </a:moveTo>
                  <a:lnTo>
                    <a:pt x="0" y="24902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4896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9" name="object 1381">
              <a:extLst>
                <a:ext uri="{FF2B5EF4-FFF2-40B4-BE49-F238E27FC236}">
                  <a16:creationId xmlns:a16="http://schemas.microsoft.com/office/drawing/2014/main" id="{D01909E9-BDCE-A39C-0465-BC30A61A16E0}"/>
                </a:ext>
              </a:extLst>
            </p:cNvPr>
            <p:cNvSpPr/>
            <p:nvPr/>
          </p:nvSpPr>
          <p:spPr>
            <a:xfrm>
              <a:off x="1028052" y="2058939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139" y="24750"/>
                  </a:moveTo>
                  <a:lnTo>
                    <a:pt x="0" y="24756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475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1382">
              <a:extLst>
                <a:ext uri="{FF2B5EF4-FFF2-40B4-BE49-F238E27FC236}">
                  <a16:creationId xmlns:a16="http://schemas.microsoft.com/office/drawing/2014/main" id="{3154CE47-EA03-2127-DEA1-3331C631ABFE}"/>
                </a:ext>
              </a:extLst>
            </p:cNvPr>
            <p:cNvSpPr/>
            <p:nvPr/>
          </p:nvSpPr>
          <p:spPr>
            <a:xfrm>
              <a:off x="1028191" y="2059079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139" y="24463"/>
                  </a:moveTo>
                  <a:lnTo>
                    <a:pt x="0" y="24609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4463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1383">
              <a:extLst>
                <a:ext uri="{FF2B5EF4-FFF2-40B4-BE49-F238E27FC236}">
                  <a16:creationId xmlns:a16="http://schemas.microsoft.com/office/drawing/2014/main" id="{CEA8E853-B11E-34B5-E1D7-E15B9B725737}"/>
                </a:ext>
              </a:extLst>
            </p:cNvPr>
            <p:cNvSpPr/>
            <p:nvPr/>
          </p:nvSpPr>
          <p:spPr>
            <a:xfrm>
              <a:off x="1028331" y="2059219"/>
              <a:ext cx="635" cy="24765"/>
            </a:xfrm>
            <a:custGeom>
              <a:avLst/>
              <a:gdLst/>
              <a:ahLst/>
              <a:cxnLst/>
              <a:rect l="l" t="t" r="r" b="b"/>
              <a:pathLst>
                <a:path w="634" h="24764">
                  <a:moveTo>
                    <a:pt x="139" y="24177"/>
                  </a:moveTo>
                  <a:lnTo>
                    <a:pt x="0" y="24323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4177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2" name="object 1384">
              <a:extLst>
                <a:ext uri="{FF2B5EF4-FFF2-40B4-BE49-F238E27FC236}">
                  <a16:creationId xmlns:a16="http://schemas.microsoft.com/office/drawing/2014/main" id="{E85DD59C-04CF-DED9-C62E-038DB30BE2AA}"/>
                </a:ext>
              </a:extLst>
            </p:cNvPr>
            <p:cNvSpPr/>
            <p:nvPr/>
          </p:nvSpPr>
          <p:spPr>
            <a:xfrm>
              <a:off x="1028471" y="2059360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139" y="23890"/>
                  </a:moveTo>
                  <a:lnTo>
                    <a:pt x="0" y="24036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389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3" name="object 1385">
              <a:extLst>
                <a:ext uri="{FF2B5EF4-FFF2-40B4-BE49-F238E27FC236}">
                  <a16:creationId xmlns:a16="http://schemas.microsoft.com/office/drawing/2014/main" id="{4B5F32C4-405B-A63E-2B21-4113D96DD5F7}"/>
                </a:ext>
              </a:extLst>
            </p:cNvPr>
            <p:cNvSpPr/>
            <p:nvPr/>
          </p:nvSpPr>
          <p:spPr>
            <a:xfrm>
              <a:off x="1028611" y="2059500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4" h="24130">
                  <a:moveTo>
                    <a:pt x="139" y="23604"/>
                  </a:moveTo>
                  <a:lnTo>
                    <a:pt x="0" y="23750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3604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1386">
              <a:extLst>
                <a:ext uri="{FF2B5EF4-FFF2-40B4-BE49-F238E27FC236}">
                  <a16:creationId xmlns:a16="http://schemas.microsoft.com/office/drawing/2014/main" id="{3429C97D-1030-4BF3-66AD-25CB0D45C7A7}"/>
                </a:ext>
              </a:extLst>
            </p:cNvPr>
            <p:cNvSpPr/>
            <p:nvPr/>
          </p:nvSpPr>
          <p:spPr>
            <a:xfrm>
              <a:off x="1028750" y="2059640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4">
                  <a:moveTo>
                    <a:pt x="139" y="23318"/>
                  </a:moveTo>
                  <a:lnTo>
                    <a:pt x="0" y="23464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3318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1387">
              <a:extLst>
                <a:ext uri="{FF2B5EF4-FFF2-40B4-BE49-F238E27FC236}">
                  <a16:creationId xmlns:a16="http://schemas.microsoft.com/office/drawing/2014/main" id="{7A05E72E-FFA7-B138-4EC0-902B6EC08244}"/>
                </a:ext>
              </a:extLst>
            </p:cNvPr>
            <p:cNvSpPr/>
            <p:nvPr/>
          </p:nvSpPr>
          <p:spPr>
            <a:xfrm>
              <a:off x="1028877" y="2059768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4">
                  <a:moveTo>
                    <a:pt x="139" y="23057"/>
                  </a:moveTo>
                  <a:lnTo>
                    <a:pt x="0" y="23203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3057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1388">
              <a:extLst>
                <a:ext uri="{FF2B5EF4-FFF2-40B4-BE49-F238E27FC236}">
                  <a16:creationId xmlns:a16="http://schemas.microsoft.com/office/drawing/2014/main" id="{A50A7D9D-079B-6FFE-6A20-92A7B02AAD40}"/>
                </a:ext>
              </a:extLst>
            </p:cNvPr>
            <p:cNvSpPr/>
            <p:nvPr/>
          </p:nvSpPr>
          <p:spPr>
            <a:xfrm>
              <a:off x="1029017" y="2059908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4">
                  <a:moveTo>
                    <a:pt x="139" y="22771"/>
                  </a:moveTo>
                  <a:lnTo>
                    <a:pt x="0" y="22917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2771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1389">
              <a:extLst>
                <a:ext uri="{FF2B5EF4-FFF2-40B4-BE49-F238E27FC236}">
                  <a16:creationId xmlns:a16="http://schemas.microsoft.com/office/drawing/2014/main" id="{9E6E61A7-89D1-9A27-2AA0-916F853F5EB7}"/>
                </a:ext>
              </a:extLst>
            </p:cNvPr>
            <p:cNvSpPr/>
            <p:nvPr/>
          </p:nvSpPr>
          <p:spPr>
            <a:xfrm>
              <a:off x="1029157" y="2060048"/>
              <a:ext cx="635" cy="22860"/>
            </a:xfrm>
            <a:custGeom>
              <a:avLst/>
              <a:gdLst/>
              <a:ahLst/>
              <a:cxnLst/>
              <a:rect l="l" t="t" r="r" b="b"/>
              <a:pathLst>
                <a:path w="634" h="22860">
                  <a:moveTo>
                    <a:pt x="139" y="22484"/>
                  </a:moveTo>
                  <a:lnTo>
                    <a:pt x="0" y="22630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2484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1390">
              <a:extLst>
                <a:ext uri="{FF2B5EF4-FFF2-40B4-BE49-F238E27FC236}">
                  <a16:creationId xmlns:a16="http://schemas.microsoft.com/office/drawing/2014/main" id="{C93254FE-CDB4-4275-3D6B-627E6DB29AE6}"/>
                </a:ext>
              </a:extLst>
            </p:cNvPr>
            <p:cNvSpPr/>
            <p:nvPr/>
          </p:nvSpPr>
          <p:spPr>
            <a:xfrm>
              <a:off x="1029296" y="2060189"/>
              <a:ext cx="635" cy="22860"/>
            </a:xfrm>
            <a:custGeom>
              <a:avLst/>
              <a:gdLst/>
              <a:ahLst/>
              <a:cxnLst/>
              <a:rect l="l" t="t" r="r" b="b"/>
              <a:pathLst>
                <a:path w="634" h="22860">
                  <a:moveTo>
                    <a:pt x="139" y="22198"/>
                  </a:moveTo>
                  <a:lnTo>
                    <a:pt x="0" y="22344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2198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1391">
              <a:extLst>
                <a:ext uri="{FF2B5EF4-FFF2-40B4-BE49-F238E27FC236}">
                  <a16:creationId xmlns:a16="http://schemas.microsoft.com/office/drawing/2014/main" id="{08AC82A9-AB8C-E52F-793A-DE7118C8A3B0}"/>
                </a:ext>
              </a:extLst>
            </p:cNvPr>
            <p:cNvSpPr/>
            <p:nvPr/>
          </p:nvSpPr>
          <p:spPr>
            <a:xfrm>
              <a:off x="1029436" y="2060329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39" y="21911"/>
                  </a:moveTo>
                  <a:lnTo>
                    <a:pt x="0" y="22058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1911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1392">
              <a:extLst>
                <a:ext uri="{FF2B5EF4-FFF2-40B4-BE49-F238E27FC236}">
                  <a16:creationId xmlns:a16="http://schemas.microsoft.com/office/drawing/2014/main" id="{48C1849F-96C6-390E-B51B-39F6F8325BE5}"/>
                </a:ext>
              </a:extLst>
            </p:cNvPr>
            <p:cNvSpPr/>
            <p:nvPr/>
          </p:nvSpPr>
          <p:spPr>
            <a:xfrm>
              <a:off x="1029576" y="2060469"/>
              <a:ext cx="635" cy="22225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39" y="21625"/>
                  </a:moveTo>
                  <a:lnTo>
                    <a:pt x="0" y="21771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1625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1393">
              <a:extLst>
                <a:ext uri="{FF2B5EF4-FFF2-40B4-BE49-F238E27FC236}">
                  <a16:creationId xmlns:a16="http://schemas.microsoft.com/office/drawing/2014/main" id="{9AA8BB61-9C9C-3049-A36D-87D9DF146DC8}"/>
                </a:ext>
              </a:extLst>
            </p:cNvPr>
            <p:cNvSpPr/>
            <p:nvPr/>
          </p:nvSpPr>
          <p:spPr>
            <a:xfrm>
              <a:off x="1029703" y="2060597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4" h="21589">
                  <a:moveTo>
                    <a:pt x="139" y="21365"/>
                  </a:moveTo>
                  <a:lnTo>
                    <a:pt x="0" y="21511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1365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1394">
              <a:extLst>
                <a:ext uri="{FF2B5EF4-FFF2-40B4-BE49-F238E27FC236}">
                  <a16:creationId xmlns:a16="http://schemas.microsoft.com/office/drawing/2014/main" id="{75BD5820-69DC-5C08-1E0D-D9999B62C612}"/>
                </a:ext>
              </a:extLst>
            </p:cNvPr>
            <p:cNvSpPr/>
            <p:nvPr/>
          </p:nvSpPr>
          <p:spPr>
            <a:xfrm>
              <a:off x="1029843" y="2060737"/>
              <a:ext cx="635" cy="21590"/>
            </a:xfrm>
            <a:custGeom>
              <a:avLst/>
              <a:gdLst/>
              <a:ahLst/>
              <a:cxnLst/>
              <a:rect l="l" t="t" r="r" b="b"/>
              <a:pathLst>
                <a:path w="634" h="21589">
                  <a:moveTo>
                    <a:pt x="139" y="21078"/>
                  </a:moveTo>
                  <a:lnTo>
                    <a:pt x="0" y="21224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1078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1395">
              <a:extLst>
                <a:ext uri="{FF2B5EF4-FFF2-40B4-BE49-F238E27FC236}">
                  <a16:creationId xmlns:a16="http://schemas.microsoft.com/office/drawing/2014/main" id="{76359D37-6CE7-2073-65FE-AA403318D38E}"/>
                </a:ext>
              </a:extLst>
            </p:cNvPr>
            <p:cNvSpPr/>
            <p:nvPr/>
          </p:nvSpPr>
          <p:spPr>
            <a:xfrm>
              <a:off x="1029982" y="2060877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4" h="20955">
                  <a:moveTo>
                    <a:pt x="139" y="20792"/>
                  </a:moveTo>
                  <a:lnTo>
                    <a:pt x="0" y="20938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0792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1396">
              <a:extLst>
                <a:ext uri="{FF2B5EF4-FFF2-40B4-BE49-F238E27FC236}">
                  <a16:creationId xmlns:a16="http://schemas.microsoft.com/office/drawing/2014/main" id="{BB9BD211-DD8C-CE44-FD72-FEAE3B74CD6D}"/>
                </a:ext>
              </a:extLst>
            </p:cNvPr>
            <p:cNvSpPr/>
            <p:nvPr/>
          </p:nvSpPr>
          <p:spPr>
            <a:xfrm>
              <a:off x="1030122" y="2061018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4" h="20955">
                  <a:moveTo>
                    <a:pt x="139" y="20505"/>
                  </a:moveTo>
                  <a:lnTo>
                    <a:pt x="0" y="20652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0505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1397">
              <a:extLst>
                <a:ext uri="{FF2B5EF4-FFF2-40B4-BE49-F238E27FC236}">
                  <a16:creationId xmlns:a16="http://schemas.microsoft.com/office/drawing/2014/main" id="{DCDE2E1D-56EA-837F-B2F2-7382BF163F28}"/>
                </a:ext>
              </a:extLst>
            </p:cNvPr>
            <p:cNvSpPr/>
            <p:nvPr/>
          </p:nvSpPr>
          <p:spPr>
            <a:xfrm>
              <a:off x="1030262" y="2061158"/>
              <a:ext cx="635" cy="20955"/>
            </a:xfrm>
            <a:custGeom>
              <a:avLst/>
              <a:gdLst/>
              <a:ahLst/>
              <a:cxnLst/>
              <a:rect l="l" t="t" r="r" b="b"/>
              <a:pathLst>
                <a:path w="634" h="20955">
                  <a:moveTo>
                    <a:pt x="139" y="20219"/>
                  </a:moveTo>
                  <a:lnTo>
                    <a:pt x="0" y="20365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20219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1398">
              <a:extLst>
                <a:ext uri="{FF2B5EF4-FFF2-40B4-BE49-F238E27FC236}">
                  <a16:creationId xmlns:a16="http://schemas.microsoft.com/office/drawing/2014/main" id="{6F8FF9CF-8160-7F1F-50C3-CB0E4AEA9C9C}"/>
                </a:ext>
              </a:extLst>
            </p:cNvPr>
            <p:cNvSpPr/>
            <p:nvPr/>
          </p:nvSpPr>
          <p:spPr>
            <a:xfrm>
              <a:off x="1030401" y="2061298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139" y="19933"/>
                  </a:moveTo>
                  <a:lnTo>
                    <a:pt x="0" y="20079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19933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1399">
              <a:extLst>
                <a:ext uri="{FF2B5EF4-FFF2-40B4-BE49-F238E27FC236}">
                  <a16:creationId xmlns:a16="http://schemas.microsoft.com/office/drawing/2014/main" id="{EE1A16EC-8A59-3B6C-1973-C29442FDE1D1}"/>
                </a:ext>
              </a:extLst>
            </p:cNvPr>
            <p:cNvSpPr/>
            <p:nvPr/>
          </p:nvSpPr>
          <p:spPr>
            <a:xfrm>
              <a:off x="1030528" y="2061438"/>
              <a:ext cx="635" cy="20320"/>
            </a:xfrm>
            <a:custGeom>
              <a:avLst/>
              <a:gdLst/>
              <a:ahLst/>
              <a:cxnLst/>
              <a:rect l="l" t="t" r="r" b="b"/>
              <a:pathLst>
                <a:path w="634" h="20319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19812"/>
                  </a:lnTo>
                  <a:lnTo>
                    <a:pt x="139" y="19672"/>
                  </a:lnTo>
                  <a:lnTo>
                    <a:pt x="279" y="19519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1400">
              <a:extLst>
                <a:ext uri="{FF2B5EF4-FFF2-40B4-BE49-F238E27FC236}">
                  <a16:creationId xmlns:a16="http://schemas.microsoft.com/office/drawing/2014/main" id="{E5A732E9-F73C-561D-C896-5B0B490BF000}"/>
                </a:ext>
              </a:extLst>
            </p:cNvPr>
            <p:cNvSpPr/>
            <p:nvPr/>
          </p:nvSpPr>
          <p:spPr>
            <a:xfrm>
              <a:off x="1030808" y="2061717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4" h="1968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19240"/>
                  </a:lnTo>
                  <a:lnTo>
                    <a:pt x="139" y="19100"/>
                  </a:lnTo>
                  <a:lnTo>
                    <a:pt x="279" y="18948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1401">
              <a:extLst>
                <a:ext uri="{FF2B5EF4-FFF2-40B4-BE49-F238E27FC236}">
                  <a16:creationId xmlns:a16="http://schemas.microsoft.com/office/drawing/2014/main" id="{70A468F4-E475-CF82-1EBF-AFFBF90B6D29}"/>
                </a:ext>
              </a:extLst>
            </p:cNvPr>
            <p:cNvSpPr/>
            <p:nvPr/>
          </p:nvSpPr>
          <p:spPr>
            <a:xfrm>
              <a:off x="1031087" y="2061997"/>
              <a:ext cx="635" cy="19050"/>
            </a:xfrm>
            <a:custGeom>
              <a:avLst/>
              <a:gdLst/>
              <a:ahLst/>
              <a:cxnLst/>
              <a:rect l="l" t="t" r="r" b="b"/>
              <a:pathLst>
                <a:path w="634" h="19050">
                  <a:moveTo>
                    <a:pt x="419" y="419"/>
                  </a:moveTo>
                  <a:lnTo>
                    <a:pt x="279" y="279"/>
                  </a:lnTo>
                  <a:lnTo>
                    <a:pt x="139" y="139"/>
                  </a:lnTo>
                  <a:lnTo>
                    <a:pt x="0" y="0"/>
                  </a:lnTo>
                  <a:lnTo>
                    <a:pt x="0" y="18669"/>
                  </a:lnTo>
                  <a:lnTo>
                    <a:pt x="139" y="18529"/>
                  </a:lnTo>
                  <a:lnTo>
                    <a:pt x="279" y="18376"/>
                  </a:lnTo>
                  <a:lnTo>
                    <a:pt x="419" y="18237"/>
                  </a:lnTo>
                  <a:lnTo>
                    <a:pt x="419" y="419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1402">
              <a:extLst>
                <a:ext uri="{FF2B5EF4-FFF2-40B4-BE49-F238E27FC236}">
                  <a16:creationId xmlns:a16="http://schemas.microsoft.com/office/drawing/2014/main" id="{E354F869-A197-ED5A-6637-9DAFE5DA2B5A}"/>
                </a:ext>
              </a:extLst>
            </p:cNvPr>
            <p:cNvSpPr/>
            <p:nvPr/>
          </p:nvSpPr>
          <p:spPr>
            <a:xfrm>
              <a:off x="1031494" y="2062403"/>
              <a:ext cx="635" cy="18415"/>
            </a:xfrm>
            <a:custGeom>
              <a:avLst/>
              <a:gdLst/>
              <a:ahLst/>
              <a:cxnLst/>
              <a:rect l="l" t="t" r="r" b="b"/>
              <a:pathLst>
                <a:path w="634" h="18414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17843"/>
                  </a:lnTo>
                  <a:lnTo>
                    <a:pt x="139" y="17691"/>
                  </a:lnTo>
                  <a:lnTo>
                    <a:pt x="279" y="17551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1403">
              <a:extLst>
                <a:ext uri="{FF2B5EF4-FFF2-40B4-BE49-F238E27FC236}">
                  <a16:creationId xmlns:a16="http://schemas.microsoft.com/office/drawing/2014/main" id="{B624413A-4FA1-7C5C-1493-BFA7AB66C0CE}"/>
                </a:ext>
              </a:extLst>
            </p:cNvPr>
            <p:cNvSpPr/>
            <p:nvPr/>
          </p:nvSpPr>
          <p:spPr>
            <a:xfrm>
              <a:off x="1031773" y="2062682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17272"/>
                  </a:lnTo>
                  <a:lnTo>
                    <a:pt x="139" y="17119"/>
                  </a:lnTo>
                  <a:lnTo>
                    <a:pt x="279" y="16979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1404">
              <a:extLst>
                <a:ext uri="{FF2B5EF4-FFF2-40B4-BE49-F238E27FC236}">
                  <a16:creationId xmlns:a16="http://schemas.microsoft.com/office/drawing/2014/main" id="{7CACFFC9-8D53-B899-DB05-1341226D68B1}"/>
                </a:ext>
              </a:extLst>
            </p:cNvPr>
            <p:cNvSpPr/>
            <p:nvPr/>
          </p:nvSpPr>
          <p:spPr>
            <a:xfrm>
              <a:off x="1032052" y="2062956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4" h="17144">
                  <a:moveTo>
                    <a:pt x="139" y="16548"/>
                  </a:moveTo>
                  <a:lnTo>
                    <a:pt x="0" y="16694"/>
                  </a:lnTo>
                  <a:lnTo>
                    <a:pt x="0" y="0"/>
                  </a:lnTo>
                  <a:lnTo>
                    <a:pt x="139" y="140"/>
                  </a:lnTo>
                  <a:lnTo>
                    <a:pt x="139" y="16548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1405">
              <a:extLst>
                <a:ext uri="{FF2B5EF4-FFF2-40B4-BE49-F238E27FC236}">
                  <a16:creationId xmlns:a16="http://schemas.microsoft.com/office/drawing/2014/main" id="{ECD9D57D-892F-43C5-A8E8-58AE1A9C926D}"/>
                </a:ext>
              </a:extLst>
            </p:cNvPr>
            <p:cNvSpPr/>
            <p:nvPr/>
          </p:nvSpPr>
          <p:spPr>
            <a:xfrm>
              <a:off x="1032192" y="2063102"/>
              <a:ext cx="635" cy="16510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406" y="406"/>
                  </a:moveTo>
                  <a:lnTo>
                    <a:pt x="266" y="266"/>
                  </a:lnTo>
                  <a:lnTo>
                    <a:pt x="139" y="139"/>
                  </a:lnTo>
                  <a:lnTo>
                    <a:pt x="0" y="0"/>
                  </a:lnTo>
                  <a:lnTo>
                    <a:pt x="0" y="16408"/>
                  </a:lnTo>
                  <a:lnTo>
                    <a:pt x="127" y="16281"/>
                  </a:lnTo>
                  <a:lnTo>
                    <a:pt x="266" y="16129"/>
                  </a:lnTo>
                  <a:lnTo>
                    <a:pt x="406" y="15989"/>
                  </a:lnTo>
                  <a:lnTo>
                    <a:pt x="406" y="406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1406">
              <a:extLst>
                <a:ext uri="{FF2B5EF4-FFF2-40B4-BE49-F238E27FC236}">
                  <a16:creationId xmlns:a16="http://schemas.microsoft.com/office/drawing/2014/main" id="{E6DEAF0B-2289-547D-BC35-179A39BB3491}"/>
                </a:ext>
              </a:extLst>
            </p:cNvPr>
            <p:cNvSpPr/>
            <p:nvPr/>
          </p:nvSpPr>
          <p:spPr>
            <a:xfrm>
              <a:off x="1032598" y="2063508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15582"/>
                  </a:lnTo>
                  <a:lnTo>
                    <a:pt x="139" y="15430"/>
                  </a:lnTo>
                  <a:lnTo>
                    <a:pt x="279" y="15290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1407">
              <a:extLst>
                <a:ext uri="{FF2B5EF4-FFF2-40B4-BE49-F238E27FC236}">
                  <a16:creationId xmlns:a16="http://schemas.microsoft.com/office/drawing/2014/main" id="{AAE381C8-DA6C-6213-7103-98A3D7B1C3D7}"/>
                </a:ext>
              </a:extLst>
            </p:cNvPr>
            <p:cNvSpPr/>
            <p:nvPr/>
          </p:nvSpPr>
          <p:spPr>
            <a:xfrm>
              <a:off x="1032878" y="2063787"/>
              <a:ext cx="635" cy="15240"/>
            </a:xfrm>
            <a:custGeom>
              <a:avLst/>
              <a:gdLst/>
              <a:ahLst/>
              <a:cxnLst/>
              <a:rect l="l" t="t" r="r" b="b"/>
              <a:pathLst>
                <a:path w="634" h="15239">
                  <a:moveTo>
                    <a:pt x="406" y="406"/>
                  </a:moveTo>
                  <a:lnTo>
                    <a:pt x="279" y="279"/>
                  </a:lnTo>
                  <a:lnTo>
                    <a:pt x="139" y="139"/>
                  </a:lnTo>
                  <a:lnTo>
                    <a:pt x="0" y="0"/>
                  </a:lnTo>
                  <a:lnTo>
                    <a:pt x="0" y="15011"/>
                  </a:lnTo>
                  <a:lnTo>
                    <a:pt x="139" y="14859"/>
                  </a:lnTo>
                  <a:lnTo>
                    <a:pt x="266" y="14732"/>
                  </a:lnTo>
                  <a:lnTo>
                    <a:pt x="406" y="14579"/>
                  </a:lnTo>
                  <a:lnTo>
                    <a:pt x="406" y="406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1408">
              <a:extLst>
                <a:ext uri="{FF2B5EF4-FFF2-40B4-BE49-F238E27FC236}">
                  <a16:creationId xmlns:a16="http://schemas.microsoft.com/office/drawing/2014/main" id="{708B9CF1-9A32-2369-C0FD-A51A4A648E64}"/>
                </a:ext>
              </a:extLst>
            </p:cNvPr>
            <p:cNvSpPr/>
            <p:nvPr/>
          </p:nvSpPr>
          <p:spPr>
            <a:xfrm>
              <a:off x="1033284" y="2064194"/>
              <a:ext cx="635" cy="14604"/>
            </a:xfrm>
            <a:custGeom>
              <a:avLst/>
              <a:gdLst/>
              <a:ahLst/>
              <a:cxnLst/>
              <a:rect l="l" t="t" r="r" b="b"/>
              <a:pathLst>
                <a:path w="634" h="14605">
                  <a:moveTo>
                    <a:pt x="0" y="0"/>
                  </a:moveTo>
                  <a:lnTo>
                    <a:pt x="0" y="14168"/>
                  </a:lnTo>
                  <a:lnTo>
                    <a:pt x="139" y="14022"/>
                  </a:lnTo>
                  <a:lnTo>
                    <a:pt x="114" y="114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87" name="CasellaDiTesto 3286">
            <a:extLst>
              <a:ext uri="{FF2B5EF4-FFF2-40B4-BE49-F238E27FC236}">
                <a16:creationId xmlns:a16="http://schemas.microsoft.com/office/drawing/2014/main" id="{9BBB3750-CB78-2589-07BA-2E3098E54E13}"/>
              </a:ext>
            </a:extLst>
          </p:cNvPr>
          <p:cNvSpPr txBox="1"/>
          <p:nvPr/>
        </p:nvSpPr>
        <p:spPr>
          <a:xfrm>
            <a:off x="2162317" y="7681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SERVIZIO DI ASSISTENZA DOMICILIARE</a:t>
            </a:r>
          </a:p>
        </p:txBody>
      </p:sp>
      <p:sp>
        <p:nvSpPr>
          <p:cNvPr id="3290" name="Rettangolo 3289"/>
          <p:cNvSpPr/>
          <p:nvPr/>
        </p:nvSpPr>
        <p:spPr>
          <a:xfrm>
            <a:off x="2170373" y="8051185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Valutazione multidimensionale del bisogno di assistenza e cure domiciliari a seguito di richiesta da parte del medico di famiglia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informazioni: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PUA: 02.90040220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 MER 9.00 - 12.30 , 13.00 - 16.00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 VEN 9.00 - 12.30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Centrale voucher: 0382.1958442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 da LUN a VEN 8.30 - 12.30 , 13.30 - 15.30</a:t>
            </a:r>
          </a:p>
        </p:txBody>
      </p:sp>
    </p:spTree>
    <p:extLst>
      <p:ext uri="{BB962C8B-B14F-4D97-AF65-F5344CB8AC3E}">
        <p14:creationId xmlns:p14="http://schemas.microsoft.com/office/powerpoint/2010/main" val="285219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" name="Immagine 3584">
            <a:extLst>
              <a:ext uri="{FF2B5EF4-FFF2-40B4-BE49-F238E27FC236}">
                <a16:creationId xmlns:a16="http://schemas.microsoft.com/office/drawing/2014/main" id="{2070E30F-1AE6-0AC2-8ED1-143024DA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2" y="6350"/>
            <a:ext cx="7560992" cy="10687050"/>
          </a:xfrm>
          <a:prstGeom prst="rect">
            <a:avLst/>
          </a:prstGeom>
        </p:spPr>
      </p:pic>
      <p:grpSp>
        <p:nvGrpSpPr>
          <p:cNvPr id="7" name="object 2833">
            <a:extLst>
              <a:ext uri="{FF2B5EF4-FFF2-40B4-BE49-F238E27FC236}">
                <a16:creationId xmlns:a16="http://schemas.microsoft.com/office/drawing/2014/main" id="{F4C5B2E3-7FEE-2C60-5B6D-0A9383B779CE}"/>
              </a:ext>
            </a:extLst>
          </p:cNvPr>
          <p:cNvGrpSpPr/>
          <p:nvPr/>
        </p:nvGrpSpPr>
        <p:grpSpPr>
          <a:xfrm>
            <a:off x="400704" y="1557105"/>
            <a:ext cx="1184275" cy="1744971"/>
            <a:chOff x="588095" y="7248208"/>
            <a:chExt cx="1184275" cy="1744971"/>
          </a:xfrm>
        </p:grpSpPr>
        <p:sp>
          <p:nvSpPr>
            <p:cNvPr id="8" name="object 2834">
              <a:extLst>
                <a:ext uri="{FF2B5EF4-FFF2-40B4-BE49-F238E27FC236}">
                  <a16:creationId xmlns:a16="http://schemas.microsoft.com/office/drawing/2014/main" id="{3F0F4923-E817-00E6-7CB3-733BBD18C7FD}"/>
                </a:ext>
              </a:extLst>
            </p:cNvPr>
            <p:cNvSpPr/>
            <p:nvPr/>
          </p:nvSpPr>
          <p:spPr>
            <a:xfrm>
              <a:off x="588095" y="7248208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5" y="0"/>
                  </a:moveTo>
                  <a:lnTo>
                    <a:pt x="543434" y="1962"/>
                  </a:lnTo>
                  <a:lnTo>
                    <a:pt x="495964" y="7747"/>
                  </a:lnTo>
                  <a:lnTo>
                    <a:pt x="449726" y="17204"/>
                  </a:lnTo>
                  <a:lnTo>
                    <a:pt x="404875" y="30179"/>
                  </a:lnTo>
                  <a:lnTo>
                    <a:pt x="361561" y="46520"/>
                  </a:lnTo>
                  <a:lnTo>
                    <a:pt x="319937" y="66075"/>
                  </a:lnTo>
                  <a:lnTo>
                    <a:pt x="280156" y="88691"/>
                  </a:lnTo>
                  <a:lnTo>
                    <a:pt x="242369" y="114217"/>
                  </a:lnTo>
                  <a:lnTo>
                    <a:pt x="206730" y="142499"/>
                  </a:lnTo>
                  <a:lnTo>
                    <a:pt x="173391" y="173386"/>
                  </a:lnTo>
                  <a:lnTo>
                    <a:pt x="142504" y="206725"/>
                  </a:lnTo>
                  <a:lnTo>
                    <a:pt x="114221" y="242364"/>
                  </a:lnTo>
                  <a:lnTo>
                    <a:pt x="88694" y="280150"/>
                  </a:lnTo>
                  <a:lnTo>
                    <a:pt x="66077" y="319931"/>
                  </a:lnTo>
                  <a:lnTo>
                    <a:pt x="46522" y="361555"/>
                  </a:lnTo>
                  <a:lnTo>
                    <a:pt x="30180" y="404870"/>
                  </a:lnTo>
                  <a:lnTo>
                    <a:pt x="17205" y="449722"/>
                  </a:lnTo>
                  <a:lnTo>
                    <a:pt x="7748" y="495960"/>
                  </a:lnTo>
                  <a:lnTo>
                    <a:pt x="1962" y="543432"/>
                  </a:lnTo>
                  <a:lnTo>
                    <a:pt x="0" y="591985"/>
                  </a:lnTo>
                  <a:lnTo>
                    <a:pt x="1962" y="640537"/>
                  </a:lnTo>
                  <a:lnTo>
                    <a:pt x="7748" y="688009"/>
                  </a:lnTo>
                  <a:lnTo>
                    <a:pt x="17205" y="734248"/>
                  </a:lnTo>
                  <a:lnTo>
                    <a:pt x="30180" y="779101"/>
                  </a:lnTo>
                  <a:lnTo>
                    <a:pt x="46522" y="822416"/>
                  </a:lnTo>
                  <a:lnTo>
                    <a:pt x="66077" y="864041"/>
                  </a:lnTo>
                  <a:lnTo>
                    <a:pt x="88694" y="903823"/>
                  </a:lnTo>
                  <a:lnTo>
                    <a:pt x="114221" y="941610"/>
                  </a:lnTo>
                  <a:lnTo>
                    <a:pt x="142504" y="977249"/>
                  </a:lnTo>
                  <a:lnTo>
                    <a:pt x="173391" y="1010589"/>
                  </a:lnTo>
                  <a:lnTo>
                    <a:pt x="206730" y="1041477"/>
                  </a:lnTo>
                  <a:lnTo>
                    <a:pt x="242369" y="1069760"/>
                  </a:lnTo>
                  <a:lnTo>
                    <a:pt x="280156" y="1095287"/>
                  </a:lnTo>
                  <a:lnTo>
                    <a:pt x="319937" y="1117904"/>
                  </a:lnTo>
                  <a:lnTo>
                    <a:pt x="361561" y="1137460"/>
                  </a:lnTo>
                  <a:lnTo>
                    <a:pt x="404875" y="1153802"/>
                  </a:lnTo>
                  <a:lnTo>
                    <a:pt x="449726" y="1166777"/>
                  </a:lnTo>
                  <a:lnTo>
                    <a:pt x="495964" y="1176234"/>
                  </a:lnTo>
                  <a:lnTo>
                    <a:pt x="543434" y="1182020"/>
                  </a:lnTo>
                  <a:lnTo>
                    <a:pt x="591985" y="1183982"/>
                  </a:lnTo>
                  <a:lnTo>
                    <a:pt x="640537" y="1182020"/>
                  </a:lnTo>
                  <a:lnTo>
                    <a:pt x="688009" y="1176234"/>
                  </a:lnTo>
                  <a:lnTo>
                    <a:pt x="734248" y="1166777"/>
                  </a:lnTo>
                  <a:lnTo>
                    <a:pt x="779101" y="1153802"/>
                  </a:lnTo>
                  <a:lnTo>
                    <a:pt x="822416" y="1137460"/>
                  </a:lnTo>
                  <a:lnTo>
                    <a:pt x="864041" y="1117904"/>
                  </a:lnTo>
                  <a:lnTo>
                    <a:pt x="903823" y="1095287"/>
                  </a:lnTo>
                  <a:lnTo>
                    <a:pt x="941610" y="1069760"/>
                  </a:lnTo>
                  <a:lnTo>
                    <a:pt x="977249" y="1041477"/>
                  </a:lnTo>
                  <a:lnTo>
                    <a:pt x="1010589" y="1010589"/>
                  </a:lnTo>
                  <a:lnTo>
                    <a:pt x="1041477" y="977249"/>
                  </a:lnTo>
                  <a:lnTo>
                    <a:pt x="1069760" y="941610"/>
                  </a:lnTo>
                  <a:lnTo>
                    <a:pt x="1095287" y="903823"/>
                  </a:lnTo>
                  <a:lnTo>
                    <a:pt x="1117904" y="864041"/>
                  </a:lnTo>
                  <a:lnTo>
                    <a:pt x="1137460" y="822416"/>
                  </a:lnTo>
                  <a:lnTo>
                    <a:pt x="1153802" y="779101"/>
                  </a:lnTo>
                  <a:lnTo>
                    <a:pt x="1166777" y="734248"/>
                  </a:lnTo>
                  <a:lnTo>
                    <a:pt x="1176234" y="688009"/>
                  </a:lnTo>
                  <a:lnTo>
                    <a:pt x="1182020" y="640537"/>
                  </a:lnTo>
                  <a:lnTo>
                    <a:pt x="1183982" y="591985"/>
                  </a:lnTo>
                  <a:lnTo>
                    <a:pt x="1182020" y="543432"/>
                  </a:lnTo>
                  <a:lnTo>
                    <a:pt x="1176234" y="495960"/>
                  </a:lnTo>
                  <a:lnTo>
                    <a:pt x="1166777" y="449722"/>
                  </a:lnTo>
                  <a:lnTo>
                    <a:pt x="1153802" y="404870"/>
                  </a:lnTo>
                  <a:lnTo>
                    <a:pt x="1137460" y="361555"/>
                  </a:lnTo>
                  <a:lnTo>
                    <a:pt x="1117904" y="319931"/>
                  </a:lnTo>
                  <a:lnTo>
                    <a:pt x="1095287" y="280150"/>
                  </a:lnTo>
                  <a:lnTo>
                    <a:pt x="1069760" y="242364"/>
                  </a:lnTo>
                  <a:lnTo>
                    <a:pt x="1041477" y="206725"/>
                  </a:lnTo>
                  <a:lnTo>
                    <a:pt x="1010589" y="173386"/>
                  </a:lnTo>
                  <a:lnTo>
                    <a:pt x="977249" y="142499"/>
                  </a:lnTo>
                  <a:lnTo>
                    <a:pt x="941610" y="114217"/>
                  </a:lnTo>
                  <a:lnTo>
                    <a:pt x="903823" y="88691"/>
                  </a:lnTo>
                  <a:lnTo>
                    <a:pt x="864041" y="66075"/>
                  </a:lnTo>
                  <a:lnTo>
                    <a:pt x="822416" y="46520"/>
                  </a:lnTo>
                  <a:lnTo>
                    <a:pt x="779101" y="30179"/>
                  </a:lnTo>
                  <a:lnTo>
                    <a:pt x="734248" y="17204"/>
                  </a:lnTo>
                  <a:lnTo>
                    <a:pt x="688009" y="7747"/>
                  </a:lnTo>
                  <a:lnTo>
                    <a:pt x="640537" y="1962"/>
                  </a:lnTo>
                  <a:lnTo>
                    <a:pt x="59198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2835">
              <a:extLst>
                <a:ext uri="{FF2B5EF4-FFF2-40B4-BE49-F238E27FC236}">
                  <a16:creationId xmlns:a16="http://schemas.microsoft.com/office/drawing/2014/main" id="{06AD14B3-14A5-CD07-448A-72739AB5F4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12" y="7374826"/>
              <a:ext cx="193395" cy="193395"/>
            </a:xfrm>
            <a:prstGeom prst="rect">
              <a:avLst/>
            </a:prstGeom>
          </p:spPr>
        </p:pic>
        <p:sp>
          <p:nvSpPr>
            <p:cNvPr id="10" name="object 2836">
              <a:extLst>
                <a:ext uri="{FF2B5EF4-FFF2-40B4-BE49-F238E27FC236}">
                  <a16:creationId xmlns:a16="http://schemas.microsoft.com/office/drawing/2014/main" id="{9B2B1A11-4F45-A826-CC99-02BDE37A4D5A}"/>
                </a:ext>
              </a:extLst>
            </p:cNvPr>
            <p:cNvSpPr/>
            <p:nvPr/>
          </p:nvSpPr>
          <p:spPr>
            <a:xfrm>
              <a:off x="1255395" y="7947126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139" y="50698"/>
                  </a:moveTo>
                  <a:lnTo>
                    <a:pt x="0" y="5055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0698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837">
              <a:extLst>
                <a:ext uri="{FF2B5EF4-FFF2-40B4-BE49-F238E27FC236}">
                  <a16:creationId xmlns:a16="http://schemas.microsoft.com/office/drawing/2014/main" id="{9AEAB2FA-0A99-692F-BE4A-7CA7895E8CA1}"/>
                </a:ext>
              </a:extLst>
            </p:cNvPr>
            <p:cNvSpPr/>
            <p:nvPr/>
          </p:nvSpPr>
          <p:spPr>
            <a:xfrm>
              <a:off x="1255534" y="7946986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4">
                  <a:moveTo>
                    <a:pt x="139" y="50977"/>
                  </a:moveTo>
                  <a:lnTo>
                    <a:pt x="0" y="508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0977"/>
                  </a:lnTo>
                  <a:close/>
                </a:path>
              </a:pathLst>
            </a:custGeom>
            <a:solidFill>
              <a:srgbClr val="D6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838">
              <a:extLst>
                <a:ext uri="{FF2B5EF4-FFF2-40B4-BE49-F238E27FC236}">
                  <a16:creationId xmlns:a16="http://schemas.microsoft.com/office/drawing/2014/main" id="{7438D682-6D1D-F972-B145-FEC406B0694B}"/>
                </a:ext>
              </a:extLst>
            </p:cNvPr>
            <p:cNvSpPr/>
            <p:nvPr/>
          </p:nvSpPr>
          <p:spPr>
            <a:xfrm>
              <a:off x="1255687" y="7946834"/>
              <a:ext cx="635" cy="51435"/>
            </a:xfrm>
            <a:custGeom>
              <a:avLst/>
              <a:gdLst/>
              <a:ahLst/>
              <a:cxnLst/>
              <a:rect l="l" t="t" r="r" b="b"/>
              <a:pathLst>
                <a:path w="634" h="51434">
                  <a:moveTo>
                    <a:pt x="139" y="51282"/>
                  </a:moveTo>
                  <a:lnTo>
                    <a:pt x="0" y="5114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282"/>
                  </a:lnTo>
                  <a:close/>
                </a:path>
              </a:pathLst>
            </a:custGeom>
            <a:solidFill>
              <a:srgbClr val="D6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839">
              <a:extLst>
                <a:ext uri="{FF2B5EF4-FFF2-40B4-BE49-F238E27FC236}">
                  <a16:creationId xmlns:a16="http://schemas.microsoft.com/office/drawing/2014/main" id="{EC14160D-58F8-D5D5-432D-31ADEF00C395}"/>
                </a:ext>
              </a:extLst>
            </p:cNvPr>
            <p:cNvSpPr/>
            <p:nvPr/>
          </p:nvSpPr>
          <p:spPr>
            <a:xfrm>
              <a:off x="1255826" y="7946694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139" y="51562"/>
                  </a:moveTo>
                  <a:lnTo>
                    <a:pt x="0" y="5142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562"/>
                  </a:lnTo>
                  <a:close/>
                </a:path>
              </a:pathLst>
            </a:custGeom>
            <a:solidFill>
              <a:srgbClr val="D5D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840">
              <a:extLst>
                <a:ext uri="{FF2B5EF4-FFF2-40B4-BE49-F238E27FC236}">
                  <a16:creationId xmlns:a16="http://schemas.microsoft.com/office/drawing/2014/main" id="{E118C61A-54C8-24AC-E73E-BB268F43CB2F}"/>
                </a:ext>
              </a:extLst>
            </p:cNvPr>
            <p:cNvSpPr/>
            <p:nvPr/>
          </p:nvSpPr>
          <p:spPr>
            <a:xfrm>
              <a:off x="1255979" y="7946542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139" y="51866"/>
                  </a:moveTo>
                  <a:lnTo>
                    <a:pt x="0" y="5172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1866"/>
                  </a:lnTo>
                  <a:close/>
                </a:path>
              </a:pathLst>
            </a:custGeom>
            <a:solidFill>
              <a:srgbClr val="D4D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841">
              <a:extLst>
                <a:ext uri="{FF2B5EF4-FFF2-40B4-BE49-F238E27FC236}">
                  <a16:creationId xmlns:a16="http://schemas.microsoft.com/office/drawing/2014/main" id="{CE161E76-90BB-6FD6-A8D1-5D6106501389}"/>
                </a:ext>
              </a:extLst>
            </p:cNvPr>
            <p:cNvSpPr/>
            <p:nvPr/>
          </p:nvSpPr>
          <p:spPr>
            <a:xfrm>
              <a:off x="1256118" y="7946402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52146"/>
                  </a:moveTo>
                  <a:lnTo>
                    <a:pt x="0" y="5200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146"/>
                  </a:lnTo>
                  <a:close/>
                </a:path>
              </a:pathLst>
            </a:custGeom>
            <a:solidFill>
              <a:srgbClr val="D3D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842">
              <a:extLst>
                <a:ext uri="{FF2B5EF4-FFF2-40B4-BE49-F238E27FC236}">
                  <a16:creationId xmlns:a16="http://schemas.microsoft.com/office/drawing/2014/main" id="{68187F8D-BC85-08AF-72B6-39D212413BC0}"/>
                </a:ext>
              </a:extLst>
            </p:cNvPr>
            <p:cNvSpPr/>
            <p:nvPr/>
          </p:nvSpPr>
          <p:spPr>
            <a:xfrm>
              <a:off x="1256271" y="7946250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52451"/>
                  </a:moveTo>
                  <a:lnTo>
                    <a:pt x="0" y="5231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451"/>
                  </a:lnTo>
                  <a:close/>
                </a:path>
              </a:pathLst>
            </a:custGeom>
            <a:solidFill>
              <a:srgbClr val="D2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43">
              <a:extLst>
                <a:ext uri="{FF2B5EF4-FFF2-40B4-BE49-F238E27FC236}">
                  <a16:creationId xmlns:a16="http://schemas.microsoft.com/office/drawing/2014/main" id="{DDDECAE0-3379-333A-4071-C60B08153FD8}"/>
                </a:ext>
              </a:extLst>
            </p:cNvPr>
            <p:cNvSpPr/>
            <p:nvPr/>
          </p:nvSpPr>
          <p:spPr>
            <a:xfrm>
              <a:off x="1256411" y="794611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2730"/>
                  </a:moveTo>
                  <a:lnTo>
                    <a:pt x="0" y="5259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2730"/>
                  </a:lnTo>
                  <a:close/>
                </a:path>
              </a:pathLst>
            </a:custGeom>
            <a:solidFill>
              <a:srgbClr val="D1D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844">
              <a:extLst>
                <a:ext uri="{FF2B5EF4-FFF2-40B4-BE49-F238E27FC236}">
                  <a16:creationId xmlns:a16="http://schemas.microsoft.com/office/drawing/2014/main" id="{6859DCEB-ED3B-63EF-6EC5-3AD8A6907285}"/>
                </a:ext>
              </a:extLst>
            </p:cNvPr>
            <p:cNvSpPr/>
            <p:nvPr/>
          </p:nvSpPr>
          <p:spPr>
            <a:xfrm>
              <a:off x="1256563" y="794595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035"/>
                  </a:moveTo>
                  <a:lnTo>
                    <a:pt x="0" y="5289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035"/>
                  </a:lnTo>
                  <a:close/>
                </a:path>
              </a:pathLst>
            </a:custGeom>
            <a:solidFill>
              <a:srgbClr val="D0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845">
              <a:extLst>
                <a:ext uri="{FF2B5EF4-FFF2-40B4-BE49-F238E27FC236}">
                  <a16:creationId xmlns:a16="http://schemas.microsoft.com/office/drawing/2014/main" id="{702C23EF-7936-49C0-4BEA-B13FFEB41D17}"/>
                </a:ext>
              </a:extLst>
            </p:cNvPr>
            <p:cNvSpPr/>
            <p:nvPr/>
          </p:nvSpPr>
          <p:spPr>
            <a:xfrm>
              <a:off x="1256703" y="794581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314"/>
                  </a:moveTo>
                  <a:lnTo>
                    <a:pt x="0" y="5317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314"/>
                  </a:lnTo>
                  <a:close/>
                </a:path>
              </a:pathLst>
            </a:custGeom>
            <a:solidFill>
              <a:srgbClr val="CFD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846">
              <a:extLst>
                <a:ext uri="{FF2B5EF4-FFF2-40B4-BE49-F238E27FC236}">
                  <a16:creationId xmlns:a16="http://schemas.microsoft.com/office/drawing/2014/main" id="{5B28E35D-AEAD-517D-37A3-A6DAA5B1C2CC}"/>
                </a:ext>
              </a:extLst>
            </p:cNvPr>
            <p:cNvSpPr/>
            <p:nvPr/>
          </p:nvSpPr>
          <p:spPr>
            <a:xfrm>
              <a:off x="1256842" y="7945678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139" y="53593"/>
                  </a:moveTo>
                  <a:lnTo>
                    <a:pt x="0" y="5345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593"/>
                  </a:lnTo>
                  <a:close/>
                </a:path>
              </a:pathLst>
            </a:custGeom>
            <a:solidFill>
              <a:srgbClr val="CED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847">
              <a:extLst>
                <a:ext uri="{FF2B5EF4-FFF2-40B4-BE49-F238E27FC236}">
                  <a16:creationId xmlns:a16="http://schemas.microsoft.com/office/drawing/2014/main" id="{551E58F2-C7A3-BC95-B23D-66C958B333DE}"/>
                </a:ext>
              </a:extLst>
            </p:cNvPr>
            <p:cNvSpPr/>
            <p:nvPr/>
          </p:nvSpPr>
          <p:spPr>
            <a:xfrm>
              <a:off x="1256995" y="7945526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139" y="53898"/>
                  </a:moveTo>
                  <a:lnTo>
                    <a:pt x="0" y="537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3898"/>
                  </a:lnTo>
                  <a:close/>
                </a:path>
              </a:pathLst>
            </a:custGeom>
            <a:solidFill>
              <a:srgbClr val="CDD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848">
              <a:extLst>
                <a:ext uri="{FF2B5EF4-FFF2-40B4-BE49-F238E27FC236}">
                  <a16:creationId xmlns:a16="http://schemas.microsoft.com/office/drawing/2014/main" id="{9367756B-62D7-DB1D-D5A6-F3675166EA95}"/>
                </a:ext>
              </a:extLst>
            </p:cNvPr>
            <p:cNvSpPr/>
            <p:nvPr/>
          </p:nvSpPr>
          <p:spPr>
            <a:xfrm>
              <a:off x="1257134" y="7945386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139" y="54178"/>
                  </a:moveTo>
                  <a:lnTo>
                    <a:pt x="0" y="540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178"/>
                  </a:lnTo>
                  <a:close/>
                </a:path>
              </a:pathLst>
            </a:custGeom>
            <a:solidFill>
              <a:srgbClr val="CCD5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49">
              <a:extLst>
                <a:ext uri="{FF2B5EF4-FFF2-40B4-BE49-F238E27FC236}">
                  <a16:creationId xmlns:a16="http://schemas.microsoft.com/office/drawing/2014/main" id="{C534A40B-7E4F-D42E-E4E3-E86E8A50AEC3}"/>
                </a:ext>
              </a:extLst>
            </p:cNvPr>
            <p:cNvSpPr/>
            <p:nvPr/>
          </p:nvSpPr>
          <p:spPr>
            <a:xfrm>
              <a:off x="1257287" y="7945234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139" y="54482"/>
                  </a:moveTo>
                  <a:lnTo>
                    <a:pt x="0" y="5434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482"/>
                  </a:lnTo>
                  <a:close/>
                </a:path>
              </a:pathLst>
            </a:custGeom>
            <a:solidFill>
              <a:srgbClr val="CB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850">
              <a:extLst>
                <a:ext uri="{FF2B5EF4-FFF2-40B4-BE49-F238E27FC236}">
                  <a16:creationId xmlns:a16="http://schemas.microsoft.com/office/drawing/2014/main" id="{E36185AD-B748-8D2C-3354-36DEFC82B0DC}"/>
                </a:ext>
              </a:extLst>
            </p:cNvPr>
            <p:cNvSpPr/>
            <p:nvPr/>
          </p:nvSpPr>
          <p:spPr>
            <a:xfrm>
              <a:off x="1257427" y="7945094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5">
                  <a:moveTo>
                    <a:pt x="139" y="54762"/>
                  </a:moveTo>
                  <a:lnTo>
                    <a:pt x="0" y="5462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4762"/>
                  </a:lnTo>
                  <a:close/>
                </a:path>
              </a:pathLst>
            </a:custGeom>
            <a:solidFill>
              <a:srgbClr val="CA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51">
              <a:extLst>
                <a:ext uri="{FF2B5EF4-FFF2-40B4-BE49-F238E27FC236}">
                  <a16:creationId xmlns:a16="http://schemas.microsoft.com/office/drawing/2014/main" id="{8EC407A7-E3D5-2EF3-9996-15E3D3C5B9B1}"/>
                </a:ext>
              </a:extLst>
            </p:cNvPr>
            <p:cNvSpPr/>
            <p:nvPr/>
          </p:nvSpPr>
          <p:spPr>
            <a:xfrm>
              <a:off x="1257579" y="7944942"/>
              <a:ext cx="635" cy="55244"/>
            </a:xfrm>
            <a:custGeom>
              <a:avLst/>
              <a:gdLst/>
              <a:ahLst/>
              <a:cxnLst/>
              <a:rect l="l" t="t" r="r" b="b"/>
              <a:pathLst>
                <a:path w="634" h="55245">
                  <a:moveTo>
                    <a:pt x="139" y="55067"/>
                  </a:moveTo>
                  <a:lnTo>
                    <a:pt x="0" y="5492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067"/>
                  </a:lnTo>
                  <a:close/>
                </a:path>
              </a:pathLst>
            </a:custGeom>
            <a:solidFill>
              <a:srgbClr val="C9D3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52">
              <a:extLst>
                <a:ext uri="{FF2B5EF4-FFF2-40B4-BE49-F238E27FC236}">
                  <a16:creationId xmlns:a16="http://schemas.microsoft.com/office/drawing/2014/main" id="{E6F01730-E5F7-F2B1-76D2-BCD46933AF82}"/>
                </a:ext>
              </a:extLst>
            </p:cNvPr>
            <p:cNvSpPr/>
            <p:nvPr/>
          </p:nvSpPr>
          <p:spPr>
            <a:xfrm>
              <a:off x="1257719" y="79448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55346"/>
                  </a:moveTo>
                  <a:lnTo>
                    <a:pt x="0" y="5520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346"/>
                  </a:lnTo>
                  <a:close/>
                </a:path>
              </a:pathLst>
            </a:custGeom>
            <a:solidFill>
              <a:srgbClr val="C8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53">
              <a:extLst>
                <a:ext uri="{FF2B5EF4-FFF2-40B4-BE49-F238E27FC236}">
                  <a16:creationId xmlns:a16="http://schemas.microsoft.com/office/drawing/2014/main" id="{D4948853-595D-2CD5-4F0A-2BAB9FDAC2AF}"/>
                </a:ext>
              </a:extLst>
            </p:cNvPr>
            <p:cNvSpPr/>
            <p:nvPr/>
          </p:nvSpPr>
          <p:spPr>
            <a:xfrm>
              <a:off x="1257871" y="7944650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55651"/>
                  </a:moveTo>
                  <a:lnTo>
                    <a:pt x="0" y="5551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651"/>
                  </a:lnTo>
                  <a:close/>
                </a:path>
              </a:pathLst>
            </a:custGeom>
            <a:solidFill>
              <a:srgbClr val="C7D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54">
              <a:extLst>
                <a:ext uri="{FF2B5EF4-FFF2-40B4-BE49-F238E27FC236}">
                  <a16:creationId xmlns:a16="http://schemas.microsoft.com/office/drawing/2014/main" id="{14C58912-6F95-D9A6-393A-5AFB30C76572}"/>
                </a:ext>
              </a:extLst>
            </p:cNvPr>
            <p:cNvSpPr/>
            <p:nvPr/>
          </p:nvSpPr>
          <p:spPr>
            <a:xfrm>
              <a:off x="1258011" y="794451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5930"/>
                  </a:moveTo>
                  <a:lnTo>
                    <a:pt x="0" y="557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5930"/>
                  </a:lnTo>
                  <a:close/>
                </a:path>
              </a:pathLst>
            </a:custGeom>
            <a:solidFill>
              <a:srgbClr val="C6D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55">
              <a:extLst>
                <a:ext uri="{FF2B5EF4-FFF2-40B4-BE49-F238E27FC236}">
                  <a16:creationId xmlns:a16="http://schemas.microsoft.com/office/drawing/2014/main" id="{6C221DF1-5D0B-D2D9-D382-0A19E648A5B5}"/>
                </a:ext>
              </a:extLst>
            </p:cNvPr>
            <p:cNvSpPr/>
            <p:nvPr/>
          </p:nvSpPr>
          <p:spPr>
            <a:xfrm>
              <a:off x="1258150" y="794437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6210"/>
                  </a:moveTo>
                  <a:lnTo>
                    <a:pt x="0" y="5607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210"/>
                  </a:lnTo>
                  <a:close/>
                </a:path>
              </a:pathLst>
            </a:custGeom>
            <a:solidFill>
              <a:srgbClr val="C5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56">
              <a:extLst>
                <a:ext uri="{FF2B5EF4-FFF2-40B4-BE49-F238E27FC236}">
                  <a16:creationId xmlns:a16="http://schemas.microsoft.com/office/drawing/2014/main" id="{1617CC87-7003-36F2-8209-FF6A4B97A8BC}"/>
                </a:ext>
              </a:extLst>
            </p:cNvPr>
            <p:cNvSpPr/>
            <p:nvPr/>
          </p:nvSpPr>
          <p:spPr>
            <a:xfrm>
              <a:off x="1258303" y="7944218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56514"/>
                  </a:moveTo>
                  <a:lnTo>
                    <a:pt x="0" y="5637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514"/>
                  </a:lnTo>
                  <a:close/>
                </a:path>
              </a:pathLst>
            </a:custGeom>
            <a:solidFill>
              <a:srgbClr val="C4D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57">
              <a:extLst>
                <a:ext uri="{FF2B5EF4-FFF2-40B4-BE49-F238E27FC236}">
                  <a16:creationId xmlns:a16="http://schemas.microsoft.com/office/drawing/2014/main" id="{8BDD603F-69AF-CDA4-77E5-0B4098DBD599}"/>
                </a:ext>
              </a:extLst>
            </p:cNvPr>
            <p:cNvSpPr/>
            <p:nvPr/>
          </p:nvSpPr>
          <p:spPr>
            <a:xfrm>
              <a:off x="1258443" y="794407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794"/>
                  </a:moveTo>
                  <a:lnTo>
                    <a:pt x="0" y="56654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6794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58">
              <a:extLst>
                <a:ext uri="{FF2B5EF4-FFF2-40B4-BE49-F238E27FC236}">
                  <a16:creationId xmlns:a16="http://schemas.microsoft.com/office/drawing/2014/main" id="{4F226EA3-4DD8-B518-5B6C-5482F195C856}"/>
                </a:ext>
              </a:extLst>
            </p:cNvPr>
            <p:cNvSpPr/>
            <p:nvPr/>
          </p:nvSpPr>
          <p:spPr>
            <a:xfrm>
              <a:off x="1258595" y="7943926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7099"/>
                  </a:moveTo>
                  <a:lnTo>
                    <a:pt x="0" y="569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099"/>
                  </a:lnTo>
                  <a:close/>
                </a:path>
              </a:pathLst>
            </a:custGeom>
            <a:solidFill>
              <a:srgbClr val="C2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59">
              <a:extLst>
                <a:ext uri="{FF2B5EF4-FFF2-40B4-BE49-F238E27FC236}">
                  <a16:creationId xmlns:a16="http://schemas.microsoft.com/office/drawing/2014/main" id="{A776DF88-125D-8FBF-D6C7-1F46B16A5001}"/>
                </a:ext>
              </a:extLst>
            </p:cNvPr>
            <p:cNvSpPr/>
            <p:nvPr/>
          </p:nvSpPr>
          <p:spPr>
            <a:xfrm>
              <a:off x="1258735" y="79437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378"/>
                  </a:moveTo>
                  <a:lnTo>
                    <a:pt x="0" y="5723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378"/>
                  </a:lnTo>
                  <a:close/>
                </a:path>
              </a:pathLst>
            </a:custGeom>
            <a:solidFill>
              <a:srgbClr val="C1C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60">
              <a:extLst>
                <a:ext uri="{FF2B5EF4-FFF2-40B4-BE49-F238E27FC236}">
                  <a16:creationId xmlns:a16="http://schemas.microsoft.com/office/drawing/2014/main" id="{94E0F117-F006-31A5-EA48-7A09B22BB4EF}"/>
                </a:ext>
              </a:extLst>
            </p:cNvPr>
            <p:cNvSpPr/>
            <p:nvPr/>
          </p:nvSpPr>
          <p:spPr>
            <a:xfrm>
              <a:off x="1258887" y="7943634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683"/>
                  </a:moveTo>
                  <a:lnTo>
                    <a:pt x="0" y="5754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683"/>
                  </a:lnTo>
                  <a:close/>
                </a:path>
              </a:pathLst>
            </a:custGeom>
            <a:solidFill>
              <a:srgbClr val="C0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861">
              <a:extLst>
                <a:ext uri="{FF2B5EF4-FFF2-40B4-BE49-F238E27FC236}">
                  <a16:creationId xmlns:a16="http://schemas.microsoft.com/office/drawing/2014/main" id="{D2A471F3-8854-6E68-5D0A-672501B3B879}"/>
                </a:ext>
              </a:extLst>
            </p:cNvPr>
            <p:cNvSpPr/>
            <p:nvPr/>
          </p:nvSpPr>
          <p:spPr>
            <a:xfrm>
              <a:off x="1259027" y="79434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7962"/>
                  </a:moveTo>
                  <a:lnTo>
                    <a:pt x="0" y="5782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7962"/>
                  </a:lnTo>
                  <a:close/>
                </a:path>
              </a:pathLst>
            </a:custGeom>
            <a:solidFill>
              <a:srgbClr val="BE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862">
              <a:extLst>
                <a:ext uri="{FF2B5EF4-FFF2-40B4-BE49-F238E27FC236}">
                  <a16:creationId xmlns:a16="http://schemas.microsoft.com/office/drawing/2014/main" id="{3C8B25DA-1A28-D23C-5D1C-D353C2361FFC}"/>
                </a:ext>
              </a:extLst>
            </p:cNvPr>
            <p:cNvSpPr/>
            <p:nvPr/>
          </p:nvSpPr>
          <p:spPr>
            <a:xfrm>
              <a:off x="1259166" y="794335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8242"/>
                  </a:moveTo>
                  <a:lnTo>
                    <a:pt x="0" y="5810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242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863">
              <a:extLst>
                <a:ext uri="{FF2B5EF4-FFF2-40B4-BE49-F238E27FC236}">
                  <a16:creationId xmlns:a16="http://schemas.microsoft.com/office/drawing/2014/main" id="{7BFF4522-F8F2-D784-6E29-5B0FF36F85A1}"/>
                </a:ext>
              </a:extLst>
            </p:cNvPr>
            <p:cNvSpPr/>
            <p:nvPr/>
          </p:nvSpPr>
          <p:spPr>
            <a:xfrm>
              <a:off x="1259319" y="794320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547"/>
                  </a:moveTo>
                  <a:lnTo>
                    <a:pt x="0" y="5840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547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864">
              <a:extLst>
                <a:ext uri="{FF2B5EF4-FFF2-40B4-BE49-F238E27FC236}">
                  <a16:creationId xmlns:a16="http://schemas.microsoft.com/office/drawing/2014/main" id="{4B7CA62D-9548-065B-ED7E-B0A934E1D291}"/>
                </a:ext>
              </a:extLst>
            </p:cNvPr>
            <p:cNvSpPr/>
            <p:nvPr/>
          </p:nvSpPr>
          <p:spPr>
            <a:xfrm>
              <a:off x="1259459" y="794306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826"/>
                  </a:moveTo>
                  <a:lnTo>
                    <a:pt x="0" y="58686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8826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865">
              <a:extLst>
                <a:ext uri="{FF2B5EF4-FFF2-40B4-BE49-F238E27FC236}">
                  <a16:creationId xmlns:a16="http://schemas.microsoft.com/office/drawing/2014/main" id="{44410FC8-ABD2-AD05-1E8D-3342E2066DA5}"/>
                </a:ext>
              </a:extLst>
            </p:cNvPr>
            <p:cNvSpPr/>
            <p:nvPr/>
          </p:nvSpPr>
          <p:spPr>
            <a:xfrm>
              <a:off x="1259611" y="794291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131"/>
                  </a:moveTo>
                  <a:lnTo>
                    <a:pt x="0" y="589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131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866">
              <a:extLst>
                <a:ext uri="{FF2B5EF4-FFF2-40B4-BE49-F238E27FC236}">
                  <a16:creationId xmlns:a16="http://schemas.microsoft.com/office/drawing/2014/main" id="{AA65FEB4-D73D-8A88-570D-CA266065BAC3}"/>
                </a:ext>
              </a:extLst>
            </p:cNvPr>
            <p:cNvSpPr/>
            <p:nvPr/>
          </p:nvSpPr>
          <p:spPr>
            <a:xfrm>
              <a:off x="1259751" y="794277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410"/>
                  </a:moveTo>
                  <a:lnTo>
                    <a:pt x="0" y="59270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41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867">
              <a:extLst>
                <a:ext uri="{FF2B5EF4-FFF2-40B4-BE49-F238E27FC236}">
                  <a16:creationId xmlns:a16="http://schemas.microsoft.com/office/drawing/2014/main" id="{6B5E075F-B98E-CB40-A530-399B4A11A404}"/>
                </a:ext>
              </a:extLst>
            </p:cNvPr>
            <p:cNvSpPr/>
            <p:nvPr/>
          </p:nvSpPr>
          <p:spPr>
            <a:xfrm>
              <a:off x="1259903" y="794261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715"/>
                  </a:moveTo>
                  <a:lnTo>
                    <a:pt x="0" y="5957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715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68">
              <a:extLst>
                <a:ext uri="{FF2B5EF4-FFF2-40B4-BE49-F238E27FC236}">
                  <a16:creationId xmlns:a16="http://schemas.microsoft.com/office/drawing/2014/main" id="{57D0BC9F-ABB3-749B-AD41-DB5A5BB13815}"/>
                </a:ext>
              </a:extLst>
            </p:cNvPr>
            <p:cNvSpPr/>
            <p:nvPr/>
          </p:nvSpPr>
          <p:spPr>
            <a:xfrm>
              <a:off x="1260043" y="794247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994"/>
                  </a:moveTo>
                  <a:lnTo>
                    <a:pt x="0" y="59855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59994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869">
              <a:extLst>
                <a:ext uri="{FF2B5EF4-FFF2-40B4-BE49-F238E27FC236}">
                  <a16:creationId xmlns:a16="http://schemas.microsoft.com/office/drawing/2014/main" id="{658C3461-D6DB-4153-A07C-501B94ED9490}"/>
                </a:ext>
              </a:extLst>
            </p:cNvPr>
            <p:cNvSpPr/>
            <p:nvPr/>
          </p:nvSpPr>
          <p:spPr>
            <a:xfrm>
              <a:off x="1260195" y="7942325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60299"/>
                  </a:moveTo>
                  <a:lnTo>
                    <a:pt x="0" y="6015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299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70">
              <a:extLst>
                <a:ext uri="{FF2B5EF4-FFF2-40B4-BE49-F238E27FC236}">
                  <a16:creationId xmlns:a16="http://schemas.microsoft.com/office/drawing/2014/main" id="{7556A613-0BBB-9080-20B2-4DB0DC9216FA}"/>
                </a:ext>
              </a:extLst>
            </p:cNvPr>
            <p:cNvSpPr/>
            <p:nvPr/>
          </p:nvSpPr>
          <p:spPr>
            <a:xfrm>
              <a:off x="1260335" y="794218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578"/>
                  </a:moveTo>
                  <a:lnTo>
                    <a:pt x="0" y="60439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578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871">
              <a:extLst>
                <a:ext uri="{FF2B5EF4-FFF2-40B4-BE49-F238E27FC236}">
                  <a16:creationId xmlns:a16="http://schemas.microsoft.com/office/drawing/2014/main" id="{BF175521-C124-0E50-823A-7151C7E4AC12}"/>
                </a:ext>
              </a:extLst>
            </p:cNvPr>
            <p:cNvSpPr/>
            <p:nvPr/>
          </p:nvSpPr>
          <p:spPr>
            <a:xfrm>
              <a:off x="1260475" y="794204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858"/>
                  </a:moveTo>
                  <a:lnTo>
                    <a:pt x="0" y="60718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0858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872">
              <a:extLst>
                <a:ext uri="{FF2B5EF4-FFF2-40B4-BE49-F238E27FC236}">
                  <a16:creationId xmlns:a16="http://schemas.microsoft.com/office/drawing/2014/main" id="{86C894A4-7217-6B55-E2E4-2E4218FC7429}"/>
                </a:ext>
              </a:extLst>
            </p:cNvPr>
            <p:cNvSpPr/>
            <p:nvPr/>
          </p:nvSpPr>
          <p:spPr>
            <a:xfrm>
              <a:off x="1260627" y="794189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163"/>
                  </a:moveTo>
                  <a:lnTo>
                    <a:pt x="0" y="6102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163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873">
              <a:extLst>
                <a:ext uri="{FF2B5EF4-FFF2-40B4-BE49-F238E27FC236}">
                  <a16:creationId xmlns:a16="http://schemas.microsoft.com/office/drawing/2014/main" id="{DB1468B1-FFF9-3E41-A276-A69048B8F5D3}"/>
                </a:ext>
              </a:extLst>
            </p:cNvPr>
            <p:cNvSpPr/>
            <p:nvPr/>
          </p:nvSpPr>
          <p:spPr>
            <a:xfrm>
              <a:off x="1260767" y="794175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442"/>
                  </a:moveTo>
                  <a:lnTo>
                    <a:pt x="0" y="61302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442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874">
              <a:extLst>
                <a:ext uri="{FF2B5EF4-FFF2-40B4-BE49-F238E27FC236}">
                  <a16:creationId xmlns:a16="http://schemas.microsoft.com/office/drawing/2014/main" id="{323E8A19-FBAA-1054-8237-F71392FA3A47}"/>
                </a:ext>
              </a:extLst>
            </p:cNvPr>
            <p:cNvSpPr/>
            <p:nvPr/>
          </p:nvSpPr>
          <p:spPr>
            <a:xfrm>
              <a:off x="1260919" y="794160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747"/>
                  </a:moveTo>
                  <a:lnTo>
                    <a:pt x="0" y="6160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1747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75">
              <a:extLst>
                <a:ext uri="{FF2B5EF4-FFF2-40B4-BE49-F238E27FC236}">
                  <a16:creationId xmlns:a16="http://schemas.microsoft.com/office/drawing/2014/main" id="{9ED856A1-CF53-F602-087F-2E27066FF36A}"/>
                </a:ext>
              </a:extLst>
            </p:cNvPr>
            <p:cNvSpPr/>
            <p:nvPr/>
          </p:nvSpPr>
          <p:spPr>
            <a:xfrm>
              <a:off x="1261059" y="794146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2026"/>
                  </a:moveTo>
                  <a:lnTo>
                    <a:pt x="0" y="61887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2026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876">
              <a:extLst>
                <a:ext uri="{FF2B5EF4-FFF2-40B4-BE49-F238E27FC236}">
                  <a16:creationId xmlns:a16="http://schemas.microsoft.com/office/drawing/2014/main" id="{0702CCAE-0866-9791-4D8C-C6D89013039E}"/>
                </a:ext>
              </a:extLst>
            </p:cNvPr>
            <p:cNvSpPr/>
            <p:nvPr/>
          </p:nvSpPr>
          <p:spPr>
            <a:xfrm>
              <a:off x="1261211" y="7941309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331"/>
                  </a:moveTo>
                  <a:lnTo>
                    <a:pt x="0" y="62191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139" y="62331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77">
              <a:extLst>
                <a:ext uri="{FF2B5EF4-FFF2-40B4-BE49-F238E27FC236}">
                  <a16:creationId xmlns:a16="http://schemas.microsoft.com/office/drawing/2014/main" id="{5CC65452-9775-63DA-6983-E775479EBA6A}"/>
                </a:ext>
              </a:extLst>
            </p:cNvPr>
            <p:cNvSpPr/>
            <p:nvPr/>
          </p:nvSpPr>
          <p:spPr>
            <a:xfrm>
              <a:off x="12613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433"/>
                  </a:lnTo>
                  <a:lnTo>
                    <a:pt x="0" y="101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878">
              <a:extLst>
                <a:ext uri="{FF2B5EF4-FFF2-40B4-BE49-F238E27FC236}">
                  <a16:creationId xmlns:a16="http://schemas.microsoft.com/office/drawing/2014/main" id="{0274C2EC-C7E9-5233-F47C-99AA0BAEB874}"/>
                </a:ext>
              </a:extLst>
            </p:cNvPr>
            <p:cNvSpPr/>
            <p:nvPr/>
          </p:nvSpPr>
          <p:spPr>
            <a:xfrm>
              <a:off x="126150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879">
              <a:extLst>
                <a:ext uri="{FF2B5EF4-FFF2-40B4-BE49-F238E27FC236}">
                  <a16:creationId xmlns:a16="http://schemas.microsoft.com/office/drawing/2014/main" id="{518C0ECD-BA2D-F0F1-AC90-B1408B98EDE7}"/>
                </a:ext>
              </a:extLst>
            </p:cNvPr>
            <p:cNvSpPr/>
            <p:nvPr/>
          </p:nvSpPr>
          <p:spPr>
            <a:xfrm>
              <a:off x="12616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880">
              <a:extLst>
                <a:ext uri="{FF2B5EF4-FFF2-40B4-BE49-F238E27FC236}">
                  <a16:creationId xmlns:a16="http://schemas.microsoft.com/office/drawing/2014/main" id="{C523FFDB-11E3-1ECB-6108-CD3220E38805}"/>
                </a:ext>
              </a:extLst>
            </p:cNvPr>
            <p:cNvSpPr/>
            <p:nvPr/>
          </p:nvSpPr>
          <p:spPr>
            <a:xfrm>
              <a:off x="12617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881">
              <a:extLst>
                <a:ext uri="{FF2B5EF4-FFF2-40B4-BE49-F238E27FC236}">
                  <a16:creationId xmlns:a16="http://schemas.microsoft.com/office/drawing/2014/main" id="{A09B1CD2-0794-CDC4-0E9E-EDE3661CFAAD}"/>
                </a:ext>
              </a:extLst>
            </p:cNvPr>
            <p:cNvSpPr/>
            <p:nvPr/>
          </p:nvSpPr>
          <p:spPr>
            <a:xfrm>
              <a:off x="12619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882">
              <a:extLst>
                <a:ext uri="{FF2B5EF4-FFF2-40B4-BE49-F238E27FC236}">
                  <a16:creationId xmlns:a16="http://schemas.microsoft.com/office/drawing/2014/main" id="{195AD070-84AF-7455-6B2E-98205FFED3D7}"/>
                </a:ext>
              </a:extLst>
            </p:cNvPr>
            <p:cNvSpPr/>
            <p:nvPr/>
          </p:nvSpPr>
          <p:spPr>
            <a:xfrm>
              <a:off x="12620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883">
              <a:extLst>
                <a:ext uri="{FF2B5EF4-FFF2-40B4-BE49-F238E27FC236}">
                  <a16:creationId xmlns:a16="http://schemas.microsoft.com/office/drawing/2014/main" id="{329FF144-C0A8-98D6-7DF0-1A885DAC31BE}"/>
                </a:ext>
              </a:extLst>
            </p:cNvPr>
            <p:cNvSpPr/>
            <p:nvPr/>
          </p:nvSpPr>
          <p:spPr>
            <a:xfrm>
              <a:off x="126222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884">
              <a:extLst>
                <a:ext uri="{FF2B5EF4-FFF2-40B4-BE49-F238E27FC236}">
                  <a16:creationId xmlns:a16="http://schemas.microsoft.com/office/drawing/2014/main" id="{15EF15BD-D83B-6955-2B8D-12C006B5C001}"/>
                </a:ext>
              </a:extLst>
            </p:cNvPr>
            <p:cNvSpPr/>
            <p:nvPr/>
          </p:nvSpPr>
          <p:spPr>
            <a:xfrm>
              <a:off x="12623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885">
              <a:extLst>
                <a:ext uri="{FF2B5EF4-FFF2-40B4-BE49-F238E27FC236}">
                  <a16:creationId xmlns:a16="http://schemas.microsoft.com/office/drawing/2014/main" id="{23D02FD9-A4C3-24FB-89CF-BA28A7F36067}"/>
                </a:ext>
              </a:extLst>
            </p:cNvPr>
            <p:cNvSpPr/>
            <p:nvPr/>
          </p:nvSpPr>
          <p:spPr>
            <a:xfrm>
              <a:off x="126251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886">
              <a:extLst>
                <a:ext uri="{FF2B5EF4-FFF2-40B4-BE49-F238E27FC236}">
                  <a16:creationId xmlns:a16="http://schemas.microsoft.com/office/drawing/2014/main" id="{5F6300F2-E76B-9157-D009-A382DCE0C885}"/>
                </a:ext>
              </a:extLst>
            </p:cNvPr>
            <p:cNvSpPr/>
            <p:nvPr/>
          </p:nvSpPr>
          <p:spPr>
            <a:xfrm>
              <a:off x="12626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87">
              <a:extLst>
                <a:ext uri="{FF2B5EF4-FFF2-40B4-BE49-F238E27FC236}">
                  <a16:creationId xmlns:a16="http://schemas.microsoft.com/office/drawing/2014/main" id="{BC1EB511-F164-5668-BFF3-E580B40CA9B1}"/>
                </a:ext>
              </a:extLst>
            </p:cNvPr>
            <p:cNvSpPr/>
            <p:nvPr/>
          </p:nvSpPr>
          <p:spPr>
            <a:xfrm>
              <a:off x="12627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888">
              <a:extLst>
                <a:ext uri="{FF2B5EF4-FFF2-40B4-BE49-F238E27FC236}">
                  <a16:creationId xmlns:a16="http://schemas.microsoft.com/office/drawing/2014/main" id="{2A9692DE-6372-A550-238F-44D9384FB280}"/>
                </a:ext>
              </a:extLst>
            </p:cNvPr>
            <p:cNvSpPr/>
            <p:nvPr/>
          </p:nvSpPr>
          <p:spPr>
            <a:xfrm>
              <a:off x="12629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889">
              <a:extLst>
                <a:ext uri="{FF2B5EF4-FFF2-40B4-BE49-F238E27FC236}">
                  <a16:creationId xmlns:a16="http://schemas.microsoft.com/office/drawing/2014/main" id="{BF3BB7A3-1E42-B7F2-09CB-7BE428390174}"/>
                </a:ext>
              </a:extLst>
            </p:cNvPr>
            <p:cNvSpPr/>
            <p:nvPr/>
          </p:nvSpPr>
          <p:spPr>
            <a:xfrm>
              <a:off x="12630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4" name="object 2890">
              <a:extLst>
                <a:ext uri="{FF2B5EF4-FFF2-40B4-BE49-F238E27FC236}">
                  <a16:creationId xmlns:a16="http://schemas.microsoft.com/office/drawing/2014/main" id="{BD063CB2-4D88-01A2-E65B-8BF11FBC2765}"/>
                </a:ext>
              </a:extLst>
            </p:cNvPr>
            <p:cNvSpPr/>
            <p:nvPr/>
          </p:nvSpPr>
          <p:spPr>
            <a:xfrm>
              <a:off x="12632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2891">
              <a:extLst>
                <a:ext uri="{FF2B5EF4-FFF2-40B4-BE49-F238E27FC236}">
                  <a16:creationId xmlns:a16="http://schemas.microsoft.com/office/drawing/2014/main" id="{BB7B437F-743E-1240-4374-7858B0E786D9}"/>
                </a:ext>
              </a:extLst>
            </p:cNvPr>
            <p:cNvSpPr/>
            <p:nvPr/>
          </p:nvSpPr>
          <p:spPr>
            <a:xfrm>
              <a:off x="12633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2892">
              <a:extLst>
                <a:ext uri="{FF2B5EF4-FFF2-40B4-BE49-F238E27FC236}">
                  <a16:creationId xmlns:a16="http://schemas.microsoft.com/office/drawing/2014/main" id="{415BE01F-3801-3F57-4A46-70CE019FC73D}"/>
                </a:ext>
              </a:extLst>
            </p:cNvPr>
            <p:cNvSpPr/>
            <p:nvPr/>
          </p:nvSpPr>
          <p:spPr>
            <a:xfrm>
              <a:off x="12635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2893">
              <a:extLst>
                <a:ext uri="{FF2B5EF4-FFF2-40B4-BE49-F238E27FC236}">
                  <a16:creationId xmlns:a16="http://schemas.microsoft.com/office/drawing/2014/main" id="{7327CED2-7FC3-6A70-F098-7B22A60CF6B6}"/>
                </a:ext>
              </a:extLst>
            </p:cNvPr>
            <p:cNvSpPr/>
            <p:nvPr/>
          </p:nvSpPr>
          <p:spPr>
            <a:xfrm>
              <a:off x="12636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2894">
              <a:extLst>
                <a:ext uri="{FF2B5EF4-FFF2-40B4-BE49-F238E27FC236}">
                  <a16:creationId xmlns:a16="http://schemas.microsoft.com/office/drawing/2014/main" id="{497AF5D2-C824-7792-BDCA-E143BDC5A110}"/>
                </a:ext>
              </a:extLst>
            </p:cNvPr>
            <p:cNvSpPr/>
            <p:nvPr/>
          </p:nvSpPr>
          <p:spPr>
            <a:xfrm>
              <a:off x="126382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2895">
              <a:extLst>
                <a:ext uri="{FF2B5EF4-FFF2-40B4-BE49-F238E27FC236}">
                  <a16:creationId xmlns:a16="http://schemas.microsoft.com/office/drawing/2014/main" id="{0B43585B-4491-037B-20DD-F1C8B716EF42}"/>
                </a:ext>
              </a:extLst>
            </p:cNvPr>
            <p:cNvSpPr/>
            <p:nvPr/>
          </p:nvSpPr>
          <p:spPr>
            <a:xfrm>
              <a:off x="12639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2896">
              <a:extLst>
                <a:ext uri="{FF2B5EF4-FFF2-40B4-BE49-F238E27FC236}">
                  <a16:creationId xmlns:a16="http://schemas.microsoft.com/office/drawing/2014/main" id="{8EAAC302-2D4B-EA47-74E0-D3531AB0CCE2}"/>
                </a:ext>
              </a:extLst>
            </p:cNvPr>
            <p:cNvSpPr/>
            <p:nvPr/>
          </p:nvSpPr>
          <p:spPr>
            <a:xfrm>
              <a:off x="12641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2897">
              <a:extLst>
                <a:ext uri="{FF2B5EF4-FFF2-40B4-BE49-F238E27FC236}">
                  <a16:creationId xmlns:a16="http://schemas.microsoft.com/office/drawing/2014/main" id="{021F3420-537F-ABAE-3E32-98D003477453}"/>
                </a:ext>
              </a:extLst>
            </p:cNvPr>
            <p:cNvSpPr/>
            <p:nvPr/>
          </p:nvSpPr>
          <p:spPr>
            <a:xfrm>
              <a:off x="12642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2898">
              <a:extLst>
                <a:ext uri="{FF2B5EF4-FFF2-40B4-BE49-F238E27FC236}">
                  <a16:creationId xmlns:a16="http://schemas.microsoft.com/office/drawing/2014/main" id="{FD1B45F7-FD96-E018-5770-792EA7688216}"/>
                </a:ext>
              </a:extLst>
            </p:cNvPr>
            <p:cNvSpPr/>
            <p:nvPr/>
          </p:nvSpPr>
          <p:spPr>
            <a:xfrm>
              <a:off x="12643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2899">
              <a:extLst>
                <a:ext uri="{FF2B5EF4-FFF2-40B4-BE49-F238E27FC236}">
                  <a16:creationId xmlns:a16="http://schemas.microsoft.com/office/drawing/2014/main" id="{688E922C-225A-D775-2A55-C1D01AACA423}"/>
                </a:ext>
              </a:extLst>
            </p:cNvPr>
            <p:cNvSpPr/>
            <p:nvPr/>
          </p:nvSpPr>
          <p:spPr>
            <a:xfrm>
              <a:off x="12645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2900">
              <a:extLst>
                <a:ext uri="{FF2B5EF4-FFF2-40B4-BE49-F238E27FC236}">
                  <a16:creationId xmlns:a16="http://schemas.microsoft.com/office/drawing/2014/main" id="{D39CA78C-ECC5-FFBD-50DB-2129FC811E46}"/>
                </a:ext>
              </a:extLst>
            </p:cNvPr>
            <p:cNvSpPr/>
            <p:nvPr/>
          </p:nvSpPr>
          <p:spPr>
            <a:xfrm>
              <a:off x="12646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2901">
              <a:extLst>
                <a:ext uri="{FF2B5EF4-FFF2-40B4-BE49-F238E27FC236}">
                  <a16:creationId xmlns:a16="http://schemas.microsoft.com/office/drawing/2014/main" id="{C65B054D-89BE-E331-91CB-38D564CA5528}"/>
                </a:ext>
              </a:extLst>
            </p:cNvPr>
            <p:cNvSpPr/>
            <p:nvPr/>
          </p:nvSpPr>
          <p:spPr>
            <a:xfrm>
              <a:off x="126484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2902">
              <a:extLst>
                <a:ext uri="{FF2B5EF4-FFF2-40B4-BE49-F238E27FC236}">
                  <a16:creationId xmlns:a16="http://schemas.microsoft.com/office/drawing/2014/main" id="{1EC39479-1991-41BF-6B76-BB197CA5D317}"/>
                </a:ext>
              </a:extLst>
            </p:cNvPr>
            <p:cNvSpPr/>
            <p:nvPr/>
          </p:nvSpPr>
          <p:spPr>
            <a:xfrm>
              <a:off x="12649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2903">
              <a:extLst>
                <a:ext uri="{FF2B5EF4-FFF2-40B4-BE49-F238E27FC236}">
                  <a16:creationId xmlns:a16="http://schemas.microsoft.com/office/drawing/2014/main" id="{93F0CDF1-153C-49C1-E891-98A54FDDA4C2}"/>
                </a:ext>
              </a:extLst>
            </p:cNvPr>
            <p:cNvSpPr/>
            <p:nvPr/>
          </p:nvSpPr>
          <p:spPr>
            <a:xfrm>
              <a:off x="126513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2904">
              <a:extLst>
                <a:ext uri="{FF2B5EF4-FFF2-40B4-BE49-F238E27FC236}">
                  <a16:creationId xmlns:a16="http://schemas.microsoft.com/office/drawing/2014/main" id="{E9BFB986-8FAE-1DB9-FE9B-B4485D29D5B2}"/>
                </a:ext>
              </a:extLst>
            </p:cNvPr>
            <p:cNvSpPr/>
            <p:nvPr/>
          </p:nvSpPr>
          <p:spPr>
            <a:xfrm>
              <a:off x="12652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2905">
              <a:extLst>
                <a:ext uri="{FF2B5EF4-FFF2-40B4-BE49-F238E27FC236}">
                  <a16:creationId xmlns:a16="http://schemas.microsoft.com/office/drawing/2014/main" id="{7111FED4-D4C5-0F4B-DB78-FE0BB446F409}"/>
                </a:ext>
              </a:extLst>
            </p:cNvPr>
            <p:cNvSpPr/>
            <p:nvPr/>
          </p:nvSpPr>
          <p:spPr>
            <a:xfrm>
              <a:off x="12654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2906">
              <a:extLst>
                <a:ext uri="{FF2B5EF4-FFF2-40B4-BE49-F238E27FC236}">
                  <a16:creationId xmlns:a16="http://schemas.microsoft.com/office/drawing/2014/main" id="{34E26EE0-96FD-20BE-6344-A8CE39E811EA}"/>
                </a:ext>
              </a:extLst>
            </p:cNvPr>
            <p:cNvSpPr/>
            <p:nvPr/>
          </p:nvSpPr>
          <p:spPr>
            <a:xfrm>
              <a:off x="12655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2907">
              <a:extLst>
                <a:ext uri="{FF2B5EF4-FFF2-40B4-BE49-F238E27FC236}">
                  <a16:creationId xmlns:a16="http://schemas.microsoft.com/office/drawing/2014/main" id="{50FA85B5-B2F1-A1F5-D91E-BCF6BA32D4EF}"/>
                </a:ext>
              </a:extLst>
            </p:cNvPr>
            <p:cNvSpPr/>
            <p:nvPr/>
          </p:nvSpPr>
          <p:spPr>
            <a:xfrm>
              <a:off x="12657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2908">
              <a:extLst>
                <a:ext uri="{FF2B5EF4-FFF2-40B4-BE49-F238E27FC236}">
                  <a16:creationId xmlns:a16="http://schemas.microsoft.com/office/drawing/2014/main" id="{7BED8861-F662-FAED-C237-C342C1EB1B59}"/>
                </a:ext>
              </a:extLst>
            </p:cNvPr>
            <p:cNvSpPr/>
            <p:nvPr/>
          </p:nvSpPr>
          <p:spPr>
            <a:xfrm>
              <a:off x="126585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2909">
              <a:extLst>
                <a:ext uri="{FF2B5EF4-FFF2-40B4-BE49-F238E27FC236}">
                  <a16:creationId xmlns:a16="http://schemas.microsoft.com/office/drawing/2014/main" id="{F444F54A-F480-0F93-9560-9EB1AEE97972}"/>
                </a:ext>
              </a:extLst>
            </p:cNvPr>
            <p:cNvSpPr/>
            <p:nvPr/>
          </p:nvSpPr>
          <p:spPr>
            <a:xfrm>
              <a:off x="12659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2910">
              <a:extLst>
                <a:ext uri="{FF2B5EF4-FFF2-40B4-BE49-F238E27FC236}">
                  <a16:creationId xmlns:a16="http://schemas.microsoft.com/office/drawing/2014/main" id="{406BBCAE-7D17-81C5-064D-719F11C71446}"/>
                </a:ext>
              </a:extLst>
            </p:cNvPr>
            <p:cNvSpPr/>
            <p:nvPr/>
          </p:nvSpPr>
          <p:spPr>
            <a:xfrm>
              <a:off x="126615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2911">
              <a:extLst>
                <a:ext uri="{FF2B5EF4-FFF2-40B4-BE49-F238E27FC236}">
                  <a16:creationId xmlns:a16="http://schemas.microsoft.com/office/drawing/2014/main" id="{D2D1F9BB-2C9D-4C8C-0F79-CBE8EB16BFDB}"/>
                </a:ext>
              </a:extLst>
            </p:cNvPr>
            <p:cNvSpPr/>
            <p:nvPr/>
          </p:nvSpPr>
          <p:spPr>
            <a:xfrm>
              <a:off x="12662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2912">
              <a:extLst>
                <a:ext uri="{FF2B5EF4-FFF2-40B4-BE49-F238E27FC236}">
                  <a16:creationId xmlns:a16="http://schemas.microsoft.com/office/drawing/2014/main" id="{55733004-4A1A-3379-40CE-298308B51DAC}"/>
                </a:ext>
              </a:extLst>
            </p:cNvPr>
            <p:cNvSpPr/>
            <p:nvPr/>
          </p:nvSpPr>
          <p:spPr>
            <a:xfrm>
              <a:off x="12664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2913">
              <a:extLst>
                <a:ext uri="{FF2B5EF4-FFF2-40B4-BE49-F238E27FC236}">
                  <a16:creationId xmlns:a16="http://schemas.microsoft.com/office/drawing/2014/main" id="{F9C8FD50-7382-549E-CEED-8719F2807476}"/>
                </a:ext>
              </a:extLst>
            </p:cNvPr>
            <p:cNvSpPr/>
            <p:nvPr/>
          </p:nvSpPr>
          <p:spPr>
            <a:xfrm>
              <a:off x="12665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2914">
              <a:extLst>
                <a:ext uri="{FF2B5EF4-FFF2-40B4-BE49-F238E27FC236}">
                  <a16:creationId xmlns:a16="http://schemas.microsoft.com/office/drawing/2014/main" id="{1C7BB953-AE8A-989A-E19D-53B381B50AE9}"/>
                </a:ext>
              </a:extLst>
            </p:cNvPr>
            <p:cNvSpPr/>
            <p:nvPr/>
          </p:nvSpPr>
          <p:spPr>
            <a:xfrm>
              <a:off x="12667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2915">
              <a:extLst>
                <a:ext uri="{FF2B5EF4-FFF2-40B4-BE49-F238E27FC236}">
                  <a16:creationId xmlns:a16="http://schemas.microsoft.com/office/drawing/2014/main" id="{0559171D-14C4-8BC5-2D7D-62FF4F75CF9D}"/>
                </a:ext>
              </a:extLst>
            </p:cNvPr>
            <p:cNvSpPr/>
            <p:nvPr/>
          </p:nvSpPr>
          <p:spPr>
            <a:xfrm>
              <a:off x="126687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2916">
              <a:extLst>
                <a:ext uri="{FF2B5EF4-FFF2-40B4-BE49-F238E27FC236}">
                  <a16:creationId xmlns:a16="http://schemas.microsoft.com/office/drawing/2014/main" id="{F93BCEC1-CB90-BCA7-AA60-34F67406C6A6}"/>
                </a:ext>
              </a:extLst>
            </p:cNvPr>
            <p:cNvSpPr/>
            <p:nvPr/>
          </p:nvSpPr>
          <p:spPr>
            <a:xfrm>
              <a:off x="12670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2917">
              <a:extLst>
                <a:ext uri="{FF2B5EF4-FFF2-40B4-BE49-F238E27FC236}">
                  <a16:creationId xmlns:a16="http://schemas.microsoft.com/office/drawing/2014/main" id="{24343075-93AA-9FED-26EA-661C11FB2EC3}"/>
                </a:ext>
              </a:extLst>
            </p:cNvPr>
            <p:cNvSpPr/>
            <p:nvPr/>
          </p:nvSpPr>
          <p:spPr>
            <a:xfrm>
              <a:off x="126716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2918">
              <a:extLst>
                <a:ext uri="{FF2B5EF4-FFF2-40B4-BE49-F238E27FC236}">
                  <a16:creationId xmlns:a16="http://schemas.microsoft.com/office/drawing/2014/main" id="{F630939A-0560-1E08-BAF5-10EA55265889}"/>
                </a:ext>
              </a:extLst>
            </p:cNvPr>
            <p:cNvSpPr/>
            <p:nvPr/>
          </p:nvSpPr>
          <p:spPr>
            <a:xfrm>
              <a:off x="12673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2919">
              <a:extLst>
                <a:ext uri="{FF2B5EF4-FFF2-40B4-BE49-F238E27FC236}">
                  <a16:creationId xmlns:a16="http://schemas.microsoft.com/office/drawing/2014/main" id="{A31F79DB-E1DF-0042-7B5F-9176EB2BF021}"/>
                </a:ext>
              </a:extLst>
            </p:cNvPr>
            <p:cNvSpPr/>
            <p:nvPr/>
          </p:nvSpPr>
          <p:spPr>
            <a:xfrm>
              <a:off x="126746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2920">
              <a:extLst>
                <a:ext uri="{FF2B5EF4-FFF2-40B4-BE49-F238E27FC236}">
                  <a16:creationId xmlns:a16="http://schemas.microsoft.com/office/drawing/2014/main" id="{FBB1C03F-BAA0-2B51-02E7-B6DA04513B87}"/>
                </a:ext>
              </a:extLst>
            </p:cNvPr>
            <p:cNvSpPr/>
            <p:nvPr/>
          </p:nvSpPr>
          <p:spPr>
            <a:xfrm>
              <a:off x="12675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2921">
              <a:extLst>
                <a:ext uri="{FF2B5EF4-FFF2-40B4-BE49-F238E27FC236}">
                  <a16:creationId xmlns:a16="http://schemas.microsoft.com/office/drawing/2014/main" id="{353361C7-99FC-3115-387C-096E31DBA37F}"/>
                </a:ext>
              </a:extLst>
            </p:cNvPr>
            <p:cNvSpPr/>
            <p:nvPr/>
          </p:nvSpPr>
          <p:spPr>
            <a:xfrm>
              <a:off x="12677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2922">
              <a:extLst>
                <a:ext uri="{FF2B5EF4-FFF2-40B4-BE49-F238E27FC236}">
                  <a16:creationId xmlns:a16="http://schemas.microsoft.com/office/drawing/2014/main" id="{8F93B237-DAAF-56C9-2AB0-8ADA07EDC87E}"/>
                </a:ext>
              </a:extLst>
            </p:cNvPr>
            <p:cNvSpPr/>
            <p:nvPr/>
          </p:nvSpPr>
          <p:spPr>
            <a:xfrm>
              <a:off x="126789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2923">
              <a:extLst>
                <a:ext uri="{FF2B5EF4-FFF2-40B4-BE49-F238E27FC236}">
                  <a16:creationId xmlns:a16="http://schemas.microsoft.com/office/drawing/2014/main" id="{AA6CAD60-92AC-5AC1-0F16-27EDB5D27F9A}"/>
                </a:ext>
              </a:extLst>
            </p:cNvPr>
            <p:cNvSpPr/>
            <p:nvPr/>
          </p:nvSpPr>
          <p:spPr>
            <a:xfrm>
              <a:off x="12680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2924">
              <a:extLst>
                <a:ext uri="{FF2B5EF4-FFF2-40B4-BE49-F238E27FC236}">
                  <a16:creationId xmlns:a16="http://schemas.microsoft.com/office/drawing/2014/main" id="{E4E80BCD-56CC-1949-DE91-E1E7670676AD}"/>
                </a:ext>
              </a:extLst>
            </p:cNvPr>
            <p:cNvSpPr/>
            <p:nvPr/>
          </p:nvSpPr>
          <p:spPr>
            <a:xfrm>
              <a:off x="126818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2925">
              <a:extLst>
                <a:ext uri="{FF2B5EF4-FFF2-40B4-BE49-F238E27FC236}">
                  <a16:creationId xmlns:a16="http://schemas.microsoft.com/office/drawing/2014/main" id="{11E09228-F80E-D8BD-ED46-3AAE85180C4F}"/>
                </a:ext>
              </a:extLst>
            </p:cNvPr>
            <p:cNvSpPr/>
            <p:nvPr/>
          </p:nvSpPr>
          <p:spPr>
            <a:xfrm>
              <a:off x="12683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2926">
              <a:extLst>
                <a:ext uri="{FF2B5EF4-FFF2-40B4-BE49-F238E27FC236}">
                  <a16:creationId xmlns:a16="http://schemas.microsoft.com/office/drawing/2014/main" id="{28BE1A34-66DC-377D-7AEB-13CBFE5903A3}"/>
                </a:ext>
              </a:extLst>
            </p:cNvPr>
            <p:cNvSpPr/>
            <p:nvPr/>
          </p:nvSpPr>
          <p:spPr>
            <a:xfrm>
              <a:off x="126847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2927">
              <a:extLst>
                <a:ext uri="{FF2B5EF4-FFF2-40B4-BE49-F238E27FC236}">
                  <a16:creationId xmlns:a16="http://schemas.microsoft.com/office/drawing/2014/main" id="{AFDE0F09-38C1-0610-AF6F-7FDE7237C4C8}"/>
                </a:ext>
              </a:extLst>
            </p:cNvPr>
            <p:cNvSpPr/>
            <p:nvPr/>
          </p:nvSpPr>
          <p:spPr>
            <a:xfrm>
              <a:off x="12686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2928">
              <a:extLst>
                <a:ext uri="{FF2B5EF4-FFF2-40B4-BE49-F238E27FC236}">
                  <a16:creationId xmlns:a16="http://schemas.microsoft.com/office/drawing/2014/main" id="{F20F008A-C688-B1EF-523F-B6315E095AD0}"/>
                </a:ext>
              </a:extLst>
            </p:cNvPr>
            <p:cNvSpPr/>
            <p:nvPr/>
          </p:nvSpPr>
          <p:spPr>
            <a:xfrm>
              <a:off x="12687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2929">
              <a:extLst>
                <a:ext uri="{FF2B5EF4-FFF2-40B4-BE49-F238E27FC236}">
                  <a16:creationId xmlns:a16="http://schemas.microsoft.com/office/drawing/2014/main" id="{2C540B0F-21E3-60AE-CD71-089DA4F3DD44}"/>
                </a:ext>
              </a:extLst>
            </p:cNvPr>
            <p:cNvSpPr/>
            <p:nvPr/>
          </p:nvSpPr>
          <p:spPr>
            <a:xfrm>
              <a:off x="126890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2930">
              <a:extLst>
                <a:ext uri="{FF2B5EF4-FFF2-40B4-BE49-F238E27FC236}">
                  <a16:creationId xmlns:a16="http://schemas.microsoft.com/office/drawing/2014/main" id="{4752456C-178D-EDE6-9859-87B5C447199A}"/>
                </a:ext>
              </a:extLst>
            </p:cNvPr>
            <p:cNvSpPr/>
            <p:nvPr/>
          </p:nvSpPr>
          <p:spPr>
            <a:xfrm>
              <a:off x="12690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2931">
              <a:extLst>
                <a:ext uri="{FF2B5EF4-FFF2-40B4-BE49-F238E27FC236}">
                  <a16:creationId xmlns:a16="http://schemas.microsoft.com/office/drawing/2014/main" id="{E3A89C5A-E009-7DE6-22E4-232F40FC4A85}"/>
                </a:ext>
              </a:extLst>
            </p:cNvPr>
            <p:cNvSpPr/>
            <p:nvPr/>
          </p:nvSpPr>
          <p:spPr>
            <a:xfrm>
              <a:off x="126919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2932">
              <a:extLst>
                <a:ext uri="{FF2B5EF4-FFF2-40B4-BE49-F238E27FC236}">
                  <a16:creationId xmlns:a16="http://schemas.microsoft.com/office/drawing/2014/main" id="{EEF2222A-2793-D853-BB05-6CE77A493F30}"/>
                </a:ext>
              </a:extLst>
            </p:cNvPr>
            <p:cNvSpPr/>
            <p:nvPr/>
          </p:nvSpPr>
          <p:spPr>
            <a:xfrm>
              <a:off x="12693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2933">
              <a:extLst>
                <a:ext uri="{FF2B5EF4-FFF2-40B4-BE49-F238E27FC236}">
                  <a16:creationId xmlns:a16="http://schemas.microsoft.com/office/drawing/2014/main" id="{B96E27A8-E30D-3D3A-AD07-F3F6ADB7EA67}"/>
                </a:ext>
              </a:extLst>
            </p:cNvPr>
            <p:cNvSpPr/>
            <p:nvPr/>
          </p:nvSpPr>
          <p:spPr>
            <a:xfrm>
              <a:off x="126949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2934">
              <a:extLst>
                <a:ext uri="{FF2B5EF4-FFF2-40B4-BE49-F238E27FC236}">
                  <a16:creationId xmlns:a16="http://schemas.microsoft.com/office/drawing/2014/main" id="{23017904-9970-C219-778A-904F991F873C}"/>
                </a:ext>
              </a:extLst>
            </p:cNvPr>
            <p:cNvSpPr/>
            <p:nvPr/>
          </p:nvSpPr>
          <p:spPr>
            <a:xfrm>
              <a:off x="12696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2935">
              <a:extLst>
                <a:ext uri="{FF2B5EF4-FFF2-40B4-BE49-F238E27FC236}">
                  <a16:creationId xmlns:a16="http://schemas.microsoft.com/office/drawing/2014/main" id="{E86C472C-C1B5-A3E7-46D6-9B9DF3FA2A93}"/>
                </a:ext>
              </a:extLst>
            </p:cNvPr>
            <p:cNvSpPr/>
            <p:nvPr/>
          </p:nvSpPr>
          <p:spPr>
            <a:xfrm>
              <a:off x="126978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2936">
              <a:extLst>
                <a:ext uri="{FF2B5EF4-FFF2-40B4-BE49-F238E27FC236}">
                  <a16:creationId xmlns:a16="http://schemas.microsoft.com/office/drawing/2014/main" id="{7E2DAB50-B072-6AAC-66C0-86A0CD326140}"/>
                </a:ext>
              </a:extLst>
            </p:cNvPr>
            <p:cNvSpPr/>
            <p:nvPr/>
          </p:nvSpPr>
          <p:spPr>
            <a:xfrm>
              <a:off x="126992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1" name="object 2937">
              <a:extLst>
                <a:ext uri="{FF2B5EF4-FFF2-40B4-BE49-F238E27FC236}">
                  <a16:creationId xmlns:a16="http://schemas.microsoft.com/office/drawing/2014/main" id="{C315880C-37A5-6CA0-3D62-90831A4EA602}"/>
                </a:ext>
              </a:extLst>
            </p:cNvPr>
            <p:cNvSpPr/>
            <p:nvPr/>
          </p:nvSpPr>
          <p:spPr>
            <a:xfrm>
              <a:off x="12700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2" name="object 2938">
              <a:extLst>
                <a:ext uri="{FF2B5EF4-FFF2-40B4-BE49-F238E27FC236}">
                  <a16:creationId xmlns:a16="http://schemas.microsoft.com/office/drawing/2014/main" id="{7EC0B85B-3B36-E69F-E95F-5647079D7596}"/>
                </a:ext>
              </a:extLst>
            </p:cNvPr>
            <p:cNvSpPr/>
            <p:nvPr/>
          </p:nvSpPr>
          <p:spPr>
            <a:xfrm>
              <a:off x="127021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3" name="object 2939">
              <a:extLst>
                <a:ext uri="{FF2B5EF4-FFF2-40B4-BE49-F238E27FC236}">
                  <a16:creationId xmlns:a16="http://schemas.microsoft.com/office/drawing/2014/main" id="{70EC4B93-6F2A-7E6E-E919-68FA1C459BFE}"/>
                </a:ext>
              </a:extLst>
            </p:cNvPr>
            <p:cNvSpPr/>
            <p:nvPr/>
          </p:nvSpPr>
          <p:spPr>
            <a:xfrm>
              <a:off x="12703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4" name="object 2940">
              <a:extLst>
                <a:ext uri="{FF2B5EF4-FFF2-40B4-BE49-F238E27FC236}">
                  <a16:creationId xmlns:a16="http://schemas.microsoft.com/office/drawing/2014/main" id="{663B88FE-F775-B576-7A23-D0C868D3C6DC}"/>
                </a:ext>
              </a:extLst>
            </p:cNvPr>
            <p:cNvSpPr/>
            <p:nvPr/>
          </p:nvSpPr>
          <p:spPr>
            <a:xfrm>
              <a:off x="127050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5" name="object 2941">
              <a:extLst>
                <a:ext uri="{FF2B5EF4-FFF2-40B4-BE49-F238E27FC236}">
                  <a16:creationId xmlns:a16="http://schemas.microsoft.com/office/drawing/2014/main" id="{5DB59423-85F5-207E-72ED-BCD5B012C1AE}"/>
                </a:ext>
              </a:extLst>
            </p:cNvPr>
            <p:cNvSpPr/>
            <p:nvPr/>
          </p:nvSpPr>
          <p:spPr>
            <a:xfrm>
              <a:off x="12706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2942">
              <a:extLst>
                <a:ext uri="{FF2B5EF4-FFF2-40B4-BE49-F238E27FC236}">
                  <a16:creationId xmlns:a16="http://schemas.microsoft.com/office/drawing/2014/main" id="{424D5F9E-4444-C61D-8A4B-882BE97A06FC}"/>
                </a:ext>
              </a:extLst>
            </p:cNvPr>
            <p:cNvSpPr/>
            <p:nvPr/>
          </p:nvSpPr>
          <p:spPr>
            <a:xfrm>
              <a:off x="127080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2943">
              <a:extLst>
                <a:ext uri="{FF2B5EF4-FFF2-40B4-BE49-F238E27FC236}">
                  <a16:creationId xmlns:a16="http://schemas.microsoft.com/office/drawing/2014/main" id="{42D9362B-1B77-9E55-D412-28518C376E90}"/>
                </a:ext>
              </a:extLst>
            </p:cNvPr>
            <p:cNvSpPr/>
            <p:nvPr/>
          </p:nvSpPr>
          <p:spPr>
            <a:xfrm>
              <a:off x="127093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2944">
              <a:extLst>
                <a:ext uri="{FF2B5EF4-FFF2-40B4-BE49-F238E27FC236}">
                  <a16:creationId xmlns:a16="http://schemas.microsoft.com/office/drawing/2014/main" id="{243C86FA-DD02-781E-76B6-45DAAD453E10}"/>
                </a:ext>
              </a:extLst>
            </p:cNvPr>
            <p:cNvSpPr/>
            <p:nvPr/>
          </p:nvSpPr>
          <p:spPr>
            <a:xfrm>
              <a:off x="127109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2945">
              <a:extLst>
                <a:ext uri="{FF2B5EF4-FFF2-40B4-BE49-F238E27FC236}">
                  <a16:creationId xmlns:a16="http://schemas.microsoft.com/office/drawing/2014/main" id="{3D5BE5BF-E516-B0D6-D2FB-8F69BF4BC69C}"/>
                </a:ext>
              </a:extLst>
            </p:cNvPr>
            <p:cNvSpPr/>
            <p:nvPr/>
          </p:nvSpPr>
          <p:spPr>
            <a:xfrm>
              <a:off x="127123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2946">
              <a:extLst>
                <a:ext uri="{FF2B5EF4-FFF2-40B4-BE49-F238E27FC236}">
                  <a16:creationId xmlns:a16="http://schemas.microsoft.com/office/drawing/2014/main" id="{943F2E38-A188-2FA9-F586-9BBBB22DB9C3}"/>
                </a:ext>
              </a:extLst>
            </p:cNvPr>
            <p:cNvSpPr/>
            <p:nvPr/>
          </p:nvSpPr>
          <p:spPr>
            <a:xfrm>
              <a:off x="127137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2947">
              <a:extLst>
                <a:ext uri="{FF2B5EF4-FFF2-40B4-BE49-F238E27FC236}">
                  <a16:creationId xmlns:a16="http://schemas.microsoft.com/office/drawing/2014/main" id="{9BF71A81-C262-65AE-2507-BB0F855B4D14}"/>
                </a:ext>
              </a:extLst>
            </p:cNvPr>
            <p:cNvSpPr/>
            <p:nvPr/>
          </p:nvSpPr>
          <p:spPr>
            <a:xfrm>
              <a:off x="12715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2948">
              <a:extLst>
                <a:ext uri="{FF2B5EF4-FFF2-40B4-BE49-F238E27FC236}">
                  <a16:creationId xmlns:a16="http://schemas.microsoft.com/office/drawing/2014/main" id="{5AD904F8-B3F5-E6DA-F055-F52578AA10D6}"/>
                </a:ext>
              </a:extLst>
            </p:cNvPr>
            <p:cNvSpPr/>
            <p:nvPr/>
          </p:nvSpPr>
          <p:spPr>
            <a:xfrm>
              <a:off x="12716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2949">
              <a:extLst>
                <a:ext uri="{FF2B5EF4-FFF2-40B4-BE49-F238E27FC236}">
                  <a16:creationId xmlns:a16="http://schemas.microsoft.com/office/drawing/2014/main" id="{AF4197E2-4B32-28CF-E721-01D4F5B5A3FF}"/>
                </a:ext>
              </a:extLst>
            </p:cNvPr>
            <p:cNvSpPr/>
            <p:nvPr/>
          </p:nvSpPr>
          <p:spPr>
            <a:xfrm>
              <a:off x="127181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2950">
              <a:extLst>
                <a:ext uri="{FF2B5EF4-FFF2-40B4-BE49-F238E27FC236}">
                  <a16:creationId xmlns:a16="http://schemas.microsoft.com/office/drawing/2014/main" id="{F407A755-49DE-30D9-02BD-A61B4276C14D}"/>
                </a:ext>
              </a:extLst>
            </p:cNvPr>
            <p:cNvSpPr/>
            <p:nvPr/>
          </p:nvSpPr>
          <p:spPr>
            <a:xfrm>
              <a:off x="127195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2951">
              <a:extLst>
                <a:ext uri="{FF2B5EF4-FFF2-40B4-BE49-F238E27FC236}">
                  <a16:creationId xmlns:a16="http://schemas.microsoft.com/office/drawing/2014/main" id="{AB864A38-7C5B-15CB-1B60-849D06DD8D50}"/>
                </a:ext>
              </a:extLst>
            </p:cNvPr>
            <p:cNvSpPr/>
            <p:nvPr/>
          </p:nvSpPr>
          <p:spPr>
            <a:xfrm>
              <a:off x="127210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2952">
              <a:extLst>
                <a:ext uri="{FF2B5EF4-FFF2-40B4-BE49-F238E27FC236}">
                  <a16:creationId xmlns:a16="http://schemas.microsoft.com/office/drawing/2014/main" id="{118289D2-E04A-B091-6288-ACC1C1AAFCA6}"/>
                </a:ext>
              </a:extLst>
            </p:cNvPr>
            <p:cNvSpPr/>
            <p:nvPr/>
          </p:nvSpPr>
          <p:spPr>
            <a:xfrm>
              <a:off x="127224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0" name="object 2953">
              <a:extLst>
                <a:ext uri="{FF2B5EF4-FFF2-40B4-BE49-F238E27FC236}">
                  <a16:creationId xmlns:a16="http://schemas.microsoft.com/office/drawing/2014/main" id="{F982B098-B8B8-9057-C2E8-802832CCD0DD}"/>
                </a:ext>
              </a:extLst>
            </p:cNvPr>
            <p:cNvSpPr/>
            <p:nvPr/>
          </p:nvSpPr>
          <p:spPr>
            <a:xfrm>
              <a:off x="127238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1" name="object 2954">
              <a:extLst>
                <a:ext uri="{FF2B5EF4-FFF2-40B4-BE49-F238E27FC236}">
                  <a16:creationId xmlns:a16="http://schemas.microsoft.com/office/drawing/2014/main" id="{BC87A3B1-8B3E-2F31-B0CD-BD371199FE23}"/>
                </a:ext>
              </a:extLst>
            </p:cNvPr>
            <p:cNvSpPr/>
            <p:nvPr/>
          </p:nvSpPr>
          <p:spPr>
            <a:xfrm>
              <a:off x="12725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2" name="object 2955">
              <a:extLst>
                <a:ext uri="{FF2B5EF4-FFF2-40B4-BE49-F238E27FC236}">
                  <a16:creationId xmlns:a16="http://schemas.microsoft.com/office/drawing/2014/main" id="{E31ACE93-DB39-DAAD-FAA6-2DDB43DBB8BA}"/>
                </a:ext>
              </a:extLst>
            </p:cNvPr>
            <p:cNvSpPr/>
            <p:nvPr/>
          </p:nvSpPr>
          <p:spPr>
            <a:xfrm>
              <a:off x="127267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3" name="object 2956">
              <a:extLst>
                <a:ext uri="{FF2B5EF4-FFF2-40B4-BE49-F238E27FC236}">
                  <a16:creationId xmlns:a16="http://schemas.microsoft.com/office/drawing/2014/main" id="{9497EFB3-8D48-A38A-ACFA-F01B3F8099C5}"/>
                </a:ext>
              </a:extLst>
            </p:cNvPr>
            <p:cNvSpPr/>
            <p:nvPr/>
          </p:nvSpPr>
          <p:spPr>
            <a:xfrm>
              <a:off x="127283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4" name="object 2957">
              <a:extLst>
                <a:ext uri="{FF2B5EF4-FFF2-40B4-BE49-F238E27FC236}">
                  <a16:creationId xmlns:a16="http://schemas.microsoft.com/office/drawing/2014/main" id="{C54BEF07-B0DE-B390-5BBC-D5E541320FE7}"/>
                </a:ext>
              </a:extLst>
            </p:cNvPr>
            <p:cNvSpPr/>
            <p:nvPr/>
          </p:nvSpPr>
          <p:spPr>
            <a:xfrm>
              <a:off x="127297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5" name="object 2958">
              <a:extLst>
                <a:ext uri="{FF2B5EF4-FFF2-40B4-BE49-F238E27FC236}">
                  <a16:creationId xmlns:a16="http://schemas.microsoft.com/office/drawing/2014/main" id="{33D5D573-34FF-AF97-0A99-C68E97953FCE}"/>
                </a:ext>
              </a:extLst>
            </p:cNvPr>
            <p:cNvSpPr/>
            <p:nvPr/>
          </p:nvSpPr>
          <p:spPr>
            <a:xfrm>
              <a:off x="12731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6" name="object 2959">
              <a:extLst>
                <a:ext uri="{FF2B5EF4-FFF2-40B4-BE49-F238E27FC236}">
                  <a16:creationId xmlns:a16="http://schemas.microsoft.com/office/drawing/2014/main" id="{1C6E9FAC-04B0-8ACB-B6FD-268E8DE788C1}"/>
                </a:ext>
              </a:extLst>
            </p:cNvPr>
            <p:cNvSpPr/>
            <p:nvPr/>
          </p:nvSpPr>
          <p:spPr>
            <a:xfrm>
              <a:off x="127326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7" name="object 2960">
              <a:extLst>
                <a:ext uri="{FF2B5EF4-FFF2-40B4-BE49-F238E27FC236}">
                  <a16:creationId xmlns:a16="http://schemas.microsoft.com/office/drawing/2014/main" id="{258E705B-F9EB-BB43-FC1A-13E888F24448}"/>
                </a:ext>
              </a:extLst>
            </p:cNvPr>
            <p:cNvSpPr/>
            <p:nvPr/>
          </p:nvSpPr>
          <p:spPr>
            <a:xfrm>
              <a:off x="127341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8" name="object 2961">
              <a:extLst>
                <a:ext uri="{FF2B5EF4-FFF2-40B4-BE49-F238E27FC236}">
                  <a16:creationId xmlns:a16="http://schemas.microsoft.com/office/drawing/2014/main" id="{524C61A6-3ED8-43DF-9F78-9C1B48FD7806}"/>
                </a:ext>
              </a:extLst>
            </p:cNvPr>
            <p:cNvSpPr/>
            <p:nvPr/>
          </p:nvSpPr>
          <p:spPr>
            <a:xfrm>
              <a:off x="127355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9" name="object 2962">
              <a:extLst>
                <a:ext uri="{FF2B5EF4-FFF2-40B4-BE49-F238E27FC236}">
                  <a16:creationId xmlns:a16="http://schemas.microsoft.com/office/drawing/2014/main" id="{4B5E01BD-CEE7-E8BB-C33A-9B107AEC86AF}"/>
                </a:ext>
              </a:extLst>
            </p:cNvPr>
            <p:cNvSpPr/>
            <p:nvPr/>
          </p:nvSpPr>
          <p:spPr>
            <a:xfrm>
              <a:off x="127369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0" name="object 2963">
              <a:extLst>
                <a:ext uri="{FF2B5EF4-FFF2-40B4-BE49-F238E27FC236}">
                  <a16:creationId xmlns:a16="http://schemas.microsoft.com/office/drawing/2014/main" id="{E1C0B5AE-8302-2E5C-429C-C9D19F25169D}"/>
                </a:ext>
              </a:extLst>
            </p:cNvPr>
            <p:cNvSpPr/>
            <p:nvPr/>
          </p:nvSpPr>
          <p:spPr>
            <a:xfrm>
              <a:off x="127384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1" name="object 2964">
              <a:extLst>
                <a:ext uri="{FF2B5EF4-FFF2-40B4-BE49-F238E27FC236}">
                  <a16:creationId xmlns:a16="http://schemas.microsoft.com/office/drawing/2014/main" id="{D9E8096A-6B2A-BFBF-AFB8-FA0E94C51D9A}"/>
                </a:ext>
              </a:extLst>
            </p:cNvPr>
            <p:cNvSpPr/>
            <p:nvPr/>
          </p:nvSpPr>
          <p:spPr>
            <a:xfrm>
              <a:off x="1273987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2" name="object 2965">
              <a:extLst>
                <a:ext uri="{FF2B5EF4-FFF2-40B4-BE49-F238E27FC236}">
                  <a16:creationId xmlns:a16="http://schemas.microsoft.com/office/drawing/2014/main" id="{DF28DEDF-73BF-C563-E724-35346F5B1051}"/>
                </a:ext>
              </a:extLst>
            </p:cNvPr>
            <p:cNvSpPr/>
            <p:nvPr/>
          </p:nvSpPr>
          <p:spPr>
            <a:xfrm>
              <a:off x="12741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3" name="object 2966">
              <a:extLst>
                <a:ext uri="{FF2B5EF4-FFF2-40B4-BE49-F238E27FC236}">
                  <a16:creationId xmlns:a16="http://schemas.microsoft.com/office/drawing/2014/main" id="{5D5B577A-DB72-8CAB-5214-B72987401213}"/>
                </a:ext>
              </a:extLst>
            </p:cNvPr>
            <p:cNvSpPr/>
            <p:nvPr/>
          </p:nvSpPr>
          <p:spPr>
            <a:xfrm>
              <a:off x="127427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4" name="object 2967">
              <a:extLst>
                <a:ext uri="{FF2B5EF4-FFF2-40B4-BE49-F238E27FC236}">
                  <a16:creationId xmlns:a16="http://schemas.microsoft.com/office/drawing/2014/main" id="{E0FDE825-A3E1-7857-7F3F-03E82105D304}"/>
                </a:ext>
              </a:extLst>
            </p:cNvPr>
            <p:cNvSpPr/>
            <p:nvPr/>
          </p:nvSpPr>
          <p:spPr>
            <a:xfrm>
              <a:off x="127443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5" name="object 2968">
              <a:extLst>
                <a:ext uri="{FF2B5EF4-FFF2-40B4-BE49-F238E27FC236}">
                  <a16:creationId xmlns:a16="http://schemas.microsoft.com/office/drawing/2014/main" id="{D4DB2C95-B1CE-A710-98BF-09D20FE41944}"/>
                </a:ext>
              </a:extLst>
            </p:cNvPr>
            <p:cNvSpPr/>
            <p:nvPr/>
          </p:nvSpPr>
          <p:spPr>
            <a:xfrm>
              <a:off x="127457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6" name="object 2969">
              <a:extLst>
                <a:ext uri="{FF2B5EF4-FFF2-40B4-BE49-F238E27FC236}">
                  <a16:creationId xmlns:a16="http://schemas.microsoft.com/office/drawing/2014/main" id="{B6533115-9065-512C-79AB-343261ED0F05}"/>
                </a:ext>
              </a:extLst>
            </p:cNvPr>
            <p:cNvSpPr/>
            <p:nvPr/>
          </p:nvSpPr>
          <p:spPr>
            <a:xfrm>
              <a:off x="127472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7" name="object 2970">
              <a:extLst>
                <a:ext uri="{FF2B5EF4-FFF2-40B4-BE49-F238E27FC236}">
                  <a16:creationId xmlns:a16="http://schemas.microsoft.com/office/drawing/2014/main" id="{AF84ED97-B777-8C76-EC33-88A09EF7E06F}"/>
                </a:ext>
              </a:extLst>
            </p:cNvPr>
            <p:cNvSpPr/>
            <p:nvPr/>
          </p:nvSpPr>
          <p:spPr>
            <a:xfrm>
              <a:off x="1274864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8" name="object 2971">
              <a:extLst>
                <a:ext uri="{FF2B5EF4-FFF2-40B4-BE49-F238E27FC236}">
                  <a16:creationId xmlns:a16="http://schemas.microsoft.com/office/drawing/2014/main" id="{9EB21402-7A53-7365-F158-ED3E99940A11}"/>
                </a:ext>
              </a:extLst>
            </p:cNvPr>
            <p:cNvSpPr/>
            <p:nvPr/>
          </p:nvSpPr>
          <p:spPr>
            <a:xfrm>
              <a:off x="1275003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9" name="object 2972">
              <a:extLst>
                <a:ext uri="{FF2B5EF4-FFF2-40B4-BE49-F238E27FC236}">
                  <a16:creationId xmlns:a16="http://schemas.microsoft.com/office/drawing/2014/main" id="{CA673DD4-7127-E215-0F27-5B004514E66C}"/>
                </a:ext>
              </a:extLst>
            </p:cNvPr>
            <p:cNvSpPr/>
            <p:nvPr/>
          </p:nvSpPr>
          <p:spPr>
            <a:xfrm>
              <a:off x="1275156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0" name="object 2973">
              <a:extLst>
                <a:ext uri="{FF2B5EF4-FFF2-40B4-BE49-F238E27FC236}">
                  <a16:creationId xmlns:a16="http://schemas.microsoft.com/office/drawing/2014/main" id="{45D3B019-D0E9-969F-9B11-C216A2CD4044}"/>
                </a:ext>
              </a:extLst>
            </p:cNvPr>
            <p:cNvSpPr/>
            <p:nvPr/>
          </p:nvSpPr>
          <p:spPr>
            <a:xfrm>
              <a:off x="1275295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1" name="object 2974">
              <a:extLst>
                <a:ext uri="{FF2B5EF4-FFF2-40B4-BE49-F238E27FC236}">
                  <a16:creationId xmlns:a16="http://schemas.microsoft.com/office/drawing/2014/main" id="{4A32F296-934C-AC56-B478-9D85B1448594}"/>
                </a:ext>
              </a:extLst>
            </p:cNvPr>
            <p:cNvSpPr/>
            <p:nvPr/>
          </p:nvSpPr>
          <p:spPr>
            <a:xfrm>
              <a:off x="127544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2" name="object 2975">
              <a:extLst>
                <a:ext uri="{FF2B5EF4-FFF2-40B4-BE49-F238E27FC236}">
                  <a16:creationId xmlns:a16="http://schemas.microsoft.com/office/drawing/2014/main" id="{38F5A7C3-22DA-D09B-17B5-3B94934D7D73}"/>
                </a:ext>
              </a:extLst>
            </p:cNvPr>
            <p:cNvSpPr/>
            <p:nvPr/>
          </p:nvSpPr>
          <p:spPr>
            <a:xfrm>
              <a:off x="1275588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3" name="object 2976">
              <a:extLst>
                <a:ext uri="{FF2B5EF4-FFF2-40B4-BE49-F238E27FC236}">
                  <a16:creationId xmlns:a16="http://schemas.microsoft.com/office/drawing/2014/main" id="{C596CD5A-05E4-B197-254F-65AF70AB7897}"/>
                </a:ext>
              </a:extLst>
            </p:cNvPr>
            <p:cNvSpPr/>
            <p:nvPr/>
          </p:nvSpPr>
          <p:spPr>
            <a:xfrm>
              <a:off x="127574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4" name="object 2977">
              <a:extLst>
                <a:ext uri="{FF2B5EF4-FFF2-40B4-BE49-F238E27FC236}">
                  <a16:creationId xmlns:a16="http://schemas.microsoft.com/office/drawing/2014/main" id="{AAF1FD44-429C-AE1D-9150-48D9055CD2E8}"/>
                </a:ext>
              </a:extLst>
            </p:cNvPr>
            <p:cNvSpPr/>
            <p:nvPr/>
          </p:nvSpPr>
          <p:spPr>
            <a:xfrm>
              <a:off x="1275880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5" name="object 2978">
              <a:extLst>
                <a:ext uri="{FF2B5EF4-FFF2-40B4-BE49-F238E27FC236}">
                  <a16:creationId xmlns:a16="http://schemas.microsoft.com/office/drawing/2014/main" id="{54E232A4-7265-2FF4-BEC6-BC71DAA03F85}"/>
                </a:ext>
              </a:extLst>
            </p:cNvPr>
            <p:cNvSpPr/>
            <p:nvPr/>
          </p:nvSpPr>
          <p:spPr>
            <a:xfrm>
              <a:off x="1276019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6" name="object 2979">
              <a:extLst>
                <a:ext uri="{FF2B5EF4-FFF2-40B4-BE49-F238E27FC236}">
                  <a16:creationId xmlns:a16="http://schemas.microsoft.com/office/drawing/2014/main" id="{959FB19F-D750-2E54-2311-0EB890C26BF9}"/>
                </a:ext>
              </a:extLst>
            </p:cNvPr>
            <p:cNvSpPr/>
            <p:nvPr/>
          </p:nvSpPr>
          <p:spPr>
            <a:xfrm>
              <a:off x="1276172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534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62534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7" name="object 2980">
              <a:extLst>
                <a:ext uri="{FF2B5EF4-FFF2-40B4-BE49-F238E27FC236}">
                  <a16:creationId xmlns:a16="http://schemas.microsoft.com/office/drawing/2014/main" id="{65F64F5C-5608-F217-4312-39062B1D4FA5}"/>
                </a:ext>
              </a:extLst>
            </p:cNvPr>
            <p:cNvSpPr/>
            <p:nvPr/>
          </p:nvSpPr>
          <p:spPr>
            <a:xfrm>
              <a:off x="1276311" y="7941208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433"/>
                  </a:moveTo>
                  <a:lnTo>
                    <a:pt x="0" y="62534"/>
                  </a:lnTo>
                  <a:lnTo>
                    <a:pt x="0" y="0"/>
                  </a:lnTo>
                  <a:lnTo>
                    <a:pt x="139" y="101"/>
                  </a:lnTo>
                  <a:lnTo>
                    <a:pt x="139" y="62433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8" name="object 2981">
              <a:extLst>
                <a:ext uri="{FF2B5EF4-FFF2-40B4-BE49-F238E27FC236}">
                  <a16:creationId xmlns:a16="http://schemas.microsoft.com/office/drawing/2014/main" id="{DB9B37CB-B83D-94FE-54A5-964B82967E81}"/>
                </a:ext>
              </a:extLst>
            </p:cNvPr>
            <p:cNvSpPr/>
            <p:nvPr/>
          </p:nvSpPr>
          <p:spPr>
            <a:xfrm>
              <a:off x="1276464" y="7941322"/>
              <a:ext cx="635" cy="62865"/>
            </a:xfrm>
            <a:custGeom>
              <a:avLst/>
              <a:gdLst/>
              <a:ahLst/>
              <a:cxnLst/>
              <a:rect l="l" t="t" r="r" b="b"/>
              <a:pathLst>
                <a:path w="634" h="62865">
                  <a:moveTo>
                    <a:pt x="139" y="62166"/>
                  </a:moveTo>
                  <a:lnTo>
                    <a:pt x="0" y="6230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2166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9" name="object 2982">
              <a:extLst>
                <a:ext uri="{FF2B5EF4-FFF2-40B4-BE49-F238E27FC236}">
                  <a16:creationId xmlns:a16="http://schemas.microsoft.com/office/drawing/2014/main" id="{8634E8AE-92BB-4424-E418-9ED58E0BE792}"/>
                </a:ext>
              </a:extLst>
            </p:cNvPr>
            <p:cNvSpPr/>
            <p:nvPr/>
          </p:nvSpPr>
          <p:spPr>
            <a:xfrm>
              <a:off x="1276604" y="7941462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887"/>
                  </a:moveTo>
                  <a:lnTo>
                    <a:pt x="0" y="6202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887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0" name="object 2983">
              <a:extLst>
                <a:ext uri="{FF2B5EF4-FFF2-40B4-BE49-F238E27FC236}">
                  <a16:creationId xmlns:a16="http://schemas.microsoft.com/office/drawing/2014/main" id="{48FC1F05-B8AD-6B46-44BD-8E9BC64F36AC}"/>
                </a:ext>
              </a:extLst>
            </p:cNvPr>
            <p:cNvSpPr/>
            <p:nvPr/>
          </p:nvSpPr>
          <p:spPr>
            <a:xfrm>
              <a:off x="1276756" y="7941614"/>
              <a:ext cx="635" cy="62230"/>
            </a:xfrm>
            <a:custGeom>
              <a:avLst/>
              <a:gdLst/>
              <a:ahLst/>
              <a:cxnLst/>
              <a:rect l="l" t="t" r="r" b="b"/>
              <a:pathLst>
                <a:path w="634" h="62229">
                  <a:moveTo>
                    <a:pt x="139" y="61582"/>
                  </a:moveTo>
                  <a:lnTo>
                    <a:pt x="0" y="6172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582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1" name="object 2984">
              <a:extLst>
                <a:ext uri="{FF2B5EF4-FFF2-40B4-BE49-F238E27FC236}">
                  <a16:creationId xmlns:a16="http://schemas.microsoft.com/office/drawing/2014/main" id="{4A68982F-4B0F-E956-18B4-716D1F593543}"/>
                </a:ext>
              </a:extLst>
            </p:cNvPr>
            <p:cNvSpPr/>
            <p:nvPr/>
          </p:nvSpPr>
          <p:spPr>
            <a:xfrm>
              <a:off x="1276896" y="7941754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1302"/>
                  </a:moveTo>
                  <a:lnTo>
                    <a:pt x="0" y="6144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1302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2" name="object 2985">
              <a:extLst>
                <a:ext uri="{FF2B5EF4-FFF2-40B4-BE49-F238E27FC236}">
                  <a16:creationId xmlns:a16="http://schemas.microsoft.com/office/drawing/2014/main" id="{ADBFD30A-23FC-E934-0C46-BAB31240450D}"/>
                </a:ext>
              </a:extLst>
            </p:cNvPr>
            <p:cNvSpPr/>
            <p:nvPr/>
          </p:nvSpPr>
          <p:spPr>
            <a:xfrm>
              <a:off x="1277048" y="7941906"/>
              <a:ext cx="635" cy="61594"/>
            </a:xfrm>
            <a:custGeom>
              <a:avLst/>
              <a:gdLst/>
              <a:ahLst/>
              <a:cxnLst/>
              <a:rect l="l" t="t" r="r" b="b"/>
              <a:pathLst>
                <a:path w="634" h="61595">
                  <a:moveTo>
                    <a:pt x="139" y="60998"/>
                  </a:moveTo>
                  <a:lnTo>
                    <a:pt x="0" y="6113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998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3" name="object 2986">
              <a:extLst>
                <a:ext uri="{FF2B5EF4-FFF2-40B4-BE49-F238E27FC236}">
                  <a16:creationId xmlns:a16="http://schemas.microsoft.com/office/drawing/2014/main" id="{867CFA48-6A88-861A-A4BB-43AC388B7A59}"/>
                </a:ext>
              </a:extLst>
            </p:cNvPr>
            <p:cNvSpPr/>
            <p:nvPr/>
          </p:nvSpPr>
          <p:spPr>
            <a:xfrm>
              <a:off x="1277188" y="794204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71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718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4" name="object 2987">
              <a:extLst>
                <a:ext uri="{FF2B5EF4-FFF2-40B4-BE49-F238E27FC236}">
                  <a16:creationId xmlns:a16="http://schemas.microsoft.com/office/drawing/2014/main" id="{319FC22E-6CD5-8C75-52A9-79E0ACE42A89}"/>
                </a:ext>
              </a:extLst>
            </p:cNvPr>
            <p:cNvSpPr/>
            <p:nvPr/>
          </p:nvSpPr>
          <p:spPr>
            <a:xfrm>
              <a:off x="1277327" y="7942186"/>
              <a:ext cx="635" cy="60960"/>
            </a:xfrm>
            <a:custGeom>
              <a:avLst/>
              <a:gdLst/>
              <a:ahLst/>
              <a:cxnLst/>
              <a:rect l="l" t="t" r="r" b="b"/>
              <a:pathLst>
                <a:path w="634" h="60959">
                  <a:moveTo>
                    <a:pt x="139" y="60439"/>
                  </a:moveTo>
                  <a:lnTo>
                    <a:pt x="0" y="6057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439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5" name="object 2988">
              <a:extLst>
                <a:ext uri="{FF2B5EF4-FFF2-40B4-BE49-F238E27FC236}">
                  <a16:creationId xmlns:a16="http://schemas.microsoft.com/office/drawing/2014/main" id="{26FF1A9C-630A-1D2A-A957-596E377F4C36}"/>
                </a:ext>
              </a:extLst>
            </p:cNvPr>
            <p:cNvSpPr/>
            <p:nvPr/>
          </p:nvSpPr>
          <p:spPr>
            <a:xfrm>
              <a:off x="1277480" y="794233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60134"/>
                  </a:moveTo>
                  <a:lnTo>
                    <a:pt x="0" y="6027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60134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6" name="object 2989">
              <a:extLst>
                <a:ext uri="{FF2B5EF4-FFF2-40B4-BE49-F238E27FC236}">
                  <a16:creationId xmlns:a16="http://schemas.microsoft.com/office/drawing/2014/main" id="{25120957-E3C7-5E67-3439-54D2552C848A}"/>
                </a:ext>
              </a:extLst>
            </p:cNvPr>
            <p:cNvSpPr/>
            <p:nvPr/>
          </p:nvSpPr>
          <p:spPr>
            <a:xfrm>
              <a:off x="1277620" y="7942478"/>
              <a:ext cx="635" cy="60325"/>
            </a:xfrm>
            <a:custGeom>
              <a:avLst/>
              <a:gdLst/>
              <a:ahLst/>
              <a:cxnLst/>
              <a:rect l="l" t="t" r="r" b="b"/>
              <a:pathLst>
                <a:path w="634" h="60325">
                  <a:moveTo>
                    <a:pt x="139" y="59855"/>
                  </a:moveTo>
                  <a:lnTo>
                    <a:pt x="0" y="5999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855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7" name="object 2990">
              <a:extLst>
                <a:ext uri="{FF2B5EF4-FFF2-40B4-BE49-F238E27FC236}">
                  <a16:creationId xmlns:a16="http://schemas.microsoft.com/office/drawing/2014/main" id="{7CB5BA93-2515-B255-6784-FF056B750660}"/>
                </a:ext>
              </a:extLst>
            </p:cNvPr>
            <p:cNvSpPr/>
            <p:nvPr/>
          </p:nvSpPr>
          <p:spPr>
            <a:xfrm>
              <a:off x="1277772" y="794263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550"/>
                  </a:moveTo>
                  <a:lnTo>
                    <a:pt x="0" y="59689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55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8" name="object 2991">
              <a:extLst>
                <a:ext uri="{FF2B5EF4-FFF2-40B4-BE49-F238E27FC236}">
                  <a16:creationId xmlns:a16="http://schemas.microsoft.com/office/drawing/2014/main" id="{14A1F285-0E7D-FC34-C86F-E732612F9F6F}"/>
                </a:ext>
              </a:extLst>
            </p:cNvPr>
            <p:cNvSpPr/>
            <p:nvPr/>
          </p:nvSpPr>
          <p:spPr>
            <a:xfrm>
              <a:off x="1277912" y="7942770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9270"/>
                  </a:moveTo>
                  <a:lnTo>
                    <a:pt x="0" y="59410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927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9" name="object 2992">
              <a:extLst>
                <a:ext uri="{FF2B5EF4-FFF2-40B4-BE49-F238E27FC236}">
                  <a16:creationId xmlns:a16="http://schemas.microsoft.com/office/drawing/2014/main" id="{9752E898-AA45-2E9F-4D04-3FF5C6F125B5}"/>
                </a:ext>
              </a:extLst>
            </p:cNvPr>
            <p:cNvSpPr/>
            <p:nvPr/>
          </p:nvSpPr>
          <p:spPr>
            <a:xfrm>
              <a:off x="1278064" y="7942922"/>
              <a:ext cx="635" cy="59690"/>
            </a:xfrm>
            <a:custGeom>
              <a:avLst/>
              <a:gdLst/>
              <a:ahLst/>
              <a:cxnLst/>
              <a:rect l="l" t="t" r="r" b="b"/>
              <a:pathLst>
                <a:path w="634" h="59690">
                  <a:moveTo>
                    <a:pt x="139" y="58966"/>
                  </a:moveTo>
                  <a:lnTo>
                    <a:pt x="0" y="59105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966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0" name="object 2993">
              <a:extLst>
                <a:ext uri="{FF2B5EF4-FFF2-40B4-BE49-F238E27FC236}">
                  <a16:creationId xmlns:a16="http://schemas.microsoft.com/office/drawing/2014/main" id="{BBAC4522-360C-E17B-6315-11CD989A6F7B}"/>
                </a:ext>
              </a:extLst>
            </p:cNvPr>
            <p:cNvSpPr/>
            <p:nvPr/>
          </p:nvSpPr>
          <p:spPr>
            <a:xfrm>
              <a:off x="1278204" y="794306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686"/>
                  </a:moveTo>
                  <a:lnTo>
                    <a:pt x="0" y="58826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686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1" name="object 2994">
              <a:extLst>
                <a:ext uri="{FF2B5EF4-FFF2-40B4-BE49-F238E27FC236}">
                  <a16:creationId xmlns:a16="http://schemas.microsoft.com/office/drawing/2014/main" id="{FA1595AF-4116-1D7C-9373-0137FCDCAED1}"/>
                </a:ext>
              </a:extLst>
            </p:cNvPr>
            <p:cNvSpPr/>
            <p:nvPr/>
          </p:nvSpPr>
          <p:spPr>
            <a:xfrm>
              <a:off x="1278343" y="7943202"/>
              <a:ext cx="635" cy="59055"/>
            </a:xfrm>
            <a:custGeom>
              <a:avLst/>
              <a:gdLst/>
              <a:ahLst/>
              <a:cxnLst/>
              <a:rect l="l" t="t" r="r" b="b"/>
              <a:pathLst>
                <a:path w="634" h="59054">
                  <a:moveTo>
                    <a:pt x="139" y="58407"/>
                  </a:moveTo>
                  <a:lnTo>
                    <a:pt x="0" y="5854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407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2" name="object 2995">
              <a:extLst>
                <a:ext uri="{FF2B5EF4-FFF2-40B4-BE49-F238E27FC236}">
                  <a16:creationId xmlns:a16="http://schemas.microsoft.com/office/drawing/2014/main" id="{E8BFA2B4-B369-A25E-76A6-52155581DB04}"/>
                </a:ext>
              </a:extLst>
            </p:cNvPr>
            <p:cNvSpPr/>
            <p:nvPr/>
          </p:nvSpPr>
          <p:spPr>
            <a:xfrm>
              <a:off x="1278496" y="794335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8102"/>
                  </a:moveTo>
                  <a:lnTo>
                    <a:pt x="0" y="5824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8102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3" name="object 2996">
              <a:extLst>
                <a:ext uri="{FF2B5EF4-FFF2-40B4-BE49-F238E27FC236}">
                  <a16:creationId xmlns:a16="http://schemas.microsoft.com/office/drawing/2014/main" id="{CB807B21-EFE2-ED83-C16D-96ABDF46074D}"/>
                </a:ext>
              </a:extLst>
            </p:cNvPr>
            <p:cNvSpPr/>
            <p:nvPr/>
          </p:nvSpPr>
          <p:spPr>
            <a:xfrm>
              <a:off x="1278636" y="7943494"/>
              <a:ext cx="635" cy="58419"/>
            </a:xfrm>
            <a:custGeom>
              <a:avLst/>
              <a:gdLst/>
              <a:ahLst/>
              <a:cxnLst/>
              <a:rect l="l" t="t" r="r" b="b"/>
              <a:pathLst>
                <a:path w="634" h="58420">
                  <a:moveTo>
                    <a:pt x="139" y="57823"/>
                  </a:moveTo>
                  <a:lnTo>
                    <a:pt x="0" y="57962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823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4" name="object 2997">
              <a:extLst>
                <a:ext uri="{FF2B5EF4-FFF2-40B4-BE49-F238E27FC236}">
                  <a16:creationId xmlns:a16="http://schemas.microsoft.com/office/drawing/2014/main" id="{A1CE527D-8C13-FC24-9A6F-486B50CD7766}"/>
                </a:ext>
              </a:extLst>
            </p:cNvPr>
            <p:cNvSpPr/>
            <p:nvPr/>
          </p:nvSpPr>
          <p:spPr>
            <a:xfrm>
              <a:off x="1278788" y="794364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518"/>
                  </a:moveTo>
                  <a:lnTo>
                    <a:pt x="0" y="57657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518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5" name="object 2998">
              <a:extLst>
                <a:ext uri="{FF2B5EF4-FFF2-40B4-BE49-F238E27FC236}">
                  <a16:creationId xmlns:a16="http://schemas.microsoft.com/office/drawing/2014/main" id="{7D9FF348-C01B-3F4F-9832-2B96FE5B2DED}"/>
                </a:ext>
              </a:extLst>
            </p:cNvPr>
            <p:cNvSpPr/>
            <p:nvPr/>
          </p:nvSpPr>
          <p:spPr>
            <a:xfrm>
              <a:off x="1278928" y="7943786"/>
              <a:ext cx="635" cy="57785"/>
            </a:xfrm>
            <a:custGeom>
              <a:avLst/>
              <a:gdLst/>
              <a:ahLst/>
              <a:cxnLst/>
              <a:rect l="l" t="t" r="r" b="b"/>
              <a:pathLst>
                <a:path w="634" h="57784">
                  <a:moveTo>
                    <a:pt x="139" y="57238"/>
                  </a:moveTo>
                  <a:lnTo>
                    <a:pt x="0" y="5737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7238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6" name="object 2999">
              <a:extLst>
                <a:ext uri="{FF2B5EF4-FFF2-40B4-BE49-F238E27FC236}">
                  <a16:creationId xmlns:a16="http://schemas.microsoft.com/office/drawing/2014/main" id="{FA15DC79-03ED-BAE6-1899-8DD9E2A09DEF}"/>
                </a:ext>
              </a:extLst>
            </p:cNvPr>
            <p:cNvSpPr/>
            <p:nvPr/>
          </p:nvSpPr>
          <p:spPr>
            <a:xfrm>
              <a:off x="1279080" y="794393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934"/>
                  </a:moveTo>
                  <a:lnTo>
                    <a:pt x="0" y="57073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6934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7" name="object 3000">
              <a:extLst>
                <a:ext uri="{FF2B5EF4-FFF2-40B4-BE49-F238E27FC236}">
                  <a16:creationId xmlns:a16="http://schemas.microsoft.com/office/drawing/2014/main" id="{5FF8DC03-9429-E07C-B35D-CDD35D079F4E}"/>
                </a:ext>
              </a:extLst>
            </p:cNvPr>
            <p:cNvSpPr/>
            <p:nvPr/>
          </p:nvSpPr>
          <p:spPr>
            <a:xfrm>
              <a:off x="1279220" y="7944078"/>
              <a:ext cx="635" cy="57150"/>
            </a:xfrm>
            <a:custGeom>
              <a:avLst/>
              <a:gdLst/>
              <a:ahLst/>
              <a:cxnLst/>
              <a:rect l="l" t="t" r="r" b="b"/>
              <a:pathLst>
                <a:path w="634" h="57150">
                  <a:moveTo>
                    <a:pt x="139" y="56654"/>
                  </a:moveTo>
                  <a:lnTo>
                    <a:pt x="0" y="5679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6654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8" name="object 3001">
              <a:extLst>
                <a:ext uri="{FF2B5EF4-FFF2-40B4-BE49-F238E27FC236}">
                  <a16:creationId xmlns:a16="http://schemas.microsoft.com/office/drawing/2014/main" id="{AA636DA4-9286-ED6F-3BFC-D70E385CFA2A}"/>
                </a:ext>
              </a:extLst>
            </p:cNvPr>
            <p:cNvSpPr/>
            <p:nvPr/>
          </p:nvSpPr>
          <p:spPr>
            <a:xfrm>
              <a:off x="1279372" y="794423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6489"/>
                  </a:lnTo>
                  <a:lnTo>
                    <a:pt x="139" y="56349"/>
                  </a:lnTo>
                  <a:lnTo>
                    <a:pt x="279" y="56210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9" name="object 3002">
              <a:extLst>
                <a:ext uri="{FF2B5EF4-FFF2-40B4-BE49-F238E27FC236}">
                  <a16:creationId xmlns:a16="http://schemas.microsoft.com/office/drawing/2014/main" id="{C0FB15CF-62BE-E848-F62C-321C03CE227F}"/>
                </a:ext>
              </a:extLst>
            </p:cNvPr>
            <p:cNvSpPr/>
            <p:nvPr/>
          </p:nvSpPr>
          <p:spPr>
            <a:xfrm>
              <a:off x="1279652" y="7944510"/>
              <a:ext cx="635" cy="56515"/>
            </a:xfrm>
            <a:custGeom>
              <a:avLst/>
              <a:gdLst/>
              <a:ahLst/>
              <a:cxnLst/>
              <a:rect l="l" t="t" r="r" b="b"/>
              <a:pathLst>
                <a:path w="634" h="56515">
                  <a:moveTo>
                    <a:pt x="139" y="139"/>
                  </a:moveTo>
                  <a:lnTo>
                    <a:pt x="0" y="0"/>
                  </a:lnTo>
                  <a:lnTo>
                    <a:pt x="0" y="55930"/>
                  </a:lnTo>
                  <a:lnTo>
                    <a:pt x="139" y="55791"/>
                  </a:lnTo>
                  <a:lnTo>
                    <a:pt x="139" y="139"/>
                  </a:lnTo>
                  <a:close/>
                </a:path>
                <a:path w="634" h="56515">
                  <a:moveTo>
                    <a:pt x="292" y="292"/>
                  </a:moveTo>
                  <a:lnTo>
                    <a:pt x="152" y="152"/>
                  </a:lnTo>
                  <a:lnTo>
                    <a:pt x="152" y="55778"/>
                  </a:lnTo>
                  <a:lnTo>
                    <a:pt x="292" y="55638"/>
                  </a:lnTo>
                  <a:lnTo>
                    <a:pt x="292" y="292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0" name="object 3003">
              <a:extLst>
                <a:ext uri="{FF2B5EF4-FFF2-40B4-BE49-F238E27FC236}">
                  <a16:creationId xmlns:a16="http://schemas.microsoft.com/office/drawing/2014/main" id="{9570E30C-BAF2-30BD-616D-6FFF72396A2D}"/>
                </a:ext>
              </a:extLst>
            </p:cNvPr>
            <p:cNvSpPr/>
            <p:nvPr/>
          </p:nvSpPr>
          <p:spPr>
            <a:xfrm>
              <a:off x="1279944" y="7944802"/>
              <a:ext cx="635" cy="55880"/>
            </a:xfrm>
            <a:custGeom>
              <a:avLst/>
              <a:gdLst/>
              <a:ahLst/>
              <a:cxnLst/>
              <a:rect l="l" t="t" r="r" b="b"/>
              <a:pathLst>
                <a:path w="634" h="55879">
                  <a:moveTo>
                    <a:pt x="139" y="139"/>
                  </a:moveTo>
                  <a:lnTo>
                    <a:pt x="0" y="0"/>
                  </a:lnTo>
                  <a:lnTo>
                    <a:pt x="0" y="55346"/>
                  </a:lnTo>
                  <a:lnTo>
                    <a:pt x="139" y="55206"/>
                  </a:lnTo>
                  <a:lnTo>
                    <a:pt x="139" y="139"/>
                  </a:lnTo>
                  <a:close/>
                </a:path>
                <a:path w="634" h="55879">
                  <a:moveTo>
                    <a:pt x="431" y="431"/>
                  </a:moveTo>
                  <a:lnTo>
                    <a:pt x="292" y="292"/>
                  </a:lnTo>
                  <a:lnTo>
                    <a:pt x="152" y="152"/>
                  </a:lnTo>
                  <a:lnTo>
                    <a:pt x="152" y="55194"/>
                  </a:lnTo>
                  <a:lnTo>
                    <a:pt x="292" y="55054"/>
                  </a:lnTo>
                  <a:lnTo>
                    <a:pt x="431" y="54914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1" name="object 3004">
              <a:extLst>
                <a:ext uri="{FF2B5EF4-FFF2-40B4-BE49-F238E27FC236}">
                  <a16:creationId xmlns:a16="http://schemas.microsoft.com/office/drawing/2014/main" id="{2276419F-A650-DE82-F72F-22E967807459}"/>
                </a:ext>
              </a:extLst>
            </p:cNvPr>
            <p:cNvSpPr/>
            <p:nvPr/>
          </p:nvSpPr>
          <p:spPr>
            <a:xfrm>
              <a:off x="1280388" y="7945246"/>
              <a:ext cx="635" cy="54610"/>
            </a:xfrm>
            <a:custGeom>
              <a:avLst/>
              <a:gdLst/>
              <a:ahLst/>
              <a:cxnLst/>
              <a:rect l="l" t="t" r="r" b="b"/>
              <a:pathLst>
                <a:path w="634" h="54609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4457"/>
                  </a:lnTo>
                  <a:lnTo>
                    <a:pt x="139" y="54317"/>
                  </a:lnTo>
                  <a:lnTo>
                    <a:pt x="279" y="54178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2" name="object 3005">
              <a:extLst>
                <a:ext uri="{FF2B5EF4-FFF2-40B4-BE49-F238E27FC236}">
                  <a16:creationId xmlns:a16="http://schemas.microsoft.com/office/drawing/2014/main" id="{7AD8DB03-D645-65ED-0E45-DF0179B27A9E}"/>
                </a:ext>
              </a:extLst>
            </p:cNvPr>
            <p:cNvSpPr/>
            <p:nvPr/>
          </p:nvSpPr>
          <p:spPr>
            <a:xfrm>
              <a:off x="1280680" y="7945538"/>
              <a:ext cx="635" cy="53975"/>
            </a:xfrm>
            <a:custGeom>
              <a:avLst/>
              <a:gdLst/>
              <a:ahLst/>
              <a:cxnLst/>
              <a:rect l="l" t="t" r="r" b="b"/>
              <a:pathLst>
                <a:path w="634" h="53975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3873"/>
                  </a:lnTo>
                  <a:lnTo>
                    <a:pt x="139" y="53733"/>
                  </a:lnTo>
                  <a:lnTo>
                    <a:pt x="279" y="53594"/>
                  </a:lnTo>
                  <a:lnTo>
                    <a:pt x="279" y="279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3" name="object 3006">
              <a:extLst>
                <a:ext uri="{FF2B5EF4-FFF2-40B4-BE49-F238E27FC236}">
                  <a16:creationId xmlns:a16="http://schemas.microsoft.com/office/drawing/2014/main" id="{D89968B3-C4C4-DFA2-0842-47F4FA6B567B}"/>
                </a:ext>
              </a:extLst>
            </p:cNvPr>
            <p:cNvSpPr/>
            <p:nvPr/>
          </p:nvSpPr>
          <p:spPr>
            <a:xfrm>
              <a:off x="1280960" y="7945818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139" y="53174"/>
                  </a:moveTo>
                  <a:lnTo>
                    <a:pt x="0" y="53314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3174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4" name="object 3007">
              <a:extLst>
                <a:ext uri="{FF2B5EF4-FFF2-40B4-BE49-F238E27FC236}">
                  <a16:creationId xmlns:a16="http://schemas.microsoft.com/office/drawing/2014/main" id="{456681F1-B729-1C4F-4CC5-B6D921C674F7}"/>
                </a:ext>
              </a:extLst>
            </p:cNvPr>
            <p:cNvSpPr/>
            <p:nvPr/>
          </p:nvSpPr>
          <p:spPr>
            <a:xfrm>
              <a:off x="1281112" y="7945970"/>
              <a:ext cx="635" cy="53340"/>
            </a:xfrm>
            <a:custGeom>
              <a:avLst/>
              <a:gdLst/>
              <a:ahLst/>
              <a:cxnLst/>
              <a:rect l="l" t="t" r="r" b="b"/>
              <a:pathLst>
                <a:path w="634" h="53340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3009"/>
                  </a:lnTo>
                  <a:lnTo>
                    <a:pt x="139" y="52870"/>
                  </a:lnTo>
                  <a:lnTo>
                    <a:pt x="279" y="52730"/>
                  </a:lnTo>
                  <a:lnTo>
                    <a:pt x="279" y="279"/>
                  </a:lnTo>
                  <a:close/>
                </a:path>
                <a:path w="634" h="53340">
                  <a:moveTo>
                    <a:pt x="431" y="431"/>
                  </a:moveTo>
                  <a:lnTo>
                    <a:pt x="292" y="292"/>
                  </a:lnTo>
                  <a:lnTo>
                    <a:pt x="292" y="52717"/>
                  </a:lnTo>
                  <a:lnTo>
                    <a:pt x="431" y="52578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5" name="object 3008">
              <a:extLst>
                <a:ext uri="{FF2B5EF4-FFF2-40B4-BE49-F238E27FC236}">
                  <a16:creationId xmlns:a16="http://schemas.microsoft.com/office/drawing/2014/main" id="{40272C63-83E5-0080-000C-0EA1655B8A9C}"/>
                </a:ext>
              </a:extLst>
            </p:cNvPr>
            <p:cNvSpPr/>
            <p:nvPr/>
          </p:nvSpPr>
          <p:spPr>
            <a:xfrm>
              <a:off x="1281544" y="7946402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4">
                  <a:moveTo>
                    <a:pt x="139" y="139"/>
                  </a:moveTo>
                  <a:lnTo>
                    <a:pt x="0" y="0"/>
                  </a:lnTo>
                  <a:lnTo>
                    <a:pt x="0" y="52146"/>
                  </a:lnTo>
                  <a:lnTo>
                    <a:pt x="139" y="52006"/>
                  </a:lnTo>
                  <a:lnTo>
                    <a:pt x="139" y="139"/>
                  </a:lnTo>
                  <a:close/>
                </a:path>
                <a:path w="634" h="52704">
                  <a:moveTo>
                    <a:pt x="292" y="292"/>
                  </a:moveTo>
                  <a:lnTo>
                    <a:pt x="152" y="152"/>
                  </a:lnTo>
                  <a:lnTo>
                    <a:pt x="152" y="51993"/>
                  </a:lnTo>
                  <a:lnTo>
                    <a:pt x="292" y="51854"/>
                  </a:lnTo>
                  <a:lnTo>
                    <a:pt x="292" y="292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6" name="object 3009">
              <a:extLst>
                <a:ext uri="{FF2B5EF4-FFF2-40B4-BE49-F238E27FC236}">
                  <a16:creationId xmlns:a16="http://schemas.microsoft.com/office/drawing/2014/main" id="{41FF4D6F-1B60-CDE0-AA1E-34497687BD81}"/>
                </a:ext>
              </a:extLst>
            </p:cNvPr>
            <p:cNvSpPr/>
            <p:nvPr/>
          </p:nvSpPr>
          <p:spPr>
            <a:xfrm>
              <a:off x="1281836" y="7946694"/>
              <a:ext cx="635" cy="52069"/>
            </a:xfrm>
            <a:custGeom>
              <a:avLst/>
              <a:gdLst/>
              <a:ahLst/>
              <a:cxnLst/>
              <a:rect l="l" t="t" r="r" b="b"/>
              <a:pathLst>
                <a:path w="634" h="52070">
                  <a:moveTo>
                    <a:pt x="279" y="279"/>
                  </a:moveTo>
                  <a:lnTo>
                    <a:pt x="139" y="139"/>
                  </a:lnTo>
                  <a:lnTo>
                    <a:pt x="0" y="0"/>
                  </a:lnTo>
                  <a:lnTo>
                    <a:pt x="0" y="51562"/>
                  </a:lnTo>
                  <a:lnTo>
                    <a:pt x="139" y="51422"/>
                  </a:lnTo>
                  <a:lnTo>
                    <a:pt x="279" y="51282"/>
                  </a:lnTo>
                  <a:lnTo>
                    <a:pt x="279" y="279"/>
                  </a:lnTo>
                  <a:close/>
                </a:path>
                <a:path w="634" h="52070">
                  <a:moveTo>
                    <a:pt x="431" y="431"/>
                  </a:moveTo>
                  <a:lnTo>
                    <a:pt x="292" y="292"/>
                  </a:lnTo>
                  <a:lnTo>
                    <a:pt x="292" y="51269"/>
                  </a:lnTo>
                  <a:lnTo>
                    <a:pt x="431" y="51130"/>
                  </a:lnTo>
                  <a:lnTo>
                    <a:pt x="431" y="43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7" name="object 3010">
              <a:extLst>
                <a:ext uri="{FF2B5EF4-FFF2-40B4-BE49-F238E27FC236}">
                  <a16:creationId xmlns:a16="http://schemas.microsoft.com/office/drawing/2014/main" id="{2A8232DB-8E20-E703-24F5-04BD203F3878}"/>
                </a:ext>
              </a:extLst>
            </p:cNvPr>
            <p:cNvSpPr/>
            <p:nvPr/>
          </p:nvSpPr>
          <p:spPr>
            <a:xfrm>
              <a:off x="1282268" y="7947126"/>
              <a:ext cx="635" cy="50800"/>
            </a:xfrm>
            <a:custGeom>
              <a:avLst/>
              <a:gdLst/>
              <a:ahLst/>
              <a:cxnLst/>
              <a:rect l="l" t="t" r="r" b="b"/>
              <a:pathLst>
                <a:path w="634" h="50800">
                  <a:moveTo>
                    <a:pt x="139" y="50558"/>
                  </a:moveTo>
                  <a:lnTo>
                    <a:pt x="0" y="50698"/>
                  </a:lnTo>
                  <a:lnTo>
                    <a:pt x="0" y="0"/>
                  </a:lnTo>
                  <a:lnTo>
                    <a:pt x="139" y="139"/>
                  </a:lnTo>
                  <a:lnTo>
                    <a:pt x="139" y="50558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8" name="object 3011">
              <a:extLst>
                <a:ext uri="{FF2B5EF4-FFF2-40B4-BE49-F238E27FC236}">
                  <a16:creationId xmlns:a16="http://schemas.microsoft.com/office/drawing/2014/main" id="{9A675E64-5DCC-A840-63BD-B6FC3603BDBC}"/>
                </a:ext>
              </a:extLst>
            </p:cNvPr>
            <p:cNvSpPr/>
            <p:nvPr/>
          </p:nvSpPr>
          <p:spPr>
            <a:xfrm>
              <a:off x="938136" y="8020993"/>
              <a:ext cx="635" cy="80645"/>
            </a:xfrm>
            <a:custGeom>
              <a:avLst/>
              <a:gdLst/>
              <a:ahLst/>
              <a:cxnLst/>
              <a:rect l="l" t="t" r="r" b="b"/>
              <a:pathLst>
                <a:path w="634" h="80645">
                  <a:moveTo>
                    <a:pt x="0" y="27479"/>
                  </a:moveTo>
                  <a:lnTo>
                    <a:pt x="0" y="79287"/>
                  </a:lnTo>
                  <a:lnTo>
                    <a:pt x="622" y="80369"/>
                  </a:lnTo>
                  <a:lnTo>
                    <a:pt x="622" y="28559"/>
                  </a:lnTo>
                  <a:lnTo>
                    <a:pt x="0" y="27479"/>
                  </a:lnTo>
                  <a:close/>
                </a:path>
                <a:path w="634" h="80645">
                  <a:moveTo>
                    <a:pt x="622" y="0"/>
                  </a:moveTo>
                  <a:lnTo>
                    <a:pt x="0" y="286"/>
                  </a:lnTo>
                  <a:lnTo>
                    <a:pt x="0" y="27479"/>
                  </a:lnTo>
                  <a:lnTo>
                    <a:pt x="622" y="271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9" name="object 3012">
              <a:extLst>
                <a:ext uri="{FF2B5EF4-FFF2-40B4-BE49-F238E27FC236}">
                  <a16:creationId xmlns:a16="http://schemas.microsoft.com/office/drawing/2014/main" id="{17BFF972-A99C-CB44-844A-04DCCB1ADE68}"/>
                </a:ext>
              </a:extLst>
            </p:cNvPr>
            <p:cNvSpPr/>
            <p:nvPr/>
          </p:nvSpPr>
          <p:spPr>
            <a:xfrm>
              <a:off x="938745" y="8019174"/>
              <a:ext cx="4445" cy="89535"/>
            </a:xfrm>
            <a:custGeom>
              <a:avLst/>
              <a:gdLst/>
              <a:ahLst/>
              <a:cxnLst/>
              <a:rect l="l" t="t" r="r" b="b"/>
              <a:pathLst>
                <a:path w="4444" h="89534">
                  <a:moveTo>
                    <a:pt x="0" y="30356"/>
                  </a:moveTo>
                  <a:lnTo>
                    <a:pt x="0" y="82166"/>
                  </a:lnTo>
                  <a:lnTo>
                    <a:pt x="3962" y="89051"/>
                  </a:lnTo>
                  <a:lnTo>
                    <a:pt x="3962" y="37231"/>
                  </a:lnTo>
                  <a:lnTo>
                    <a:pt x="0" y="30356"/>
                  </a:lnTo>
                  <a:close/>
                </a:path>
                <a:path w="4444" h="89534">
                  <a:moveTo>
                    <a:pt x="3962" y="0"/>
                  </a:moveTo>
                  <a:lnTo>
                    <a:pt x="0" y="1824"/>
                  </a:lnTo>
                  <a:lnTo>
                    <a:pt x="0" y="29017"/>
                  </a:lnTo>
                  <a:lnTo>
                    <a:pt x="3962" y="2719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6" name="object 3013">
              <a:extLst>
                <a:ext uri="{FF2B5EF4-FFF2-40B4-BE49-F238E27FC236}">
                  <a16:creationId xmlns:a16="http://schemas.microsoft.com/office/drawing/2014/main" id="{1F9BB1B0-A171-D625-1C1C-76768030C306}"/>
                </a:ext>
              </a:extLst>
            </p:cNvPr>
            <p:cNvSpPr/>
            <p:nvPr/>
          </p:nvSpPr>
          <p:spPr>
            <a:xfrm>
              <a:off x="942708" y="8017349"/>
              <a:ext cx="4445" cy="97790"/>
            </a:xfrm>
            <a:custGeom>
              <a:avLst/>
              <a:gdLst/>
              <a:ahLst/>
              <a:cxnLst/>
              <a:rect l="l" t="t" r="r" b="b"/>
              <a:pathLst>
                <a:path w="4444" h="97790">
                  <a:moveTo>
                    <a:pt x="0" y="39056"/>
                  </a:moveTo>
                  <a:lnTo>
                    <a:pt x="0" y="90876"/>
                  </a:lnTo>
                  <a:lnTo>
                    <a:pt x="3962" y="97761"/>
                  </a:lnTo>
                  <a:lnTo>
                    <a:pt x="3962" y="45931"/>
                  </a:lnTo>
                  <a:lnTo>
                    <a:pt x="0" y="39056"/>
                  </a:lnTo>
                  <a:close/>
                </a:path>
                <a:path w="4444" h="97790">
                  <a:moveTo>
                    <a:pt x="3962" y="0"/>
                  </a:moveTo>
                  <a:lnTo>
                    <a:pt x="0" y="1824"/>
                  </a:lnTo>
                  <a:lnTo>
                    <a:pt x="0" y="29015"/>
                  </a:lnTo>
                  <a:lnTo>
                    <a:pt x="3962" y="2718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7" name="object 3014">
              <a:extLst>
                <a:ext uri="{FF2B5EF4-FFF2-40B4-BE49-F238E27FC236}">
                  <a16:creationId xmlns:a16="http://schemas.microsoft.com/office/drawing/2014/main" id="{7842CD08-D425-90B0-C7BF-1176AAD5328C}"/>
                </a:ext>
              </a:extLst>
            </p:cNvPr>
            <p:cNvSpPr/>
            <p:nvPr/>
          </p:nvSpPr>
          <p:spPr>
            <a:xfrm>
              <a:off x="946658" y="8015530"/>
              <a:ext cx="4445" cy="106680"/>
            </a:xfrm>
            <a:custGeom>
              <a:avLst/>
              <a:gdLst/>
              <a:ahLst/>
              <a:cxnLst/>
              <a:rect l="l" t="t" r="r" b="b"/>
              <a:pathLst>
                <a:path w="4444" h="106679">
                  <a:moveTo>
                    <a:pt x="0" y="47728"/>
                  </a:moveTo>
                  <a:lnTo>
                    <a:pt x="0" y="99558"/>
                  </a:lnTo>
                  <a:lnTo>
                    <a:pt x="3962" y="106444"/>
                  </a:lnTo>
                  <a:lnTo>
                    <a:pt x="3962" y="54603"/>
                  </a:lnTo>
                  <a:lnTo>
                    <a:pt x="0" y="47728"/>
                  </a:lnTo>
                  <a:close/>
                </a:path>
                <a:path w="4444" h="106679">
                  <a:moveTo>
                    <a:pt x="3962" y="0"/>
                  </a:moveTo>
                  <a:lnTo>
                    <a:pt x="0" y="1824"/>
                  </a:lnTo>
                  <a:lnTo>
                    <a:pt x="0" y="29013"/>
                  </a:lnTo>
                  <a:lnTo>
                    <a:pt x="3962" y="271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8" name="object 3015">
              <a:extLst>
                <a:ext uri="{FF2B5EF4-FFF2-40B4-BE49-F238E27FC236}">
                  <a16:creationId xmlns:a16="http://schemas.microsoft.com/office/drawing/2014/main" id="{AECBD45C-D142-A2EC-A43E-BC1D84D9642C}"/>
                </a:ext>
              </a:extLst>
            </p:cNvPr>
            <p:cNvSpPr/>
            <p:nvPr/>
          </p:nvSpPr>
          <p:spPr>
            <a:xfrm>
              <a:off x="950620" y="8013705"/>
              <a:ext cx="4445" cy="115570"/>
            </a:xfrm>
            <a:custGeom>
              <a:avLst/>
              <a:gdLst/>
              <a:ahLst/>
              <a:cxnLst/>
              <a:rect l="l" t="t" r="r" b="b"/>
              <a:pathLst>
                <a:path w="4444" h="115570">
                  <a:moveTo>
                    <a:pt x="0" y="56428"/>
                  </a:moveTo>
                  <a:lnTo>
                    <a:pt x="0" y="108268"/>
                  </a:lnTo>
                  <a:lnTo>
                    <a:pt x="3962" y="115154"/>
                  </a:lnTo>
                  <a:lnTo>
                    <a:pt x="3962" y="63303"/>
                  </a:lnTo>
                  <a:lnTo>
                    <a:pt x="0" y="56428"/>
                  </a:lnTo>
                  <a:close/>
                </a:path>
                <a:path w="4444" h="115570">
                  <a:moveTo>
                    <a:pt x="3962" y="0"/>
                  </a:moveTo>
                  <a:lnTo>
                    <a:pt x="0" y="1824"/>
                  </a:lnTo>
                  <a:lnTo>
                    <a:pt x="0" y="29012"/>
                  </a:lnTo>
                  <a:lnTo>
                    <a:pt x="3962" y="27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9" name="object 3016">
              <a:extLst>
                <a:ext uri="{FF2B5EF4-FFF2-40B4-BE49-F238E27FC236}">
                  <a16:creationId xmlns:a16="http://schemas.microsoft.com/office/drawing/2014/main" id="{33D6ADAC-2D09-F2F0-295B-45E9C8265FE0}"/>
                </a:ext>
              </a:extLst>
            </p:cNvPr>
            <p:cNvSpPr/>
            <p:nvPr/>
          </p:nvSpPr>
          <p:spPr>
            <a:xfrm>
              <a:off x="954570" y="8011886"/>
              <a:ext cx="4445" cy="124460"/>
            </a:xfrm>
            <a:custGeom>
              <a:avLst/>
              <a:gdLst/>
              <a:ahLst/>
              <a:cxnLst/>
              <a:rect l="l" t="t" r="r" b="b"/>
              <a:pathLst>
                <a:path w="4444" h="124459">
                  <a:moveTo>
                    <a:pt x="0" y="65100"/>
                  </a:moveTo>
                  <a:lnTo>
                    <a:pt x="0" y="116951"/>
                  </a:lnTo>
                  <a:lnTo>
                    <a:pt x="3962" y="123836"/>
                  </a:lnTo>
                  <a:lnTo>
                    <a:pt x="3962" y="71975"/>
                  </a:lnTo>
                  <a:lnTo>
                    <a:pt x="0" y="65100"/>
                  </a:lnTo>
                  <a:close/>
                </a:path>
                <a:path w="4444" h="124459">
                  <a:moveTo>
                    <a:pt x="3962" y="0"/>
                  </a:moveTo>
                  <a:lnTo>
                    <a:pt x="0" y="1824"/>
                  </a:lnTo>
                  <a:lnTo>
                    <a:pt x="0" y="29010"/>
                  </a:lnTo>
                  <a:lnTo>
                    <a:pt x="3962" y="2718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0" name="object 3017">
              <a:extLst>
                <a:ext uri="{FF2B5EF4-FFF2-40B4-BE49-F238E27FC236}">
                  <a16:creationId xmlns:a16="http://schemas.microsoft.com/office/drawing/2014/main" id="{9A2BCEFF-E100-38BA-6A73-F509A66E7FE3}"/>
                </a:ext>
              </a:extLst>
            </p:cNvPr>
            <p:cNvSpPr/>
            <p:nvPr/>
          </p:nvSpPr>
          <p:spPr>
            <a:xfrm>
              <a:off x="958532" y="8010062"/>
              <a:ext cx="4445" cy="132715"/>
            </a:xfrm>
            <a:custGeom>
              <a:avLst/>
              <a:gdLst/>
              <a:ahLst/>
              <a:cxnLst/>
              <a:rect l="l" t="t" r="r" b="b"/>
              <a:pathLst>
                <a:path w="4444" h="132715">
                  <a:moveTo>
                    <a:pt x="0" y="73800"/>
                  </a:moveTo>
                  <a:lnTo>
                    <a:pt x="0" y="125661"/>
                  </a:lnTo>
                  <a:lnTo>
                    <a:pt x="3962" y="132546"/>
                  </a:lnTo>
                  <a:lnTo>
                    <a:pt x="3962" y="80675"/>
                  </a:lnTo>
                  <a:lnTo>
                    <a:pt x="0" y="73800"/>
                  </a:lnTo>
                  <a:close/>
                </a:path>
                <a:path w="4444" h="132715">
                  <a:moveTo>
                    <a:pt x="3962" y="0"/>
                  </a:moveTo>
                  <a:lnTo>
                    <a:pt x="0" y="1824"/>
                  </a:lnTo>
                  <a:lnTo>
                    <a:pt x="0" y="29008"/>
                  </a:lnTo>
                  <a:lnTo>
                    <a:pt x="3962" y="2718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1" name="object 3018">
              <a:extLst>
                <a:ext uri="{FF2B5EF4-FFF2-40B4-BE49-F238E27FC236}">
                  <a16:creationId xmlns:a16="http://schemas.microsoft.com/office/drawing/2014/main" id="{217F4A7B-006C-BEDA-4F70-58B4097EAA50}"/>
                </a:ext>
              </a:extLst>
            </p:cNvPr>
            <p:cNvSpPr/>
            <p:nvPr/>
          </p:nvSpPr>
          <p:spPr>
            <a:xfrm>
              <a:off x="962482" y="8008243"/>
              <a:ext cx="4445" cy="141605"/>
            </a:xfrm>
            <a:custGeom>
              <a:avLst/>
              <a:gdLst/>
              <a:ahLst/>
              <a:cxnLst/>
              <a:rect l="l" t="t" r="r" b="b"/>
              <a:pathLst>
                <a:path w="4444" h="141604">
                  <a:moveTo>
                    <a:pt x="0" y="82472"/>
                  </a:moveTo>
                  <a:lnTo>
                    <a:pt x="0" y="134343"/>
                  </a:lnTo>
                  <a:lnTo>
                    <a:pt x="3962" y="141229"/>
                  </a:lnTo>
                  <a:lnTo>
                    <a:pt x="3962" y="89347"/>
                  </a:lnTo>
                  <a:lnTo>
                    <a:pt x="0" y="82472"/>
                  </a:lnTo>
                  <a:close/>
                </a:path>
                <a:path w="4444" h="141604">
                  <a:moveTo>
                    <a:pt x="3962" y="0"/>
                  </a:moveTo>
                  <a:lnTo>
                    <a:pt x="0" y="1824"/>
                  </a:lnTo>
                  <a:lnTo>
                    <a:pt x="0" y="29007"/>
                  </a:lnTo>
                  <a:lnTo>
                    <a:pt x="3962" y="2718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2" name="object 3019">
              <a:extLst>
                <a:ext uri="{FF2B5EF4-FFF2-40B4-BE49-F238E27FC236}">
                  <a16:creationId xmlns:a16="http://schemas.microsoft.com/office/drawing/2014/main" id="{DCF768A0-F4AD-82FD-F4AD-A1F609D0E20A}"/>
                </a:ext>
              </a:extLst>
            </p:cNvPr>
            <p:cNvSpPr/>
            <p:nvPr/>
          </p:nvSpPr>
          <p:spPr>
            <a:xfrm>
              <a:off x="966444" y="8006418"/>
              <a:ext cx="4445" cy="150495"/>
            </a:xfrm>
            <a:custGeom>
              <a:avLst/>
              <a:gdLst/>
              <a:ahLst/>
              <a:cxnLst/>
              <a:rect l="l" t="t" r="r" b="b"/>
              <a:pathLst>
                <a:path w="4444" h="150495">
                  <a:moveTo>
                    <a:pt x="0" y="91172"/>
                  </a:moveTo>
                  <a:lnTo>
                    <a:pt x="0" y="143053"/>
                  </a:lnTo>
                  <a:lnTo>
                    <a:pt x="3962" y="149939"/>
                  </a:lnTo>
                  <a:lnTo>
                    <a:pt x="3962" y="98047"/>
                  </a:lnTo>
                  <a:lnTo>
                    <a:pt x="0" y="91172"/>
                  </a:lnTo>
                  <a:close/>
                </a:path>
                <a:path w="4444" h="150495">
                  <a:moveTo>
                    <a:pt x="3962" y="0"/>
                  </a:moveTo>
                  <a:lnTo>
                    <a:pt x="0" y="1824"/>
                  </a:lnTo>
                  <a:lnTo>
                    <a:pt x="0" y="29005"/>
                  </a:lnTo>
                  <a:lnTo>
                    <a:pt x="3962" y="2717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3" name="object 3020">
              <a:extLst>
                <a:ext uri="{FF2B5EF4-FFF2-40B4-BE49-F238E27FC236}">
                  <a16:creationId xmlns:a16="http://schemas.microsoft.com/office/drawing/2014/main" id="{06BEF51D-DAB1-721D-4B46-C1EA297BD5F2}"/>
                </a:ext>
              </a:extLst>
            </p:cNvPr>
            <p:cNvSpPr/>
            <p:nvPr/>
          </p:nvSpPr>
          <p:spPr>
            <a:xfrm>
              <a:off x="970394" y="8004599"/>
              <a:ext cx="4445" cy="158750"/>
            </a:xfrm>
            <a:custGeom>
              <a:avLst/>
              <a:gdLst/>
              <a:ahLst/>
              <a:cxnLst/>
              <a:rect l="l" t="t" r="r" b="b"/>
              <a:pathLst>
                <a:path w="4444" h="158750">
                  <a:moveTo>
                    <a:pt x="0" y="99844"/>
                  </a:moveTo>
                  <a:lnTo>
                    <a:pt x="0" y="151736"/>
                  </a:lnTo>
                  <a:lnTo>
                    <a:pt x="3962" y="158621"/>
                  </a:lnTo>
                  <a:lnTo>
                    <a:pt x="3962" y="106719"/>
                  </a:lnTo>
                  <a:lnTo>
                    <a:pt x="0" y="99844"/>
                  </a:lnTo>
                  <a:close/>
                </a:path>
                <a:path w="4444" h="158750">
                  <a:moveTo>
                    <a:pt x="3962" y="0"/>
                  </a:moveTo>
                  <a:lnTo>
                    <a:pt x="0" y="1824"/>
                  </a:lnTo>
                  <a:lnTo>
                    <a:pt x="0" y="29003"/>
                  </a:lnTo>
                  <a:lnTo>
                    <a:pt x="3962" y="271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4" name="object 3021">
              <a:extLst>
                <a:ext uri="{FF2B5EF4-FFF2-40B4-BE49-F238E27FC236}">
                  <a16:creationId xmlns:a16="http://schemas.microsoft.com/office/drawing/2014/main" id="{3D28537A-06A5-E388-AEA0-6C5F6C8F0993}"/>
                </a:ext>
              </a:extLst>
            </p:cNvPr>
            <p:cNvSpPr/>
            <p:nvPr/>
          </p:nvSpPr>
          <p:spPr>
            <a:xfrm>
              <a:off x="974356" y="8002774"/>
              <a:ext cx="4445" cy="167640"/>
            </a:xfrm>
            <a:custGeom>
              <a:avLst/>
              <a:gdLst/>
              <a:ahLst/>
              <a:cxnLst/>
              <a:rect l="l" t="t" r="r" b="b"/>
              <a:pathLst>
                <a:path w="4444" h="167640">
                  <a:moveTo>
                    <a:pt x="0" y="108544"/>
                  </a:moveTo>
                  <a:lnTo>
                    <a:pt x="0" y="160446"/>
                  </a:lnTo>
                  <a:lnTo>
                    <a:pt x="3962" y="167331"/>
                  </a:lnTo>
                  <a:lnTo>
                    <a:pt x="3962" y="115419"/>
                  </a:lnTo>
                  <a:lnTo>
                    <a:pt x="0" y="108544"/>
                  </a:lnTo>
                  <a:close/>
                </a:path>
                <a:path w="4444" h="167640">
                  <a:moveTo>
                    <a:pt x="3962" y="0"/>
                  </a:moveTo>
                  <a:lnTo>
                    <a:pt x="0" y="1824"/>
                  </a:lnTo>
                  <a:lnTo>
                    <a:pt x="0" y="29001"/>
                  </a:lnTo>
                  <a:lnTo>
                    <a:pt x="3962" y="2717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5" name="object 3022">
              <a:extLst>
                <a:ext uri="{FF2B5EF4-FFF2-40B4-BE49-F238E27FC236}">
                  <a16:creationId xmlns:a16="http://schemas.microsoft.com/office/drawing/2014/main" id="{A8C73A16-73BF-83EB-077E-1889507F459B}"/>
                </a:ext>
              </a:extLst>
            </p:cNvPr>
            <p:cNvSpPr/>
            <p:nvPr/>
          </p:nvSpPr>
          <p:spPr>
            <a:xfrm>
              <a:off x="978306" y="8000955"/>
              <a:ext cx="4445" cy="176530"/>
            </a:xfrm>
            <a:custGeom>
              <a:avLst/>
              <a:gdLst/>
              <a:ahLst/>
              <a:cxnLst/>
              <a:rect l="l" t="t" r="r" b="b"/>
              <a:pathLst>
                <a:path w="4444" h="176529">
                  <a:moveTo>
                    <a:pt x="0" y="117216"/>
                  </a:moveTo>
                  <a:lnTo>
                    <a:pt x="0" y="169128"/>
                  </a:lnTo>
                  <a:lnTo>
                    <a:pt x="3962" y="176014"/>
                  </a:lnTo>
                  <a:lnTo>
                    <a:pt x="3962" y="124091"/>
                  </a:lnTo>
                  <a:lnTo>
                    <a:pt x="0" y="117216"/>
                  </a:lnTo>
                  <a:close/>
                </a:path>
                <a:path w="4444" h="176529">
                  <a:moveTo>
                    <a:pt x="3962" y="0"/>
                  </a:moveTo>
                  <a:lnTo>
                    <a:pt x="0" y="1824"/>
                  </a:lnTo>
                  <a:lnTo>
                    <a:pt x="0" y="29000"/>
                  </a:lnTo>
                  <a:lnTo>
                    <a:pt x="3962" y="2717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6" name="object 3023">
              <a:extLst>
                <a:ext uri="{FF2B5EF4-FFF2-40B4-BE49-F238E27FC236}">
                  <a16:creationId xmlns:a16="http://schemas.microsoft.com/office/drawing/2014/main" id="{AB9515A8-4276-C28E-7469-813D8E28154E}"/>
                </a:ext>
              </a:extLst>
            </p:cNvPr>
            <p:cNvSpPr/>
            <p:nvPr/>
          </p:nvSpPr>
          <p:spPr>
            <a:xfrm>
              <a:off x="982281" y="7999131"/>
              <a:ext cx="4445" cy="184785"/>
            </a:xfrm>
            <a:custGeom>
              <a:avLst/>
              <a:gdLst/>
              <a:ahLst/>
              <a:cxnLst/>
              <a:rect l="l" t="t" r="r" b="b"/>
              <a:pathLst>
                <a:path w="4444" h="184784">
                  <a:moveTo>
                    <a:pt x="0" y="125938"/>
                  </a:moveTo>
                  <a:lnTo>
                    <a:pt x="0" y="177861"/>
                  </a:lnTo>
                  <a:lnTo>
                    <a:pt x="3949" y="184724"/>
                  </a:lnTo>
                  <a:lnTo>
                    <a:pt x="3949" y="132791"/>
                  </a:lnTo>
                  <a:lnTo>
                    <a:pt x="0" y="125938"/>
                  </a:lnTo>
                  <a:close/>
                </a:path>
                <a:path w="4444" h="184784">
                  <a:moveTo>
                    <a:pt x="3949" y="0"/>
                  </a:moveTo>
                  <a:lnTo>
                    <a:pt x="0" y="1818"/>
                  </a:lnTo>
                  <a:lnTo>
                    <a:pt x="0" y="28992"/>
                  </a:lnTo>
                  <a:lnTo>
                    <a:pt x="3949" y="27171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7" name="object 3024">
              <a:extLst>
                <a:ext uri="{FF2B5EF4-FFF2-40B4-BE49-F238E27FC236}">
                  <a16:creationId xmlns:a16="http://schemas.microsoft.com/office/drawing/2014/main" id="{9EE1CAB7-5562-4F9A-620B-D0B45BA39B70}"/>
                </a:ext>
              </a:extLst>
            </p:cNvPr>
            <p:cNvSpPr/>
            <p:nvPr/>
          </p:nvSpPr>
          <p:spPr>
            <a:xfrm>
              <a:off x="986218" y="7997312"/>
              <a:ext cx="4445" cy="193675"/>
            </a:xfrm>
            <a:custGeom>
              <a:avLst/>
              <a:gdLst/>
              <a:ahLst/>
              <a:cxnLst/>
              <a:rect l="l" t="t" r="r" b="b"/>
              <a:pathLst>
                <a:path w="4444" h="193675">
                  <a:moveTo>
                    <a:pt x="0" y="134588"/>
                  </a:moveTo>
                  <a:lnTo>
                    <a:pt x="0" y="186521"/>
                  </a:lnTo>
                  <a:lnTo>
                    <a:pt x="3962" y="193406"/>
                  </a:lnTo>
                  <a:lnTo>
                    <a:pt x="3962" y="141463"/>
                  </a:lnTo>
                  <a:lnTo>
                    <a:pt x="0" y="134588"/>
                  </a:lnTo>
                  <a:close/>
                </a:path>
                <a:path w="4444" h="193675">
                  <a:moveTo>
                    <a:pt x="3962" y="0"/>
                  </a:moveTo>
                  <a:lnTo>
                    <a:pt x="0" y="1824"/>
                  </a:lnTo>
                  <a:lnTo>
                    <a:pt x="0" y="28996"/>
                  </a:lnTo>
                  <a:lnTo>
                    <a:pt x="3962" y="2717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8" name="object 3025">
              <a:extLst>
                <a:ext uri="{FF2B5EF4-FFF2-40B4-BE49-F238E27FC236}">
                  <a16:creationId xmlns:a16="http://schemas.microsoft.com/office/drawing/2014/main" id="{DCF12E41-FE1B-AB87-BA38-8A97DE963D53}"/>
                </a:ext>
              </a:extLst>
            </p:cNvPr>
            <p:cNvSpPr/>
            <p:nvPr/>
          </p:nvSpPr>
          <p:spPr>
            <a:xfrm>
              <a:off x="990180" y="7995487"/>
              <a:ext cx="4445" cy="202565"/>
            </a:xfrm>
            <a:custGeom>
              <a:avLst/>
              <a:gdLst/>
              <a:ahLst/>
              <a:cxnLst/>
              <a:rect l="l" t="t" r="r" b="b"/>
              <a:pathLst>
                <a:path w="4444" h="202565">
                  <a:moveTo>
                    <a:pt x="0" y="143288"/>
                  </a:moveTo>
                  <a:lnTo>
                    <a:pt x="0" y="195231"/>
                  </a:lnTo>
                  <a:lnTo>
                    <a:pt x="3962" y="202116"/>
                  </a:lnTo>
                  <a:lnTo>
                    <a:pt x="3962" y="150163"/>
                  </a:lnTo>
                  <a:lnTo>
                    <a:pt x="0" y="143288"/>
                  </a:lnTo>
                  <a:close/>
                </a:path>
                <a:path w="4444" h="202565">
                  <a:moveTo>
                    <a:pt x="3962" y="0"/>
                  </a:moveTo>
                  <a:lnTo>
                    <a:pt x="0" y="1824"/>
                  </a:lnTo>
                  <a:lnTo>
                    <a:pt x="0" y="28994"/>
                  </a:lnTo>
                  <a:lnTo>
                    <a:pt x="3962" y="271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9" name="object 3026">
              <a:extLst>
                <a:ext uri="{FF2B5EF4-FFF2-40B4-BE49-F238E27FC236}">
                  <a16:creationId xmlns:a16="http://schemas.microsoft.com/office/drawing/2014/main" id="{06CAFFD3-2E47-6F1B-2B06-158AAE98255A}"/>
                </a:ext>
              </a:extLst>
            </p:cNvPr>
            <p:cNvSpPr/>
            <p:nvPr/>
          </p:nvSpPr>
          <p:spPr>
            <a:xfrm>
              <a:off x="994130" y="7993668"/>
              <a:ext cx="4445" cy="210820"/>
            </a:xfrm>
            <a:custGeom>
              <a:avLst/>
              <a:gdLst/>
              <a:ahLst/>
              <a:cxnLst/>
              <a:rect l="l" t="t" r="r" b="b"/>
              <a:pathLst>
                <a:path w="4444" h="210820">
                  <a:moveTo>
                    <a:pt x="0" y="151960"/>
                  </a:moveTo>
                  <a:lnTo>
                    <a:pt x="0" y="203913"/>
                  </a:lnTo>
                  <a:lnTo>
                    <a:pt x="3962" y="210799"/>
                  </a:lnTo>
                  <a:lnTo>
                    <a:pt x="3962" y="158835"/>
                  </a:lnTo>
                  <a:lnTo>
                    <a:pt x="0" y="151960"/>
                  </a:lnTo>
                  <a:close/>
                </a:path>
                <a:path w="4444" h="210820">
                  <a:moveTo>
                    <a:pt x="3962" y="0"/>
                  </a:moveTo>
                  <a:lnTo>
                    <a:pt x="0" y="1824"/>
                  </a:lnTo>
                  <a:lnTo>
                    <a:pt x="0" y="28993"/>
                  </a:lnTo>
                  <a:lnTo>
                    <a:pt x="3962" y="271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0" name="object 3027">
              <a:extLst>
                <a:ext uri="{FF2B5EF4-FFF2-40B4-BE49-F238E27FC236}">
                  <a16:creationId xmlns:a16="http://schemas.microsoft.com/office/drawing/2014/main" id="{FF510906-6809-5723-AF2D-DE5BD2B003FE}"/>
                </a:ext>
              </a:extLst>
            </p:cNvPr>
            <p:cNvSpPr/>
            <p:nvPr/>
          </p:nvSpPr>
          <p:spPr>
            <a:xfrm>
              <a:off x="998093" y="799184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160660"/>
                  </a:moveTo>
                  <a:lnTo>
                    <a:pt x="0" y="212624"/>
                  </a:lnTo>
                  <a:lnTo>
                    <a:pt x="3962" y="219509"/>
                  </a:lnTo>
                  <a:lnTo>
                    <a:pt x="3962" y="167535"/>
                  </a:lnTo>
                  <a:lnTo>
                    <a:pt x="0" y="160660"/>
                  </a:lnTo>
                  <a:close/>
                </a:path>
                <a:path w="4444" h="219709">
                  <a:moveTo>
                    <a:pt x="3962" y="0"/>
                  </a:moveTo>
                  <a:lnTo>
                    <a:pt x="0" y="1824"/>
                  </a:lnTo>
                  <a:lnTo>
                    <a:pt x="0" y="28991"/>
                  </a:lnTo>
                  <a:lnTo>
                    <a:pt x="3962" y="2716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1" name="object 3028">
              <a:extLst>
                <a:ext uri="{FF2B5EF4-FFF2-40B4-BE49-F238E27FC236}">
                  <a16:creationId xmlns:a16="http://schemas.microsoft.com/office/drawing/2014/main" id="{3E59EE3C-E86D-F219-B257-32B8E68BCB45}"/>
                </a:ext>
              </a:extLst>
            </p:cNvPr>
            <p:cNvSpPr/>
            <p:nvPr/>
          </p:nvSpPr>
          <p:spPr>
            <a:xfrm>
              <a:off x="1002042" y="7990024"/>
              <a:ext cx="4445" cy="227329"/>
            </a:xfrm>
            <a:custGeom>
              <a:avLst/>
              <a:gdLst/>
              <a:ahLst/>
              <a:cxnLst/>
              <a:rect l="l" t="t" r="r" b="b"/>
              <a:pathLst>
                <a:path w="4444" h="227329">
                  <a:moveTo>
                    <a:pt x="0" y="169332"/>
                  </a:moveTo>
                  <a:lnTo>
                    <a:pt x="0" y="221306"/>
                  </a:lnTo>
                  <a:lnTo>
                    <a:pt x="3343" y="227116"/>
                  </a:lnTo>
                  <a:lnTo>
                    <a:pt x="3962" y="227116"/>
                  </a:lnTo>
                  <a:lnTo>
                    <a:pt x="3962" y="176207"/>
                  </a:lnTo>
                  <a:lnTo>
                    <a:pt x="0" y="169332"/>
                  </a:lnTo>
                  <a:close/>
                </a:path>
                <a:path w="4444" h="227329">
                  <a:moveTo>
                    <a:pt x="3962" y="0"/>
                  </a:moveTo>
                  <a:lnTo>
                    <a:pt x="0" y="1824"/>
                  </a:lnTo>
                  <a:lnTo>
                    <a:pt x="0" y="28989"/>
                  </a:lnTo>
                  <a:lnTo>
                    <a:pt x="3962" y="2716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2" name="object 3029">
              <a:extLst>
                <a:ext uri="{FF2B5EF4-FFF2-40B4-BE49-F238E27FC236}">
                  <a16:creationId xmlns:a16="http://schemas.microsoft.com/office/drawing/2014/main" id="{FDE8CB7C-9102-935E-7E2B-CA9986432604}"/>
                </a:ext>
              </a:extLst>
            </p:cNvPr>
            <p:cNvSpPr/>
            <p:nvPr/>
          </p:nvSpPr>
          <p:spPr>
            <a:xfrm>
              <a:off x="1006005" y="7988200"/>
              <a:ext cx="4445" cy="229235"/>
            </a:xfrm>
            <a:custGeom>
              <a:avLst/>
              <a:gdLst/>
              <a:ahLst/>
              <a:cxnLst/>
              <a:rect l="l" t="t" r="r" b="b"/>
              <a:pathLst>
                <a:path w="4444" h="229234">
                  <a:moveTo>
                    <a:pt x="0" y="178032"/>
                  </a:moveTo>
                  <a:lnTo>
                    <a:pt x="0" y="228941"/>
                  </a:lnTo>
                  <a:lnTo>
                    <a:pt x="3962" y="228941"/>
                  </a:lnTo>
                  <a:lnTo>
                    <a:pt x="3962" y="184907"/>
                  </a:lnTo>
                  <a:lnTo>
                    <a:pt x="0" y="178032"/>
                  </a:lnTo>
                  <a:close/>
                </a:path>
                <a:path w="4444" h="229234">
                  <a:moveTo>
                    <a:pt x="3962" y="0"/>
                  </a:moveTo>
                  <a:lnTo>
                    <a:pt x="0" y="1824"/>
                  </a:lnTo>
                  <a:lnTo>
                    <a:pt x="0" y="28988"/>
                  </a:lnTo>
                  <a:lnTo>
                    <a:pt x="3962" y="2716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3" name="object 3030">
              <a:extLst>
                <a:ext uri="{FF2B5EF4-FFF2-40B4-BE49-F238E27FC236}">
                  <a16:creationId xmlns:a16="http://schemas.microsoft.com/office/drawing/2014/main" id="{59DFC125-AAAA-7E7A-C358-354AA60319DA}"/>
                </a:ext>
              </a:extLst>
            </p:cNvPr>
            <p:cNvSpPr/>
            <p:nvPr/>
          </p:nvSpPr>
          <p:spPr>
            <a:xfrm>
              <a:off x="1009954" y="7986381"/>
              <a:ext cx="4445" cy="231140"/>
            </a:xfrm>
            <a:custGeom>
              <a:avLst/>
              <a:gdLst/>
              <a:ahLst/>
              <a:cxnLst/>
              <a:rect l="l" t="t" r="r" b="b"/>
              <a:pathLst>
                <a:path w="4444" h="231140">
                  <a:moveTo>
                    <a:pt x="0" y="186704"/>
                  </a:moveTo>
                  <a:lnTo>
                    <a:pt x="0" y="230760"/>
                  </a:lnTo>
                  <a:lnTo>
                    <a:pt x="3962" y="230760"/>
                  </a:lnTo>
                  <a:lnTo>
                    <a:pt x="3962" y="193579"/>
                  </a:lnTo>
                  <a:lnTo>
                    <a:pt x="0" y="186704"/>
                  </a:lnTo>
                  <a:close/>
                </a:path>
                <a:path w="4444" h="231140">
                  <a:moveTo>
                    <a:pt x="3962" y="0"/>
                  </a:moveTo>
                  <a:lnTo>
                    <a:pt x="0" y="1824"/>
                  </a:lnTo>
                  <a:lnTo>
                    <a:pt x="0" y="28986"/>
                  </a:lnTo>
                  <a:lnTo>
                    <a:pt x="3962" y="27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4" name="object 3031">
              <a:extLst>
                <a:ext uri="{FF2B5EF4-FFF2-40B4-BE49-F238E27FC236}">
                  <a16:creationId xmlns:a16="http://schemas.microsoft.com/office/drawing/2014/main" id="{94BB932B-DA31-E6F4-EC72-018E72DF373A}"/>
                </a:ext>
              </a:extLst>
            </p:cNvPr>
            <p:cNvSpPr/>
            <p:nvPr/>
          </p:nvSpPr>
          <p:spPr>
            <a:xfrm>
              <a:off x="1013917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194746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1621"/>
                  </a:lnTo>
                  <a:lnTo>
                    <a:pt x="0" y="194746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2534" y="0"/>
                  </a:lnTo>
                  <a:lnTo>
                    <a:pt x="0" y="1167"/>
                  </a:lnTo>
                  <a:lnTo>
                    <a:pt x="0" y="28327"/>
                  </a:lnTo>
                  <a:lnTo>
                    <a:pt x="3962" y="265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5" name="object 3032">
              <a:extLst>
                <a:ext uri="{FF2B5EF4-FFF2-40B4-BE49-F238E27FC236}">
                  <a16:creationId xmlns:a16="http://schemas.microsoft.com/office/drawing/2014/main" id="{3D7C3D0A-693F-565A-69DB-77B3D6392E26}"/>
                </a:ext>
              </a:extLst>
            </p:cNvPr>
            <p:cNvSpPr/>
            <p:nvPr/>
          </p:nvSpPr>
          <p:spPr>
            <a:xfrm>
              <a:off x="101787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1621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8497"/>
                  </a:lnTo>
                  <a:lnTo>
                    <a:pt x="0" y="201621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6500"/>
                  </a:lnTo>
                  <a:lnTo>
                    <a:pt x="3962" y="246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6" name="object 3033">
              <a:extLst>
                <a:ext uri="{FF2B5EF4-FFF2-40B4-BE49-F238E27FC236}">
                  <a16:creationId xmlns:a16="http://schemas.microsoft.com/office/drawing/2014/main" id="{1003B542-7CC0-8124-B464-D503A42B81A5}"/>
                </a:ext>
              </a:extLst>
            </p:cNvPr>
            <p:cNvSpPr/>
            <p:nvPr/>
          </p:nvSpPr>
          <p:spPr>
            <a:xfrm>
              <a:off x="102182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8475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5350"/>
                  </a:lnTo>
                  <a:lnTo>
                    <a:pt x="0" y="208475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4680"/>
                  </a:lnTo>
                  <a:lnTo>
                    <a:pt x="3962" y="22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7" name="object 3034">
              <a:extLst>
                <a:ext uri="{FF2B5EF4-FFF2-40B4-BE49-F238E27FC236}">
                  <a16:creationId xmlns:a16="http://schemas.microsoft.com/office/drawing/2014/main" id="{5A62FDEE-FBD4-85B1-3356-6F3D68D8FAB1}"/>
                </a:ext>
              </a:extLst>
            </p:cNvPr>
            <p:cNvSpPr/>
            <p:nvPr/>
          </p:nvSpPr>
          <p:spPr>
            <a:xfrm>
              <a:off x="102579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5350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5658"/>
                  </a:lnTo>
                  <a:lnTo>
                    <a:pt x="177" y="215658"/>
                  </a:lnTo>
                  <a:lnTo>
                    <a:pt x="0" y="215350"/>
                  </a:lnTo>
                  <a:close/>
                </a:path>
                <a:path w="4444" h="232409">
                  <a:moveTo>
                    <a:pt x="3962" y="213914"/>
                  </a:moveTo>
                  <a:lnTo>
                    <a:pt x="177" y="215658"/>
                  </a:lnTo>
                  <a:lnTo>
                    <a:pt x="3962" y="215658"/>
                  </a:lnTo>
                  <a:lnTo>
                    <a:pt x="3962" y="213914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2853"/>
                  </a:lnTo>
                  <a:lnTo>
                    <a:pt x="3962" y="210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8" name="object 3035">
              <a:extLst>
                <a:ext uri="{FF2B5EF4-FFF2-40B4-BE49-F238E27FC236}">
                  <a16:creationId xmlns:a16="http://schemas.microsoft.com/office/drawing/2014/main" id="{24D99754-688C-0FA0-1B4D-E8718BA4155D}"/>
                </a:ext>
              </a:extLst>
            </p:cNvPr>
            <p:cNvSpPr/>
            <p:nvPr/>
          </p:nvSpPr>
          <p:spPr>
            <a:xfrm>
              <a:off x="102974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12093"/>
                  </a:moveTo>
                  <a:lnTo>
                    <a:pt x="0" y="213920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12093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1032"/>
                  </a:lnTo>
                  <a:lnTo>
                    <a:pt x="2070" y="20078"/>
                  </a:lnTo>
                  <a:lnTo>
                    <a:pt x="3962" y="1932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9" name="object 3036">
              <a:extLst>
                <a:ext uri="{FF2B5EF4-FFF2-40B4-BE49-F238E27FC236}">
                  <a16:creationId xmlns:a16="http://schemas.microsoft.com/office/drawing/2014/main" id="{A6CB8B90-5E28-5096-A745-D24077FE9B87}"/>
                </a:ext>
              </a:extLst>
            </p:cNvPr>
            <p:cNvSpPr/>
            <p:nvPr/>
          </p:nvSpPr>
          <p:spPr>
            <a:xfrm>
              <a:off x="1033703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10267"/>
                  </a:moveTo>
                  <a:lnTo>
                    <a:pt x="0" y="212093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10267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9328"/>
                  </a:lnTo>
                  <a:lnTo>
                    <a:pt x="3962" y="177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0" name="object 3037">
              <a:extLst>
                <a:ext uri="{FF2B5EF4-FFF2-40B4-BE49-F238E27FC236}">
                  <a16:creationId xmlns:a16="http://schemas.microsoft.com/office/drawing/2014/main" id="{EF8A747F-D4C4-95E1-5692-A2427A431838}"/>
                </a:ext>
              </a:extLst>
            </p:cNvPr>
            <p:cNvSpPr/>
            <p:nvPr/>
          </p:nvSpPr>
          <p:spPr>
            <a:xfrm>
              <a:off x="103766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49" y="208446"/>
                  </a:moveTo>
                  <a:lnTo>
                    <a:pt x="0" y="210267"/>
                  </a:lnTo>
                  <a:lnTo>
                    <a:pt x="0" y="231927"/>
                  </a:lnTo>
                  <a:lnTo>
                    <a:pt x="3949" y="231927"/>
                  </a:lnTo>
                  <a:lnTo>
                    <a:pt x="3949" y="208446"/>
                  </a:lnTo>
                  <a:close/>
                </a:path>
                <a:path w="4444" h="232409">
                  <a:moveTo>
                    <a:pt x="3949" y="0"/>
                  </a:moveTo>
                  <a:lnTo>
                    <a:pt x="0" y="0"/>
                  </a:lnTo>
                  <a:lnTo>
                    <a:pt x="0" y="17756"/>
                  </a:lnTo>
                  <a:lnTo>
                    <a:pt x="548" y="17538"/>
                  </a:lnTo>
                  <a:lnTo>
                    <a:pt x="3949" y="16896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1" name="object 3038">
              <a:extLst>
                <a:ext uri="{FF2B5EF4-FFF2-40B4-BE49-F238E27FC236}">
                  <a16:creationId xmlns:a16="http://schemas.microsoft.com/office/drawing/2014/main" id="{A1F9C7AF-E7A2-5137-D2DC-18FE140B8161}"/>
                </a:ext>
              </a:extLst>
            </p:cNvPr>
            <p:cNvSpPr/>
            <p:nvPr/>
          </p:nvSpPr>
          <p:spPr>
            <a:xfrm>
              <a:off x="1041615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6620"/>
                  </a:moveTo>
                  <a:lnTo>
                    <a:pt x="0" y="208446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06620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896"/>
                  </a:lnTo>
                  <a:lnTo>
                    <a:pt x="3327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2" name="object 3039">
              <a:extLst>
                <a:ext uri="{FF2B5EF4-FFF2-40B4-BE49-F238E27FC236}">
                  <a16:creationId xmlns:a16="http://schemas.microsoft.com/office/drawing/2014/main" id="{FCC55F64-1596-A5B8-D08D-D8BCE63C0597}"/>
                </a:ext>
              </a:extLst>
            </p:cNvPr>
            <p:cNvSpPr/>
            <p:nvPr/>
          </p:nvSpPr>
          <p:spPr>
            <a:xfrm>
              <a:off x="1045565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4799"/>
                  </a:moveTo>
                  <a:lnTo>
                    <a:pt x="0" y="206626"/>
                  </a:lnTo>
                  <a:lnTo>
                    <a:pt x="0" y="231927"/>
                  </a:lnTo>
                  <a:lnTo>
                    <a:pt x="3962" y="231927"/>
                  </a:lnTo>
                  <a:lnTo>
                    <a:pt x="3962" y="204799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3" name="object 3040">
              <a:extLst>
                <a:ext uri="{FF2B5EF4-FFF2-40B4-BE49-F238E27FC236}">
                  <a16:creationId xmlns:a16="http://schemas.microsoft.com/office/drawing/2014/main" id="{8268ED78-1AB5-65E3-084E-6260C68D06CA}"/>
                </a:ext>
              </a:extLst>
            </p:cNvPr>
            <p:cNvSpPr/>
            <p:nvPr/>
          </p:nvSpPr>
          <p:spPr>
            <a:xfrm>
              <a:off x="1049528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3962" y="202973"/>
                  </a:moveTo>
                  <a:lnTo>
                    <a:pt x="0" y="204799"/>
                  </a:lnTo>
                  <a:lnTo>
                    <a:pt x="0" y="231927"/>
                  </a:lnTo>
                  <a:lnTo>
                    <a:pt x="3962" y="230103"/>
                  </a:lnTo>
                  <a:lnTo>
                    <a:pt x="3962" y="202973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4" name="object 3041">
              <a:extLst>
                <a:ext uri="{FF2B5EF4-FFF2-40B4-BE49-F238E27FC236}">
                  <a16:creationId xmlns:a16="http://schemas.microsoft.com/office/drawing/2014/main" id="{28323461-FA24-2DCA-4DD2-A928A808051E}"/>
                </a:ext>
              </a:extLst>
            </p:cNvPr>
            <p:cNvSpPr/>
            <p:nvPr/>
          </p:nvSpPr>
          <p:spPr>
            <a:xfrm>
              <a:off x="1053477" y="7985213"/>
              <a:ext cx="4445" cy="230504"/>
            </a:xfrm>
            <a:custGeom>
              <a:avLst/>
              <a:gdLst/>
              <a:ahLst/>
              <a:cxnLst/>
              <a:rect l="l" t="t" r="r" b="b"/>
              <a:pathLst>
                <a:path w="4444" h="230504">
                  <a:moveTo>
                    <a:pt x="3962" y="201152"/>
                  </a:moveTo>
                  <a:lnTo>
                    <a:pt x="0" y="202979"/>
                  </a:lnTo>
                  <a:lnTo>
                    <a:pt x="0" y="230108"/>
                  </a:lnTo>
                  <a:lnTo>
                    <a:pt x="3962" y="228264"/>
                  </a:lnTo>
                  <a:lnTo>
                    <a:pt x="3962" y="201152"/>
                  </a:lnTo>
                  <a:close/>
                </a:path>
                <a:path w="4444" h="230504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3962" y="162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5" name="object 3042">
              <a:extLst>
                <a:ext uri="{FF2B5EF4-FFF2-40B4-BE49-F238E27FC236}">
                  <a16:creationId xmlns:a16="http://schemas.microsoft.com/office/drawing/2014/main" id="{83D59548-FB32-2A63-7169-9EB96A34CB0A}"/>
                </a:ext>
              </a:extLst>
            </p:cNvPr>
            <p:cNvSpPr/>
            <p:nvPr/>
          </p:nvSpPr>
          <p:spPr>
            <a:xfrm>
              <a:off x="1057440" y="7985213"/>
              <a:ext cx="4445" cy="228600"/>
            </a:xfrm>
            <a:custGeom>
              <a:avLst/>
              <a:gdLst/>
              <a:ahLst/>
              <a:cxnLst/>
              <a:rect l="l" t="t" r="r" b="b"/>
              <a:pathLst>
                <a:path w="4444" h="228600">
                  <a:moveTo>
                    <a:pt x="3962" y="199326"/>
                  </a:moveTo>
                  <a:lnTo>
                    <a:pt x="0" y="201152"/>
                  </a:lnTo>
                  <a:lnTo>
                    <a:pt x="0" y="228264"/>
                  </a:lnTo>
                  <a:lnTo>
                    <a:pt x="3962" y="226420"/>
                  </a:lnTo>
                  <a:lnTo>
                    <a:pt x="3962" y="199326"/>
                  </a:lnTo>
                  <a:close/>
                </a:path>
                <a:path w="4444" h="228600">
                  <a:moveTo>
                    <a:pt x="3962" y="0"/>
                  </a:moveTo>
                  <a:lnTo>
                    <a:pt x="0" y="0"/>
                  </a:lnTo>
                  <a:lnTo>
                    <a:pt x="0" y="16268"/>
                  </a:lnTo>
                  <a:lnTo>
                    <a:pt x="1244" y="16268"/>
                  </a:lnTo>
                  <a:lnTo>
                    <a:pt x="3962" y="1683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6" name="object 3043">
              <a:extLst>
                <a:ext uri="{FF2B5EF4-FFF2-40B4-BE49-F238E27FC236}">
                  <a16:creationId xmlns:a16="http://schemas.microsoft.com/office/drawing/2014/main" id="{438EC092-5065-F9F4-EFCA-60A6CE2A3E38}"/>
                </a:ext>
              </a:extLst>
            </p:cNvPr>
            <p:cNvSpPr/>
            <p:nvPr/>
          </p:nvSpPr>
          <p:spPr>
            <a:xfrm>
              <a:off x="1061389" y="7985213"/>
              <a:ext cx="4445" cy="226695"/>
            </a:xfrm>
            <a:custGeom>
              <a:avLst/>
              <a:gdLst/>
              <a:ahLst/>
              <a:cxnLst/>
              <a:rect l="l" t="t" r="r" b="b"/>
              <a:pathLst>
                <a:path w="4444" h="226695">
                  <a:moveTo>
                    <a:pt x="3962" y="197505"/>
                  </a:moveTo>
                  <a:lnTo>
                    <a:pt x="0" y="199332"/>
                  </a:lnTo>
                  <a:lnTo>
                    <a:pt x="0" y="226426"/>
                  </a:lnTo>
                  <a:lnTo>
                    <a:pt x="3962" y="224582"/>
                  </a:lnTo>
                  <a:lnTo>
                    <a:pt x="3962" y="197505"/>
                  </a:lnTo>
                  <a:close/>
                </a:path>
                <a:path w="4444" h="226695">
                  <a:moveTo>
                    <a:pt x="3962" y="0"/>
                  </a:moveTo>
                  <a:lnTo>
                    <a:pt x="0" y="0"/>
                  </a:lnTo>
                  <a:lnTo>
                    <a:pt x="0" y="16829"/>
                  </a:lnTo>
                  <a:lnTo>
                    <a:pt x="3962" y="176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7" name="object 3044">
              <a:extLst>
                <a:ext uri="{FF2B5EF4-FFF2-40B4-BE49-F238E27FC236}">
                  <a16:creationId xmlns:a16="http://schemas.microsoft.com/office/drawing/2014/main" id="{D57AFD40-2A19-7931-2DE8-7929C4ECE76B}"/>
                </a:ext>
              </a:extLst>
            </p:cNvPr>
            <p:cNvSpPr/>
            <p:nvPr/>
          </p:nvSpPr>
          <p:spPr>
            <a:xfrm>
              <a:off x="1065352" y="7985213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3962" y="195679"/>
                  </a:moveTo>
                  <a:lnTo>
                    <a:pt x="0" y="197505"/>
                  </a:lnTo>
                  <a:lnTo>
                    <a:pt x="0" y="224582"/>
                  </a:lnTo>
                  <a:lnTo>
                    <a:pt x="3962" y="222738"/>
                  </a:lnTo>
                  <a:lnTo>
                    <a:pt x="3962" y="195679"/>
                  </a:lnTo>
                  <a:close/>
                </a:path>
                <a:path w="4444" h="224790">
                  <a:moveTo>
                    <a:pt x="3962" y="0"/>
                  </a:moveTo>
                  <a:lnTo>
                    <a:pt x="0" y="0"/>
                  </a:lnTo>
                  <a:lnTo>
                    <a:pt x="0" y="17652"/>
                  </a:lnTo>
                  <a:lnTo>
                    <a:pt x="3962" y="184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8" name="object 3045">
              <a:extLst>
                <a:ext uri="{FF2B5EF4-FFF2-40B4-BE49-F238E27FC236}">
                  <a16:creationId xmlns:a16="http://schemas.microsoft.com/office/drawing/2014/main" id="{2A6F78B9-C03E-3289-2B42-249284BDAF1B}"/>
                </a:ext>
              </a:extLst>
            </p:cNvPr>
            <p:cNvSpPr/>
            <p:nvPr/>
          </p:nvSpPr>
          <p:spPr>
            <a:xfrm>
              <a:off x="1069301" y="7985213"/>
              <a:ext cx="4445" cy="222885"/>
            </a:xfrm>
            <a:custGeom>
              <a:avLst/>
              <a:gdLst/>
              <a:ahLst/>
              <a:cxnLst/>
              <a:rect l="l" t="t" r="r" b="b"/>
              <a:pathLst>
                <a:path w="4444" h="222884">
                  <a:moveTo>
                    <a:pt x="3962" y="193858"/>
                  </a:moveTo>
                  <a:lnTo>
                    <a:pt x="0" y="195685"/>
                  </a:lnTo>
                  <a:lnTo>
                    <a:pt x="0" y="222744"/>
                  </a:lnTo>
                  <a:lnTo>
                    <a:pt x="3962" y="220900"/>
                  </a:lnTo>
                  <a:lnTo>
                    <a:pt x="3962" y="193858"/>
                  </a:lnTo>
                  <a:close/>
                </a:path>
                <a:path w="4444" h="222884">
                  <a:moveTo>
                    <a:pt x="3962" y="0"/>
                  </a:moveTo>
                  <a:lnTo>
                    <a:pt x="0" y="0"/>
                  </a:lnTo>
                  <a:lnTo>
                    <a:pt x="0" y="18471"/>
                  </a:lnTo>
                  <a:lnTo>
                    <a:pt x="3962" y="1929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9" name="object 3046">
              <a:extLst>
                <a:ext uri="{FF2B5EF4-FFF2-40B4-BE49-F238E27FC236}">
                  <a16:creationId xmlns:a16="http://schemas.microsoft.com/office/drawing/2014/main" id="{8F22B665-0DC8-1D35-D584-AB7DF053A85D}"/>
                </a:ext>
              </a:extLst>
            </p:cNvPr>
            <p:cNvSpPr/>
            <p:nvPr/>
          </p:nvSpPr>
          <p:spPr>
            <a:xfrm>
              <a:off x="1073264" y="7985213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3962" y="192032"/>
                  </a:moveTo>
                  <a:lnTo>
                    <a:pt x="0" y="193858"/>
                  </a:lnTo>
                  <a:lnTo>
                    <a:pt x="0" y="220900"/>
                  </a:lnTo>
                  <a:lnTo>
                    <a:pt x="3962" y="219056"/>
                  </a:lnTo>
                  <a:lnTo>
                    <a:pt x="3962" y="192032"/>
                  </a:lnTo>
                  <a:close/>
                </a:path>
                <a:path w="4444" h="220979">
                  <a:moveTo>
                    <a:pt x="3962" y="0"/>
                  </a:moveTo>
                  <a:lnTo>
                    <a:pt x="0" y="0"/>
                  </a:lnTo>
                  <a:lnTo>
                    <a:pt x="0" y="19293"/>
                  </a:lnTo>
                  <a:lnTo>
                    <a:pt x="3962" y="2011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0" name="object 3047">
              <a:extLst>
                <a:ext uri="{FF2B5EF4-FFF2-40B4-BE49-F238E27FC236}">
                  <a16:creationId xmlns:a16="http://schemas.microsoft.com/office/drawing/2014/main" id="{A8408EFB-173C-D410-C8A1-61121A451EDA}"/>
                </a:ext>
              </a:extLst>
            </p:cNvPr>
            <p:cNvSpPr/>
            <p:nvPr/>
          </p:nvSpPr>
          <p:spPr>
            <a:xfrm>
              <a:off x="1077214" y="7985213"/>
              <a:ext cx="4445" cy="219075"/>
            </a:xfrm>
            <a:custGeom>
              <a:avLst/>
              <a:gdLst/>
              <a:ahLst/>
              <a:cxnLst/>
              <a:rect l="l" t="t" r="r" b="b"/>
              <a:pathLst>
                <a:path w="4444" h="219075">
                  <a:moveTo>
                    <a:pt x="3962" y="191528"/>
                  </a:moveTo>
                  <a:lnTo>
                    <a:pt x="1104" y="191528"/>
                  </a:lnTo>
                  <a:lnTo>
                    <a:pt x="0" y="192037"/>
                  </a:lnTo>
                  <a:lnTo>
                    <a:pt x="0" y="219062"/>
                  </a:lnTo>
                  <a:lnTo>
                    <a:pt x="3962" y="217218"/>
                  </a:lnTo>
                  <a:lnTo>
                    <a:pt x="3962" y="191528"/>
                  </a:lnTo>
                  <a:close/>
                </a:path>
                <a:path w="4444" h="219075">
                  <a:moveTo>
                    <a:pt x="3962" y="0"/>
                  </a:moveTo>
                  <a:lnTo>
                    <a:pt x="0" y="0"/>
                  </a:lnTo>
                  <a:lnTo>
                    <a:pt x="0" y="20113"/>
                  </a:lnTo>
                  <a:lnTo>
                    <a:pt x="3962" y="2093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1" name="object 3048">
              <a:extLst>
                <a:ext uri="{FF2B5EF4-FFF2-40B4-BE49-F238E27FC236}">
                  <a16:creationId xmlns:a16="http://schemas.microsoft.com/office/drawing/2014/main" id="{5DA790D4-60FE-EBE7-714F-BEAD507BDE59}"/>
                </a:ext>
              </a:extLst>
            </p:cNvPr>
            <p:cNvSpPr/>
            <p:nvPr/>
          </p:nvSpPr>
          <p:spPr>
            <a:xfrm>
              <a:off x="1081176" y="7985213"/>
              <a:ext cx="4445" cy="218440"/>
            </a:xfrm>
            <a:custGeom>
              <a:avLst/>
              <a:gdLst/>
              <a:ahLst/>
              <a:cxnLst/>
              <a:rect l="l" t="t" r="r" b="b"/>
              <a:pathLst>
                <a:path w="4444" h="218440">
                  <a:moveTo>
                    <a:pt x="3962" y="216928"/>
                  </a:moveTo>
                  <a:lnTo>
                    <a:pt x="622" y="216928"/>
                  </a:lnTo>
                  <a:lnTo>
                    <a:pt x="3962" y="218062"/>
                  </a:lnTo>
                  <a:lnTo>
                    <a:pt x="3962" y="216928"/>
                  </a:lnTo>
                  <a:close/>
                </a:path>
                <a:path w="4444" h="218440">
                  <a:moveTo>
                    <a:pt x="1054" y="191528"/>
                  </a:moveTo>
                  <a:lnTo>
                    <a:pt x="0" y="191528"/>
                  </a:lnTo>
                  <a:lnTo>
                    <a:pt x="0" y="217218"/>
                  </a:lnTo>
                  <a:lnTo>
                    <a:pt x="622" y="216928"/>
                  </a:lnTo>
                  <a:lnTo>
                    <a:pt x="3962" y="216928"/>
                  </a:lnTo>
                  <a:lnTo>
                    <a:pt x="3962" y="192547"/>
                  </a:lnTo>
                  <a:lnTo>
                    <a:pt x="1054" y="191528"/>
                  </a:lnTo>
                  <a:close/>
                </a:path>
                <a:path w="4444" h="218440">
                  <a:moveTo>
                    <a:pt x="3962" y="0"/>
                  </a:moveTo>
                  <a:lnTo>
                    <a:pt x="0" y="0"/>
                  </a:lnTo>
                  <a:lnTo>
                    <a:pt x="0" y="20935"/>
                  </a:lnTo>
                  <a:lnTo>
                    <a:pt x="3962" y="2175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2" name="object 3049">
              <a:extLst>
                <a:ext uri="{FF2B5EF4-FFF2-40B4-BE49-F238E27FC236}">
                  <a16:creationId xmlns:a16="http://schemas.microsoft.com/office/drawing/2014/main" id="{AE057FAE-6323-0DEF-C8FC-5B390FF10DCA}"/>
                </a:ext>
              </a:extLst>
            </p:cNvPr>
            <p:cNvSpPr/>
            <p:nvPr/>
          </p:nvSpPr>
          <p:spPr>
            <a:xfrm>
              <a:off x="1085126" y="798521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192543"/>
                  </a:moveTo>
                  <a:lnTo>
                    <a:pt x="0" y="218058"/>
                  </a:lnTo>
                  <a:lnTo>
                    <a:pt x="3962" y="219403"/>
                  </a:lnTo>
                  <a:lnTo>
                    <a:pt x="3962" y="193931"/>
                  </a:lnTo>
                  <a:lnTo>
                    <a:pt x="0" y="192543"/>
                  </a:lnTo>
                  <a:close/>
                </a:path>
                <a:path w="4444" h="219709">
                  <a:moveTo>
                    <a:pt x="3962" y="0"/>
                  </a:moveTo>
                  <a:lnTo>
                    <a:pt x="0" y="0"/>
                  </a:lnTo>
                  <a:lnTo>
                    <a:pt x="0" y="21755"/>
                  </a:lnTo>
                  <a:lnTo>
                    <a:pt x="3962" y="225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3" name="object 3050">
              <a:extLst>
                <a:ext uri="{FF2B5EF4-FFF2-40B4-BE49-F238E27FC236}">
                  <a16:creationId xmlns:a16="http://schemas.microsoft.com/office/drawing/2014/main" id="{5198353E-658C-BAA1-D442-82343ADD3CD6}"/>
                </a:ext>
              </a:extLst>
            </p:cNvPr>
            <p:cNvSpPr/>
            <p:nvPr/>
          </p:nvSpPr>
          <p:spPr>
            <a:xfrm>
              <a:off x="1089101" y="7985213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0" y="193935"/>
                  </a:moveTo>
                  <a:lnTo>
                    <a:pt x="0" y="219407"/>
                  </a:lnTo>
                  <a:lnTo>
                    <a:pt x="3949" y="220748"/>
                  </a:lnTo>
                  <a:lnTo>
                    <a:pt x="3949" y="195319"/>
                  </a:lnTo>
                  <a:lnTo>
                    <a:pt x="0" y="193935"/>
                  </a:lnTo>
                  <a:close/>
                </a:path>
                <a:path w="4444" h="220979">
                  <a:moveTo>
                    <a:pt x="3949" y="0"/>
                  </a:moveTo>
                  <a:lnTo>
                    <a:pt x="0" y="0"/>
                  </a:lnTo>
                  <a:lnTo>
                    <a:pt x="0" y="22579"/>
                  </a:lnTo>
                  <a:lnTo>
                    <a:pt x="3949" y="2339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4" name="object 3051">
              <a:extLst>
                <a:ext uri="{FF2B5EF4-FFF2-40B4-BE49-F238E27FC236}">
                  <a16:creationId xmlns:a16="http://schemas.microsoft.com/office/drawing/2014/main" id="{C8804A1E-ADC7-8B0F-0F2A-BE1B8E695C43}"/>
                </a:ext>
              </a:extLst>
            </p:cNvPr>
            <p:cNvSpPr/>
            <p:nvPr/>
          </p:nvSpPr>
          <p:spPr>
            <a:xfrm>
              <a:off x="1093038" y="7985213"/>
              <a:ext cx="4445" cy="222250"/>
            </a:xfrm>
            <a:custGeom>
              <a:avLst/>
              <a:gdLst/>
              <a:ahLst/>
              <a:cxnLst/>
              <a:rect l="l" t="t" r="r" b="b"/>
              <a:pathLst>
                <a:path w="4444" h="222250">
                  <a:moveTo>
                    <a:pt x="0" y="195315"/>
                  </a:moveTo>
                  <a:lnTo>
                    <a:pt x="0" y="220743"/>
                  </a:lnTo>
                  <a:lnTo>
                    <a:pt x="3962" y="222088"/>
                  </a:lnTo>
                  <a:lnTo>
                    <a:pt x="3962" y="196703"/>
                  </a:lnTo>
                  <a:lnTo>
                    <a:pt x="0" y="195315"/>
                  </a:lnTo>
                  <a:close/>
                </a:path>
                <a:path w="4444" h="222250">
                  <a:moveTo>
                    <a:pt x="3962" y="0"/>
                  </a:moveTo>
                  <a:lnTo>
                    <a:pt x="0" y="0"/>
                  </a:lnTo>
                  <a:lnTo>
                    <a:pt x="0" y="23396"/>
                  </a:lnTo>
                  <a:lnTo>
                    <a:pt x="3962" y="2421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5" name="object 3052">
              <a:extLst>
                <a:ext uri="{FF2B5EF4-FFF2-40B4-BE49-F238E27FC236}">
                  <a16:creationId xmlns:a16="http://schemas.microsoft.com/office/drawing/2014/main" id="{E5D4FBAB-A27D-9212-F572-66A5EEF5216B}"/>
                </a:ext>
              </a:extLst>
            </p:cNvPr>
            <p:cNvSpPr/>
            <p:nvPr/>
          </p:nvSpPr>
          <p:spPr>
            <a:xfrm>
              <a:off x="1097000" y="7985213"/>
              <a:ext cx="4445" cy="223520"/>
            </a:xfrm>
            <a:custGeom>
              <a:avLst/>
              <a:gdLst/>
              <a:ahLst/>
              <a:cxnLst/>
              <a:rect l="l" t="t" r="r" b="b"/>
              <a:pathLst>
                <a:path w="4444" h="223520">
                  <a:moveTo>
                    <a:pt x="0" y="196703"/>
                  </a:moveTo>
                  <a:lnTo>
                    <a:pt x="0" y="222088"/>
                  </a:lnTo>
                  <a:lnTo>
                    <a:pt x="3962" y="223433"/>
                  </a:lnTo>
                  <a:lnTo>
                    <a:pt x="3962" y="198091"/>
                  </a:lnTo>
                  <a:lnTo>
                    <a:pt x="0" y="196703"/>
                  </a:lnTo>
                  <a:close/>
                </a:path>
                <a:path w="4444" h="223520">
                  <a:moveTo>
                    <a:pt x="1791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3962" y="25041"/>
                  </a:lnTo>
                  <a:lnTo>
                    <a:pt x="3962" y="49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6" name="object 3053">
              <a:extLst>
                <a:ext uri="{FF2B5EF4-FFF2-40B4-BE49-F238E27FC236}">
                  <a16:creationId xmlns:a16="http://schemas.microsoft.com/office/drawing/2014/main" id="{DCD5CD59-FF9D-CC68-C8E0-C413D103F017}"/>
                </a:ext>
              </a:extLst>
            </p:cNvPr>
            <p:cNvSpPr/>
            <p:nvPr/>
          </p:nvSpPr>
          <p:spPr>
            <a:xfrm>
              <a:off x="1100950" y="7985707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0" y="197592"/>
                  </a:moveTo>
                  <a:lnTo>
                    <a:pt x="0" y="222935"/>
                  </a:lnTo>
                  <a:lnTo>
                    <a:pt x="3962" y="224280"/>
                  </a:lnTo>
                  <a:lnTo>
                    <a:pt x="3962" y="198981"/>
                  </a:lnTo>
                  <a:lnTo>
                    <a:pt x="0" y="197592"/>
                  </a:lnTo>
                  <a:close/>
                </a:path>
                <a:path w="4444" h="224790">
                  <a:moveTo>
                    <a:pt x="3962" y="104647"/>
                  </a:moveTo>
                  <a:lnTo>
                    <a:pt x="2539" y="112294"/>
                  </a:lnTo>
                  <a:lnTo>
                    <a:pt x="3962" y="114161"/>
                  </a:lnTo>
                  <a:lnTo>
                    <a:pt x="3962" y="104647"/>
                  </a:lnTo>
                  <a:close/>
                </a:path>
                <a:path w="4444" h="224790">
                  <a:moveTo>
                    <a:pt x="0" y="0"/>
                  </a:moveTo>
                  <a:lnTo>
                    <a:pt x="0" y="24544"/>
                  </a:lnTo>
                  <a:lnTo>
                    <a:pt x="3962" y="25366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7" name="object 3054">
              <a:extLst>
                <a:ext uri="{FF2B5EF4-FFF2-40B4-BE49-F238E27FC236}">
                  <a16:creationId xmlns:a16="http://schemas.microsoft.com/office/drawing/2014/main" id="{22ECCBDD-B93E-BD68-6B7E-6FB6F64D17B6}"/>
                </a:ext>
              </a:extLst>
            </p:cNvPr>
            <p:cNvSpPr/>
            <p:nvPr/>
          </p:nvSpPr>
          <p:spPr>
            <a:xfrm>
              <a:off x="1104912" y="7986614"/>
              <a:ext cx="4445" cy="224790"/>
            </a:xfrm>
            <a:custGeom>
              <a:avLst/>
              <a:gdLst/>
              <a:ahLst/>
              <a:cxnLst/>
              <a:rect l="l" t="t" r="r" b="b"/>
              <a:pathLst>
                <a:path w="4444" h="224790">
                  <a:moveTo>
                    <a:pt x="0" y="198074"/>
                  </a:moveTo>
                  <a:lnTo>
                    <a:pt x="0" y="223373"/>
                  </a:lnTo>
                  <a:lnTo>
                    <a:pt x="3962" y="224718"/>
                  </a:lnTo>
                  <a:lnTo>
                    <a:pt x="3962" y="199462"/>
                  </a:lnTo>
                  <a:lnTo>
                    <a:pt x="0" y="198074"/>
                  </a:lnTo>
                  <a:close/>
                </a:path>
                <a:path w="4444" h="224790">
                  <a:moveTo>
                    <a:pt x="3962" y="96428"/>
                  </a:moveTo>
                  <a:lnTo>
                    <a:pt x="939" y="98688"/>
                  </a:lnTo>
                  <a:lnTo>
                    <a:pt x="0" y="103740"/>
                  </a:lnTo>
                  <a:lnTo>
                    <a:pt x="0" y="113254"/>
                  </a:lnTo>
                  <a:lnTo>
                    <a:pt x="3416" y="117738"/>
                  </a:lnTo>
                  <a:lnTo>
                    <a:pt x="3962" y="117819"/>
                  </a:lnTo>
                  <a:lnTo>
                    <a:pt x="3962" y="96428"/>
                  </a:lnTo>
                  <a:close/>
                </a:path>
                <a:path w="4444" h="224790">
                  <a:moveTo>
                    <a:pt x="0" y="0"/>
                  </a:moveTo>
                  <a:lnTo>
                    <a:pt x="0" y="24460"/>
                  </a:lnTo>
                  <a:lnTo>
                    <a:pt x="3962" y="25282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8" name="object 3055">
              <a:extLst>
                <a:ext uri="{FF2B5EF4-FFF2-40B4-BE49-F238E27FC236}">
                  <a16:creationId xmlns:a16="http://schemas.microsoft.com/office/drawing/2014/main" id="{CA8CEC4F-4335-9AD4-131C-E45868E21D05}"/>
                </a:ext>
              </a:extLst>
            </p:cNvPr>
            <p:cNvSpPr/>
            <p:nvPr/>
          </p:nvSpPr>
          <p:spPr>
            <a:xfrm>
              <a:off x="1108862" y="7987518"/>
              <a:ext cx="4445" cy="225425"/>
            </a:xfrm>
            <a:custGeom>
              <a:avLst/>
              <a:gdLst/>
              <a:ahLst/>
              <a:cxnLst/>
              <a:rect l="l" t="t" r="r" b="b"/>
              <a:pathLst>
                <a:path w="4444" h="225425">
                  <a:moveTo>
                    <a:pt x="0" y="198554"/>
                  </a:moveTo>
                  <a:lnTo>
                    <a:pt x="0" y="223810"/>
                  </a:lnTo>
                  <a:lnTo>
                    <a:pt x="3962" y="225155"/>
                  </a:lnTo>
                  <a:lnTo>
                    <a:pt x="3962" y="199942"/>
                  </a:lnTo>
                  <a:lnTo>
                    <a:pt x="0" y="198554"/>
                  </a:lnTo>
                  <a:close/>
                </a:path>
                <a:path w="4444" h="225425">
                  <a:moveTo>
                    <a:pt x="3784" y="92704"/>
                  </a:moveTo>
                  <a:lnTo>
                    <a:pt x="0" y="95533"/>
                  </a:lnTo>
                  <a:lnTo>
                    <a:pt x="0" y="116913"/>
                  </a:lnTo>
                  <a:lnTo>
                    <a:pt x="3962" y="117504"/>
                  </a:lnTo>
                  <a:lnTo>
                    <a:pt x="3962" y="92735"/>
                  </a:lnTo>
                  <a:lnTo>
                    <a:pt x="3784" y="92704"/>
                  </a:lnTo>
                  <a:close/>
                </a:path>
                <a:path w="4444" h="225425">
                  <a:moveTo>
                    <a:pt x="0" y="0"/>
                  </a:moveTo>
                  <a:lnTo>
                    <a:pt x="0" y="24375"/>
                  </a:lnTo>
                  <a:lnTo>
                    <a:pt x="3962" y="25197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9" name="object 3056">
              <a:extLst>
                <a:ext uri="{FF2B5EF4-FFF2-40B4-BE49-F238E27FC236}">
                  <a16:creationId xmlns:a16="http://schemas.microsoft.com/office/drawing/2014/main" id="{E9A51A66-1371-6785-EEFC-832F82C379DA}"/>
                </a:ext>
              </a:extLst>
            </p:cNvPr>
            <p:cNvSpPr/>
            <p:nvPr/>
          </p:nvSpPr>
          <p:spPr>
            <a:xfrm>
              <a:off x="1112824" y="7988425"/>
              <a:ext cx="4445" cy="226060"/>
            </a:xfrm>
            <a:custGeom>
              <a:avLst/>
              <a:gdLst/>
              <a:ahLst/>
              <a:cxnLst/>
              <a:rect l="l" t="t" r="r" b="b"/>
              <a:pathLst>
                <a:path w="4444" h="226059">
                  <a:moveTo>
                    <a:pt x="0" y="199035"/>
                  </a:moveTo>
                  <a:lnTo>
                    <a:pt x="0" y="224248"/>
                  </a:lnTo>
                  <a:lnTo>
                    <a:pt x="3962" y="225593"/>
                  </a:lnTo>
                  <a:lnTo>
                    <a:pt x="3962" y="200423"/>
                  </a:lnTo>
                  <a:lnTo>
                    <a:pt x="0" y="199035"/>
                  </a:lnTo>
                  <a:close/>
                </a:path>
                <a:path w="4444" h="226059">
                  <a:moveTo>
                    <a:pt x="0" y="91828"/>
                  </a:moveTo>
                  <a:lnTo>
                    <a:pt x="0" y="116598"/>
                  </a:lnTo>
                  <a:lnTo>
                    <a:pt x="3962" y="117189"/>
                  </a:lnTo>
                  <a:lnTo>
                    <a:pt x="3962" y="92527"/>
                  </a:lnTo>
                  <a:lnTo>
                    <a:pt x="0" y="91828"/>
                  </a:lnTo>
                  <a:close/>
                </a:path>
                <a:path w="4444" h="226059">
                  <a:moveTo>
                    <a:pt x="0" y="0"/>
                  </a:moveTo>
                  <a:lnTo>
                    <a:pt x="0" y="24291"/>
                  </a:lnTo>
                  <a:lnTo>
                    <a:pt x="3962" y="25113"/>
                  </a:lnTo>
                  <a:lnTo>
                    <a:pt x="3962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0" name="object 3057">
              <a:extLst>
                <a:ext uri="{FF2B5EF4-FFF2-40B4-BE49-F238E27FC236}">
                  <a16:creationId xmlns:a16="http://schemas.microsoft.com/office/drawing/2014/main" id="{BADD5CFA-D362-833A-CD2D-A9FA7AC850E5}"/>
                </a:ext>
              </a:extLst>
            </p:cNvPr>
            <p:cNvSpPr/>
            <p:nvPr/>
          </p:nvSpPr>
          <p:spPr>
            <a:xfrm>
              <a:off x="1116774" y="7985213"/>
              <a:ext cx="4445" cy="230504"/>
            </a:xfrm>
            <a:custGeom>
              <a:avLst/>
              <a:gdLst/>
              <a:ahLst/>
              <a:cxnLst/>
              <a:rect l="l" t="t" r="r" b="b"/>
              <a:pathLst>
                <a:path w="4444" h="230504">
                  <a:moveTo>
                    <a:pt x="0" y="203630"/>
                  </a:moveTo>
                  <a:lnTo>
                    <a:pt x="0" y="228800"/>
                  </a:lnTo>
                  <a:lnTo>
                    <a:pt x="3962" y="230145"/>
                  </a:lnTo>
                  <a:lnTo>
                    <a:pt x="3962" y="205018"/>
                  </a:lnTo>
                  <a:lnTo>
                    <a:pt x="0" y="203630"/>
                  </a:lnTo>
                  <a:close/>
                </a:path>
                <a:path w="4444" h="230504">
                  <a:moveTo>
                    <a:pt x="0" y="95736"/>
                  </a:moveTo>
                  <a:lnTo>
                    <a:pt x="0" y="120398"/>
                  </a:lnTo>
                  <a:lnTo>
                    <a:pt x="3962" y="120989"/>
                  </a:lnTo>
                  <a:lnTo>
                    <a:pt x="3962" y="96410"/>
                  </a:lnTo>
                  <a:lnTo>
                    <a:pt x="3073" y="96278"/>
                  </a:lnTo>
                  <a:lnTo>
                    <a:pt x="0" y="95736"/>
                  </a:lnTo>
                  <a:close/>
                </a:path>
                <a:path w="4444" h="230504">
                  <a:moveTo>
                    <a:pt x="0" y="4115"/>
                  </a:moveTo>
                  <a:lnTo>
                    <a:pt x="0" y="28321"/>
                  </a:lnTo>
                  <a:lnTo>
                    <a:pt x="3962" y="29144"/>
                  </a:lnTo>
                  <a:lnTo>
                    <a:pt x="3962" y="4838"/>
                  </a:lnTo>
                  <a:lnTo>
                    <a:pt x="3162" y="4838"/>
                  </a:lnTo>
                  <a:lnTo>
                    <a:pt x="0" y="4115"/>
                  </a:lnTo>
                  <a:close/>
                </a:path>
                <a:path w="4444" h="230504">
                  <a:moveTo>
                    <a:pt x="3962" y="0"/>
                  </a:moveTo>
                  <a:lnTo>
                    <a:pt x="3162" y="0"/>
                  </a:lnTo>
                  <a:lnTo>
                    <a:pt x="3162" y="4838"/>
                  </a:lnTo>
                  <a:lnTo>
                    <a:pt x="3962" y="483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1" name="object 3058">
              <a:extLst>
                <a:ext uri="{FF2B5EF4-FFF2-40B4-BE49-F238E27FC236}">
                  <a16:creationId xmlns:a16="http://schemas.microsoft.com/office/drawing/2014/main" id="{BBC075DC-CBF9-16CD-A441-9630ADF54710}"/>
                </a:ext>
              </a:extLst>
            </p:cNvPr>
            <p:cNvSpPr/>
            <p:nvPr/>
          </p:nvSpPr>
          <p:spPr>
            <a:xfrm>
              <a:off x="1120736" y="7985213"/>
              <a:ext cx="4445" cy="231775"/>
            </a:xfrm>
            <a:custGeom>
              <a:avLst/>
              <a:gdLst/>
              <a:ahLst/>
              <a:cxnLst/>
              <a:rect l="l" t="t" r="r" b="b"/>
              <a:pathLst>
                <a:path w="4444" h="231775">
                  <a:moveTo>
                    <a:pt x="0" y="205018"/>
                  </a:moveTo>
                  <a:lnTo>
                    <a:pt x="0" y="230145"/>
                  </a:lnTo>
                  <a:lnTo>
                    <a:pt x="3962" y="231490"/>
                  </a:lnTo>
                  <a:lnTo>
                    <a:pt x="3962" y="206406"/>
                  </a:lnTo>
                  <a:lnTo>
                    <a:pt x="0" y="205018"/>
                  </a:lnTo>
                  <a:close/>
                </a:path>
                <a:path w="4444" h="231775">
                  <a:moveTo>
                    <a:pt x="0" y="96410"/>
                  </a:moveTo>
                  <a:lnTo>
                    <a:pt x="0" y="120989"/>
                  </a:lnTo>
                  <a:lnTo>
                    <a:pt x="3962" y="121580"/>
                  </a:lnTo>
                  <a:lnTo>
                    <a:pt x="3962" y="96998"/>
                  </a:lnTo>
                  <a:lnTo>
                    <a:pt x="0" y="96410"/>
                  </a:lnTo>
                  <a:close/>
                </a:path>
                <a:path w="4444" h="231775">
                  <a:moveTo>
                    <a:pt x="3962" y="0"/>
                  </a:moveTo>
                  <a:lnTo>
                    <a:pt x="0" y="0"/>
                  </a:lnTo>
                  <a:lnTo>
                    <a:pt x="0" y="29144"/>
                  </a:lnTo>
                  <a:lnTo>
                    <a:pt x="3962" y="2996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2" name="object 3059">
              <a:extLst>
                <a:ext uri="{FF2B5EF4-FFF2-40B4-BE49-F238E27FC236}">
                  <a16:creationId xmlns:a16="http://schemas.microsoft.com/office/drawing/2014/main" id="{2DD86EBD-584F-847F-87A7-A81DD5FD04FC}"/>
                </a:ext>
              </a:extLst>
            </p:cNvPr>
            <p:cNvSpPr/>
            <p:nvPr/>
          </p:nvSpPr>
          <p:spPr>
            <a:xfrm>
              <a:off x="112468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6402"/>
                  </a:moveTo>
                  <a:lnTo>
                    <a:pt x="0" y="231486"/>
                  </a:lnTo>
                  <a:lnTo>
                    <a:pt x="1299" y="231927"/>
                  </a:lnTo>
                  <a:lnTo>
                    <a:pt x="3962" y="231927"/>
                  </a:lnTo>
                  <a:lnTo>
                    <a:pt x="3962" y="207790"/>
                  </a:lnTo>
                  <a:lnTo>
                    <a:pt x="0" y="206402"/>
                  </a:lnTo>
                  <a:close/>
                </a:path>
                <a:path w="4444" h="232409">
                  <a:moveTo>
                    <a:pt x="0" y="96996"/>
                  </a:moveTo>
                  <a:lnTo>
                    <a:pt x="0" y="121578"/>
                  </a:lnTo>
                  <a:lnTo>
                    <a:pt x="3962" y="122169"/>
                  </a:lnTo>
                  <a:lnTo>
                    <a:pt x="3962" y="97584"/>
                  </a:lnTo>
                  <a:lnTo>
                    <a:pt x="0" y="96996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29963"/>
                  </a:lnTo>
                  <a:lnTo>
                    <a:pt x="3962" y="307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3" name="object 3060">
              <a:extLst>
                <a:ext uri="{FF2B5EF4-FFF2-40B4-BE49-F238E27FC236}">
                  <a16:creationId xmlns:a16="http://schemas.microsoft.com/office/drawing/2014/main" id="{A18288FC-80BE-98E4-1E7C-9285025E9E76}"/>
                </a:ext>
              </a:extLst>
            </p:cNvPr>
            <p:cNvSpPr/>
            <p:nvPr/>
          </p:nvSpPr>
          <p:spPr>
            <a:xfrm>
              <a:off x="1128649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7790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09178"/>
                  </a:lnTo>
                  <a:lnTo>
                    <a:pt x="0" y="207790"/>
                  </a:lnTo>
                  <a:close/>
                </a:path>
                <a:path w="4444" h="232409">
                  <a:moveTo>
                    <a:pt x="0" y="97584"/>
                  </a:moveTo>
                  <a:lnTo>
                    <a:pt x="0" y="122169"/>
                  </a:lnTo>
                  <a:lnTo>
                    <a:pt x="3962" y="122760"/>
                  </a:lnTo>
                  <a:lnTo>
                    <a:pt x="3962" y="98172"/>
                  </a:lnTo>
                  <a:lnTo>
                    <a:pt x="0" y="97584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0785"/>
                  </a:lnTo>
                  <a:lnTo>
                    <a:pt x="3962" y="316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4" name="object 3061">
              <a:extLst>
                <a:ext uri="{FF2B5EF4-FFF2-40B4-BE49-F238E27FC236}">
                  <a16:creationId xmlns:a16="http://schemas.microsoft.com/office/drawing/2014/main" id="{7D8943C5-057A-3D43-7D36-DE7DD717506A}"/>
                </a:ext>
              </a:extLst>
            </p:cNvPr>
            <p:cNvSpPr/>
            <p:nvPr/>
          </p:nvSpPr>
          <p:spPr>
            <a:xfrm>
              <a:off x="1132598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09174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0562"/>
                  </a:lnTo>
                  <a:lnTo>
                    <a:pt x="0" y="209174"/>
                  </a:lnTo>
                  <a:close/>
                </a:path>
                <a:path w="4444" h="232409">
                  <a:moveTo>
                    <a:pt x="0" y="98170"/>
                  </a:moveTo>
                  <a:lnTo>
                    <a:pt x="0" y="122758"/>
                  </a:lnTo>
                  <a:lnTo>
                    <a:pt x="3962" y="123349"/>
                  </a:lnTo>
                  <a:lnTo>
                    <a:pt x="3962" y="98758"/>
                  </a:lnTo>
                  <a:lnTo>
                    <a:pt x="0" y="98170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1605"/>
                  </a:lnTo>
                  <a:lnTo>
                    <a:pt x="3962" y="3242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5" name="object 3062">
              <a:extLst>
                <a:ext uri="{FF2B5EF4-FFF2-40B4-BE49-F238E27FC236}">
                  <a16:creationId xmlns:a16="http://schemas.microsoft.com/office/drawing/2014/main" id="{43D945E8-D3A0-7274-B50D-C86BD911C0B3}"/>
                </a:ext>
              </a:extLst>
            </p:cNvPr>
            <p:cNvSpPr/>
            <p:nvPr/>
          </p:nvSpPr>
          <p:spPr>
            <a:xfrm>
              <a:off x="1136561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0562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1950"/>
                  </a:lnTo>
                  <a:lnTo>
                    <a:pt x="0" y="210562"/>
                  </a:lnTo>
                  <a:close/>
                </a:path>
                <a:path w="4444" h="232409">
                  <a:moveTo>
                    <a:pt x="0" y="98758"/>
                  </a:moveTo>
                  <a:lnTo>
                    <a:pt x="0" y="123349"/>
                  </a:lnTo>
                  <a:lnTo>
                    <a:pt x="3962" y="123940"/>
                  </a:lnTo>
                  <a:lnTo>
                    <a:pt x="3962" y="99346"/>
                  </a:lnTo>
                  <a:lnTo>
                    <a:pt x="0" y="98758"/>
                  </a:lnTo>
                  <a:close/>
                </a:path>
                <a:path w="4444" h="232409">
                  <a:moveTo>
                    <a:pt x="3962" y="0"/>
                  </a:moveTo>
                  <a:lnTo>
                    <a:pt x="0" y="0"/>
                  </a:lnTo>
                  <a:lnTo>
                    <a:pt x="0" y="32427"/>
                  </a:lnTo>
                  <a:lnTo>
                    <a:pt x="3962" y="3324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6" name="object 3063">
              <a:extLst>
                <a:ext uri="{FF2B5EF4-FFF2-40B4-BE49-F238E27FC236}">
                  <a16:creationId xmlns:a16="http://schemas.microsoft.com/office/drawing/2014/main" id="{6B526ACC-61ED-05CB-D9C4-C9BFD92E14FE}"/>
                </a:ext>
              </a:extLst>
            </p:cNvPr>
            <p:cNvSpPr/>
            <p:nvPr/>
          </p:nvSpPr>
          <p:spPr>
            <a:xfrm>
              <a:off x="1140536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1955"/>
                  </a:moveTo>
                  <a:lnTo>
                    <a:pt x="0" y="231927"/>
                  </a:lnTo>
                  <a:lnTo>
                    <a:pt x="3949" y="231927"/>
                  </a:lnTo>
                  <a:lnTo>
                    <a:pt x="3949" y="213338"/>
                  </a:lnTo>
                  <a:lnTo>
                    <a:pt x="0" y="211955"/>
                  </a:lnTo>
                  <a:close/>
                </a:path>
                <a:path w="4444" h="232409">
                  <a:moveTo>
                    <a:pt x="0" y="99348"/>
                  </a:moveTo>
                  <a:lnTo>
                    <a:pt x="0" y="123942"/>
                  </a:lnTo>
                  <a:lnTo>
                    <a:pt x="3949" y="124531"/>
                  </a:lnTo>
                  <a:lnTo>
                    <a:pt x="3949" y="99934"/>
                  </a:lnTo>
                  <a:lnTo>
                    <a:pt x="0" y="99348"/>
                  </a:lnTo>
                  <a:close/>
                </a:path>
                <a:path w="4444" h="232409">
                  <a:moveTo>
                    <a:pt x="3949" y="0"/>
                  </a:moveTo>
                  <a:lnTo>
                    <a:pt x="0" y="0"/>
                  </a:lnTo>
                  <a:lnTo>
                    <a:pt x="0" y="33252"/>
                  </a:lnTo>
                  <a:lnTo>
                    <a:pt x="3949" y="34071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7" name="object 3064">
              <a:extLst>
                <a:ext uri="{FF2B5EF4-FFF2-40B4-BE49-F238E27FC236}">
                  <a16:creationId xmlns:a16="http://schemas.microsoft.com/office/drawing/2014/main" id="{C387743A-EA67-63D2-B62B-29562594CAA8}"/>
                </a:ext>
              </a:extLst>
            </p:cNvPr>
            <p:cNvSpPr/>
            <p:nvPr/>
          </p:nvSpPr>
          <p:spPr>
            <a:xfrm>
              <a:off x="1144473" y="7985213"/>
              <a:ext cx="4445" cy="232410"/>
            </a:xfrm>
            <a:custGeom>
              <a:avLst/>
              <a:gdLst/>
              <a:ahLst/>
              <a:cxnLst/>
              <a:rect l="l" t="t" r="r" b="b"/>
              <a:pathLst>
                <a:path w="4444" h="232409">
                  <a:moveTo>
                    <a:pt x="0" y="213334"/>
                  </a:moveTo>
                  <a:lnTo>
                    <a:pt x="0" y="231927"/>
                  </a:lnTo>
                  <a:lnTo>
                    <a:pt x="3962" y="231927"/>
                  </a:lnTo>
                  <a:lnTo>
                    <a:pt x="3962" y="214722"/>
                  </a:lnTo>
                  <a:lnTo>
                    <a:pt x="0" y="213334"/>
                  </a:lnTo>
                  <a:close/>
                </a:path>
                <a:path w="4444" h="232409">
                  <a:moveTo>
                    <a:pt x="0" y="99932"/>
                  </a:moveTo>
                  <a:lnTo>
                    <a:pt x="0" y="124529"/>
                  </a:lnTo>
                  <a:lnTo>
                    <a:pt x="3962" y="125120"/>
                  </a:lnTo>
                  <a:lnTo>
                    <a:pt x="3962" y="100520"/>
                  </a:lnTo>
                  <a:lnTo>
                    <a:pt x="0" y="99932"/>
                  </a:lnTo>
                  <a:close/>
                </a:path>
                <a:path w="4444" h="232409">
                  <a:moveTo>
                    <a:pt x="2476" y="0"/>
                  </a:moveTo>
                  <a:lnTo>
                    <a:pt x="0" y="0"/>
                  </a:lnTo>
                  <a:lnTo>
                    <a:pt x="0" y="34069"/>
                  </a:lnTo>
                  <a:lnTo>
                    <a:pt x="3962" y="34891"/>
                  </a:lnTo>
                  <a:lnTo>
                    <a:pt x="3962" y="10382"/>
                  </a:lnTo>
                  <a:lnTo>
                    <a:pt x="1676" y="9918"/>
                  </a:lnTo>
                  <a:lnTo>
                    <a:pt x="2184" y="8648"/>
                  </a:lnTo>
                  <a:lnTo>
                    <a:pt x="2476" y="737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8" name="object 3065">
              <a:extLst>
                <a:ext uri="{FF2B5EF4-FFF2-40B4-BE49-F238E27FC236}">
                  <a16:creationId xmlns:a16="http://schemas.microsoft.com/office/drawing/2014/main" id="{786E28C7-9CA3-435D-DD88-43866D31CBDD}"/>
                </a:ext>
              </a:extLst>
            </p:cNvPr>
            <p:cNvSpPr/>
            <p:nvPr/>
          </p:nvSpPr>
          <p:spPr>
            <a:xfrm>
              <a:off x="1148435" y="7995596"/>
              <a:ext cx="4445" cy="221615"/>
            </a:xfrm>
            <a:custGeom>
              <a:avLst/>
              <a:gdLst/>
              <a:ahLst/>
              <a:cxnLst/>
              <a:rect l="l" t="t" r="r" b="b"/>
              <a:pathLst>
                <a:path w="4444" h="221615">
                  <a:moveTo>
                    <a:pt x="0" y="204339"/>
                  </a:moveTo>
                  <a:lnTo>
                    <a:pt x="0" y="221544"/>
                  </a:lnTo>
                  <a:lnTo>
                    <a:pt x="3962" y="221544"/>
                  </a:lnTo>
                  <a:lnTo>
                    <a:pt x="3962" y="205727"/>
                  </a:lnTo>
                  <a:lnTo>
                    <a:pt x="0" y="204339"/>
                  </a:lnTo>
                  <a:close/>
                </a:path>
                <a:path w="4444" h="221615">
                  <a:moveTo>
                    <a:pt x="0" y="90137"/>
                  </a:moveTo>
                  <a:lnTo>
                    <a:pt x="0" y="114738"/>
                  </a:lnTo>
                  <a:lnTo>
                    <a:pt x="3962" y="115329"/>
                  </a:lnTo>
                  <a:lnTo>
                    <a:pt x="3962" y="90725"/>
                  </a:lnTo>
                  <a:lnTo>
                    <a:pt x="0" y="90137"/>
                  </a:lnTo>
                  <a:close/>
                </a:path>
                <a:path w="4444" h="221615">
                  <a:moveTo>
                    <a:pt x="0" y="0"/>
                  </a:moveTo>
                  <a:lnTo>
                    <a:pt x="0" y="24508"/>
                  </a:lnTo>
                  <a:lnTo>
                    <a:pt x="3962" y="2533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9" name="object 3066">
              <a:extLst>
                <a:ext uri="{FF2B5EF4-FFF2-40B4-BE49-F238E27FC236}">
                  <a16:creationId xmlns:a16="http://schemas.microsoft.com/office/drawing/2014/main" id="{9759CEC5-1775-6D19-7153-4E7B6E1ABCE8}"/>
                </a:ext>
              </a:extLst>
            </p:cNvPr>
            <p:cNvSpPr/>
            <p:nvPr/>
          </p:nvSpPr>
          <p:spPr>
            <a:xfrm>
              <a:off x="1152385" y="7996398"/>
              <a:ext cx="4445" cy="220979"/>
            </a:xfrm>
            <a:custGeom>
              <a:avLst/>
              <a:gdLst/>
              <a:ahLst/>
              <a:cxnLst/>
              <a:rect l="l" t="t" r="r" b="b"/>
              <a:pathLst>
                <a:path w="4444" h="220979">
                  <a:moveTo>
                    <a:pt x="0" y="204921"/>
                  </a:moveTo>
                  <a:lnTo>
                    <a:pt x="0" y="220743"/>
                  </a:lnTo>
                  <a:lnTo>
                    <a:pt x="3962" y="220743"/>
                  </a:lnTo>
                  <a:lnTo>
                    <a:pt x="3962" y="206307"/>
                  </a:lnTo>
                  <a:lnTo>
                    <a:pt x="0" y="204921"/>
                  </a:lnTo>
                  <a:close/>
                </a:path>
                <a:path w="4444" h="220979">
                  <a:moveTo>
                    <a:pt x="0" y="89921"/>
                  </a:moveTo>
                  <a:lnTo>
                    <a:pt x="0" y="114525"/>
                  </a:lnTo>
                  <a:lnTo>
                    <a:pt x="3962" y="115116"/>
                  </a:lnTo>
                  <a:lnTo>
                    <a:pt x="3962" y="90509"/>
                  </a:lnTo>
                  <a:lnTo>
                    <a:pt x="0" y="89921"/>
                  </a:lnTo>
                  <a:close/>
                </a:path>
                <a:path w="4444" h="220979">
                  <a:moveTo>
                    <a:pt x="0" y="0"/>
                  </a:moveTo>
                  <a:lnTo>
                    <a:pt x="0" y="24526"/>
                  </a:lnTo>
                  <a:lnTo>
                    <a:pt x="3962" y="2534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0" name="object 3067">
              <a:extLst>
                <a:ext uri="{FF2B5EF4-FFF2-40B4-BE49-F238E27FC236}">
                  <a16:creationId xmlns:a16="http://schemas.microsoft.com/office/drawing/2014/main" id="{3C196CAB-434A-C4DD-00EA-64419E7D9BC2}"/>
                </a:ext>
              </a:extLst>
            </p:cNvPr>
            <p:cNvSpPr/>
            <p:nvPr/>
          </p:nvSpPr>
          <p:spPr>
            <a:xfrm>
              <a:off x="1156347" y="7997202"/>
              <a:ext cx="4445" cy="220345"/>
            </a:xfrm>
            <a:custGeom>
              <a:avLst/>
              <a:gdLst/>
              <a:ahLst/>
              <a:cxnLst/>
              <a:rect l="l" t="t" r="r" b="b"/>
              <a:pathLst>
                <a:path w="4444" h="220345">
                  <a:moveTo>
                    <a:pt x="0" y="205503"/>
                  </a:moveTo>
                  <a:lnTo>
                    <a:pt x="0" y="219938"/>
                  </a:lnTo>
                  <a:lnTo>
                    <a:pt x="3962" y="219938"/>
                  </a:lnTo>
                  <a:lnTo>
                    <a:pt x="3962" y="206890"/>
                  </a:lnTo>
                  <a:lnTo>
                    <a:pt x="0" y="205503"/>
                  </a:lnTo>
                  <a:close/>
                </a:path>
                <a:path w="4444" h="220345">
                  <a:moveTo>
                    <a:pt x="0" y="89705"/>
                  </a:moveTo>
                  <a:lnTo>
                    <a:pt x="0" y="114312"/>
                  </a:lnTo>
                  <a:lnTo>
                    <a:pt x="3962" y="114903"/>
                  </a:lnTo>
                  <a:lnTo>
                    <a:pt x="3962" y="90293"/>
                  </a:lnTo>
                  <a:lnTo>
                    <a:pt x="0" y="89705"/>
                  </a:lnTo>
                  <a:close/>
                </a:path>
                <a:path w="4444" h="220345">
                  <a:moveTo>
                    <a:pt x="0" y="0"/>
                  </a:moveTo>
                  <a:lnTo>
                    <a:pt x="0" y="24544"/>
                  </a:lnTo>
                  <a:lnTo>
                    <a:pt x="3962" y="25366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1" name="object 3068">
              <a:extLst>
                <a:ext uri="{FF2B5EF4-FFF2-40B4-BE49-F238E27FC236}">
                  <a16:creationId xmlns:a16="http://schemas.microsoft.com/office/drawing/2014/main" id="{FED4847D-9150-9201-4A9B-0E63BCB392AA}"/>
                </a:ext>
              </a:extLst>
            </p:cNvPr>
            <p:cNvSpPr/>
            <p:nvPr/>
          </p:nvSpPr>
          <p:spPr>
            <a:xfrm>
              <a:off x="1160297" y="7998003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4" h="219709">
                  <a:moveTo>
                    <a:pt x="0" y="206084"/>
                  </a:moveTo>
                  <a:lnTo>
                    <a:pt x="0" y="219137"/>
                  </a:lnTo>
                  <a:lnTo>
                    <a:pt x="3962" y="219137"/>
                  </a:lnTo>
                  <a:lnTo>
                    <a:pt x="3962" y="207470"/>
                  </a:lnTo>
                  <a:lnTo>
                    <a:pt x="0" y="206084"/>
                  </a:lnTo>
                  <a:close/>
                </a:path>
                <a:path w="4444" h="219709">
                  <a:moveTo>
                    <a:pt x="0" y="89490"/>
                  </a:moveTo>
                  <a:lnTo>
                    <a:pt x="0" y="114099"/>
                  </a:lnTo>
                  <a:lnTo>
                    <a:pt x="3962" y="114690"/>
                  </a:lnTo>
                  <a:lnTo>
                    <a:pt x="3962" y="90077"/>
                  </a:lnTo>
                  <a:lnTo>
                    <a:pt x="0" y="89490"/>
                  </a:lnTo>
                  <a:close/>
                </a:path>
                <a:path w="4444" h="219709">
                  <a:moveTo>
                    <a:pt x="0" y="0"/>
                  </a:moveTo>
                  <a:lnTo>
                    <a:pt x="0" y="24562"/>
                  </a:lnTo>
                  <a:lnTo>
                    <a:pt x="3962" y="25384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2" name="object 3069">
              <a:extLst>
                <a:ext uri="{FF2B5EF4-FFF2-40B4-BE49-F238E27FC236}">
                  <a16:creationId xmlns:a16="http://schemas.microsoft.com/office/drawing/2014/main" id="{8F8F6FCA-784D-D25C-AF76-AA0FF739FF7C}"/>
                </a:ext>
              </a:extLst>
            </p:cNvPr>
            <p:cNvSpPr/>
            <p:nvPr/>
          </p:nvSpPr>
          <p:spPr>
            <a:xfrm>
              <a:off x="1164259" y="7998808"/>
              <a:ext cx="4445" cy="218440"/>
            </a:xfrm>
            <a:custGeom>
              <a:avLst/>
              <a:gdLst/>
              <a:ahLst/>
              <a:cxnLst/>
              <a:rect l="l" t="t" r="r" b="b"/>
              <a:pathLst>
                <a:path w="4444" h="218440">
                  <a:moveTo>
                    <a:pt x="0" y="206666"/>
                  </a:moveTo>
                  <a:lnTo>
                    <a:pt x="0" y="218333"/>
                  </a:lnTo>
                  <a:lnTo>
                    <a:pt x="3962" y="218333"/>
                  </a:lnTo>
                  <a:lnTo>
                    <a:pt x="3962" y="208052"/>
                  </a:lnTo>
                  <a:lnTo>
                    <a:pt x="0" y="206666"/>
                  </a:lnTo>
                  <a:close/>
                </a:path>
                <a:path w="4444" h="218440">
                  <a:moveTo>
                    <a:pt x="0" y="89273"/>
                  </a:moveTo>
                  <a:lnTo>
                    <a:pt x="0" y="113886"/>
                  </a:lnTo>
                  <a:lnTo>
                    <a:pt x="3962" y="114477"/>
                  </a:lnTo>
                  <a:lnTo>
                    <a:pt x="3962" y="89861"/>
                  </a:lnTo>
                  <a:lnTo>
                    <a:pt x="0" y="89273"/>
                  </a:lnTo>
                  <a:close/>
                </a:path>
                <a:path w="4444" h="218440">
                  <a:moveTo>
                    <a:pt x="0" y="0"/>
                  </a:moveTo>
                  <a:lnTo>
                    <a:pt x="0" y="24580"/>
                  </a:lnTo>
                  <a:lnTo>
                    <a:pt x="3962" y="25402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3" name="object 3070">
              <a:extLst>
                <a:ext uri="{FF2B5EF4-FFF2-40B4-BE49-F238E27FC236}">
                  <a16:creationId xmlns:a16="http://schemas.microsoft.com/office/drawing/2014/main" id="{F4F7860C-3949-9E6A-A616-D0B976796C20}"/>
                </a:ext>
              </a:extLst>
            </p:cNvPr>
            <p:cNvSpPr/>
            <p:nvPr/>
          </p:nvSpPr>
          <p:spPr>
            <a:xfrm>
              <a:off x="1168209" y="7999609"/>
              <a:ext cx="4445" cy="217804"/>
            </a:xfrm>
            <a:custGeom>
              <a:avLst/>
              <a:gdLst/>
              <a:ahLst/>
              <a:cxnLst/>
              <a:rect l="l" t="t" r="r" b="b"/>
              <a:pathLst>
                <a:path w="4444" h="217804">
                  <a:moveTo>
                    <a:pt x="0" y="207246"/>
                  </a:moveTo>
                  <a:lnTo>
                    <a:pt x="0" y="217531"/>
                  </a:lnTo>
                  <a:lnTo>
                    <a:pt x="3962" y="217531"/>
                  </a:lnTo>
                  <a:lnTo>
                    <a:pt x="3962" y="208633"/>
                  </a:lnTo>
                  <a:lnTo>
                    <a:pt x="0" y="207246"/>
                  </a:lnTo>
                  <a:close/>
                </a:path>
                <a:path w="4444" h="217804">
                  <a:moveTo>
                    <a:pt x="0" y="89058"/>
                  </a:moveTo>
                  <a:lnTo>
                    <a:pt x="0" y="113674"/>
                  </a:lnTo>
                  <a:lnTo>
                    <a:pt x="3962" y="114265"/>
                  </a:lnTo>
                  <a:lnTo>
                    <a:pt x="3962" y="89645"/>
                  </a:lnTo>
                  <a:lnTo>
                    <a:pt x="0" y="89058"/>
                  </a:lnTo>
                  <a:close/>
                </a:path>
                <a:path w="4444" h="217804">
                  <a:moveTo>
                    <a:pt x="0" y="0"/>
                  </a:moveTo>
                  <a:lnTo>
                    <a:pt x="0" y="24598"/>
                  </a:lnTo>
                  <a:lnTo>
                    <a:pt x="3962" y="2542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4" name="object 3071">
              <a:extLst>
                <a:ext uri="{FF2B5EF4-FFF2-40B4-BE49-F238E27FC236}">
                  <a16:creationId xmlns:a16="http://schemas.microsoft.com/office/drawing/2014/main" id="{67916A03-BBF5-6868-FD3A-B6648DE771A2}"/>
                </a:ext>
              </a:extLst>
            </p:cNvPr>
            <p:cNvSpPr/>
            <p:nvPr/>
          </p:nvSpPr>
          <p:spPr>
            <a:xfrm>
              <a:off x="1172171" y="8000413"/>
              <a:ext cx="4445" cy="217170"/>
            </a:xfrm>
            <a:custGeom>
              <a:avLst/>
              <a:gdLst/>
              <a:ahLst/>
              <a:cxnLst/>
              <a:rect l="l" t="t" r="r" b="b"/>
              <a:pathLst>
                <a:path w="4444" h="217170">
                  <a:moveTo>
                    <a:pt x="0" y="207828"/>
                  </a:moveTo>
                  <a:lnTo>
                    <a:pt x="0" y="216727"/>
                  </a:lnTo>
                  <a:lnTo>
                    <a:pt x="3962" y="216727"/>
                  </a:lnTo>
                  <a:lnTo>
                    <a:pt x="3962" y="209215"/>
                  </a:lnTo>
                  <a:lnTo>
                    <a:pt x="0" y="207828"/>
                  </a:lnTo>
                  <a:close/>
                </a:path>
                <a:path w="4444" h="217170">
                  <a:moveTo>
                    <a:pt x="0" y="88841"/>
                  </a:moveTo>
                  <a:lnTo>
                    <a:pt x="0" y="113461"/>
                  </a:lnTo>
                  <a:lnTo>
                    <a:pt x="3962" y="114052"/>
                  </a:lnTo>
                  <a:lnTo>
                    <a:pt x="3962" y="89429"/>
                  </a:lnTo>
                  <a:lnTo>
                    <a:pt x="0" y="88841"/>
                  </a:lnTo>
                  <a:close/>
                </a:path>
                <a:path w="4444" h="217170">
                  <a:moveTo>
                    <a:pt x="0" y="0"/>
                  </a:moveTo>
                  <a:lnTo>
                    <a:pt x="0" y="24616"/>
                  </a:lnTo>
                  <a:lnTo>
                    <a:pt x="3962" y="2543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5" name="object 3072">
              <a:extLst>
                <a:ext uri="{FF2B5EF4-FFF2-40B4-BE49-F238E27FC236}">
                  <a16:creationId xmlns:a16="http://schemas.microsoft.com/office/drawing/2014/main" id="{DF5F9F57-B661-47F6-461A-C6782E9EAF01}"/>
                </a:ext>
              </a:extLst>
            </p:cNvPr>
            <p:cNvSpPr/>
            <p:nvPr/>
          </p:nvSpPr>
          <p:spPr>
            <a:xfrm>
              <a:off x="1176121" y="8001215"/>
              <a:ext cx="4445" cy="216535"/>
            </a:xfrm>
            <a:custGeom>
              <a:avLst/>
              <a:gdLst/>
              <a:ahLst/>
              <a:cxnLst/>
              <a:rect l="l" t="t" r="r" b="b"/>
              <a:pathLst>
                <a:path w="4444" h="216534">
                  <a:moveTo>
                    <a:pt x="0" y="208409"/>
                  </a:moveTo>
                  <a:lnTo>
                    <a:pt x="0" y="215925"/>
                  </a:lnTo>
                  <a:lnTo>
                    <a:pt x="3962" y="215925"/>
                  </a:lnTo>
                  <a:lnTo>
                    <a:pt x="3962" y="209795"/>
                  </a:lnTo>
                  <a:lnTo>
                    <a:pt x="0" y="208409"/>
                  </a:lnTo>
                  <a:close/>
                </a:path>
                <a:path w="4444" h="216534">
                  <a:moveTo>
                    <a:pt x="0" y="88626"/>
                  </a:moveTo>
                  <a:lnTo>
                    <a:pt x="0" y="113248"/>
                  </a:lnTo>
                  <a:lnTo>
                    <a:pt x="3962" y="113839"/>
                  </a:lnTo>
                  <a:lnTo>
                    <a:pt x="3962" y="89214"/>
                  </a:lnTo>
                  <a:lnTo>
                    <a:pt x="0" y="88626"/>
                  </a:lnTo>
                  <a:close/>
                </a:path>
                <a:path w="4444" h="216534">
                  <a:moveTo>
                    <a:pt x="0" y="0"/>
                  </a:moveTo>
                  <a:lnTo>
                    <a:pt x="0" y="24634"/>
                  </a:lnTo>
                  <a:lnTo>
                    <a:pt x="3962" y="25456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6" name="object 3073">
              <a:extLst>
                <a:ext uri="{FF2B5EF4-FFF2-40B4-BE49-F238E27FC236}">
                  <a16:creationId xmlns:a16="http://schemas.microsoft.com/office/drawing/2014/main" id="{4F5D0CC8-EEA0-90C1-62CC-4B020AED7AC6}"/>
                </a:ext>
              </a:extLst>
            </p:cNvPr>
            <p:cNvSpPr/>
            <p:nvPr/>
          </p:nvSpPr>
          <p:spPr>
            <a:xfrm>
              <a:off x="1180084" y="8002019"/>
              <a:ext cx="4445" cy="215265"/>
            </a:xfrm>
            <a:custGeom>
              <a:avLst/>
              <a:gdLst/>
              <a:ahLst/>
              <a:cxnLst/>
              <a:rect l="l" t="t" r="r" b="b"/>
              <a:pathLst>
                <a:path w="4444" h="215265">
                  <a:moveTo>
                    <a:pt x="0" y="208991"/>
                  </a:moveTo>
                  <a:lnTo>
                    <a:pt x="0" y="215121"/>
                  </a:lnTo>
                  <a:lnTo>
                    <a:pt x="3962" y="215121"/>
                  </a:lnTo>
                  <a:lnTo>
                    <a:pt x="3962" y="210377"/>
                  </a:lnTo>
                  <a:lnTo>
                    <a:pt x="0" y="208991"/>
                  </a:lnTo>
                  <a:close/>
                </a:path>
                <a:path w="4444" h="215265">
                  <a:moveTo>
                    <a:pt x="0" y="88409"/>
                  </a:moveTo>
                  <a:lnTo>
                    <a:pt x="0" y="113035"/>
                  </a:lnTo>
                  <a:lnTo>
                    <a:pt x="3962" y="113626"/>
                  </a:lnTo>
                  <a:lnTo>
                    <a:pt x="3962" y="88997"/>
                  </a:lnTo>
                  <a:lnTo>
                    <a:pt x="0" y="88409"/>
                  </a:lnTo>
                  <a:close/>
                </a:path>
                <a:path w="4444" h="215265">
                  <a:moveTo>
                    <a:pt x="0" y="0"/>
                  </a:moveTo>
                  <a:lnTo>
                    <a:pt x="0" y="24652"/>
                  </a:lnTo>
                  <a:lnTo>
                    <a:pt x="3962" y="25474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7" name="object 3074">
              <a:extLst>
                <a:ext uri="{FF2B5EF4-FFF2-40B4-BE49-F238E27FC236}">
                  <a16:creationId xmlns:a16="http://schemas.microsoft.com/office/drawing/2014/main" id="{BB6F4C4A-34A9-7E43-26D7-782EB96EE745}"/>
                </a:ext>
              </a:extLst>
            </p:cNvPr>
            <p:cNvSpPr/>
            <p:nvPr/>
          </p:nvSpPr>
          <p:spPr>
            <a:xfrm>
              <a:off x="1184033" y="8002821"/>
              <a:ext cx="4445" cy="214629"/>
            </a:xfrm>
            <a:custGeom>
              <a:avLst/>
              <a:gdLst/>
              <a:ahLst/>
              <a:cxnLst/>
              <a:rect l="l" t="t" r="r" b="b"/>
              <a:pathLst>
                <a:path w="4444" h="214629">
                  <a:moveTo>
                    <a:pt x="0" y="209571"/>
                  </a:moveTo>
                  <a:lnTo>
                    <a:pt x="0" y="214319"/>
                  </a:lnTo>
                  <a:lnTo>
                    <a:pt x="3962" y="214319"/>
                  </a:lnTo>
                  <a:lnTo>
                    <a:pt x="3962" y="210958"/>
                  </a:lnTo>
                  <a:lnTo>
                    <a:pt x="0" y="209571"/>
                  </a:lnTo>
                  <a:close/>
                </a:path>
                <a:path w="4444" h="214629">
                  <a:moveTo>
                    <a:pt x="0" y="88194"/>
                  </a:moveTo>
                  <a:lnTo>
                    <a:pt x="0" y="112822"/>
                  </a:lnTo>
                  <a:lnTo>
                    <a:pt x="3962" y="113413"/>
                  </a:lnTo>
                  <a:lnTo>
                    <a:pt x="3962" y="88782"/>
                  </a:lnTo>
                  <a:lnTo>
                    <a:pt x="0" y="88194"/>
                  </a:lnTo>
                  <a:close/>
                </a:path>
                <a:path w="4444" h="214629">
                  <a:moveTo>
                    <a:pt x="0" y="0"/>
                  </a:moveTo>
                  <a:lnTo>
                    <a:pt x="0" y="24670"/>
                  </a:lnTo>
                  <a:lnTo>
                    <a:pt x="3962" y="25492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8" name="object 3075">
              <a:extLst>
                <a:ext uri="{FF2B5EF4-FFF2-40B4-BE49-F238E27FC236}">
                  <a16:creationId xmlns:a16="http://schemas.microsoft.com/office/drawing/2014/main" id="{A33ECF70-20D3-B6F2-E014-B61CF457AE62}"/>
                </a:ext>
              </a:extLst>
            </p:cNvPr>
            <p:cNvSpPr/>
            <p:nvPr/>
          </p:nvSpPr>
          <p:spPr>
            <a:xfrm>
              <a:off x="1187996" y="8003625"/>
              <a:ext cx="4445" cy="213995"/>
            </a:xfrm>
            <a:custGeom>
              <a:avLst/>
              <a:gdLst/>
              <a:ahLst/>
              <a:cxnLst/>
              <a:rect l="l" t="t" r="r" b="b"/>
              <a:pathLst>
                <a:path w="4444" h="213995">
                  <a:moveTo>
                    <a:pt x="0" y="210154"/>
                  </a:moveTo>
                  <a:lnTo>
                    <a:pt x="0" y="213515"/>
                  </a:lnTo>
                  <a:lnTo>
                    <a:pt x="3962" y="213515"/>
                  </a:lnTo>
                  <a:lnTo>
                    <a:pt x="3962" y="211540"/>
                  </a:lnTo>
                  <a:lnTo>
                    <a:pt x="0" y="210154"/>
                  </a:lnTo>
                  <a:close/>
                </a:path>
                <a:path w="4444" h="213995">
                  <a:moveTo>
                    <a:pt x="0" y="87977"/>
                  </a:moveTo>
                  <a:lnTo>
                    <a:pt x="0" y="112609"/>
                  </a:lnTo>
                  <a:lnTo>
                    <a:pt x="3962" y="113200"/>
                  </a:lnTo>
                  <a:lnTo>
                    <a:pt x="3962" y="88565"/>
                  </a:lnTo>
                  <a:lnTo>
                    <a:pt x="0" y="87977"/>
                  </a:lnTo>
                  <a:close/>
                </a:path>
                <a:path w="4444" h="213995">
                  <a:moveTo>
                    <a:pt x="0" y="0"/>
                  </a:moveTo>
                  <a:lnTo>
                    <a:pt x="0" y="24688"/>
                  </a:lnTo>
                  <a:lnTo>
                    <a:pt x="3962" y="2551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9" name="object 3076">
              <a:extLst>
                <a:ext uri="{FF2B5EF4-FFF2-40B4-BE49-F238E27FC236}">
                  <a16:creationId xmlns:a16="http://schemas.microsoft.com/office/drawing/2014/main" id="{FE26FD71-7D18-B0FD-4962-941AC62A1134}"/>
                </a:ext>
              </a:extLst>
            </p:cNvPr>
            <p:cNvSpPr/>
            <p:nvPr/>
          </p:nvSpPr>
          <p:spPr>
            <a:xfrm>
              <a:off x="1191958" y="8004429"/>
              <a:ext cx="4445" cy="212725"/>
            </a:xfrm>
            <a:custGeom>
              <a:avLst/>
              <a:gdLst/>
              <a:ahLst/>
              <a:cxnLst/>
              <a:rect l="l" t="t" r="r" b="b"/>
              <a:pathLst>
                <a:path w="4444" h="212725">
                  <a:moveTo>
                    <a:pt x="0" y="210736"/>
                  </a:moveTo>
                  <a:lnTo>
                    <a:pt x="0" y="212711"/>
                  </a:lnTo>
                  <a:lnTo>
                    <a:pt x="3949" y="212711"/>
                  </a:lnTo>
                  <a:lnTo>
                    <a:pt x="3949" y="211682"/>
                  </a:lnTo>
                  <a:lnTo>
                    <a:pt x="2705" y="211682"/>
                  </a:lnTo>
                  <a:lnTo>
                    <a:pt x="0" y="210736"/>
                  </a:lnTo>
                  <a:close/>
                </a:path>
                <a:path w="4444" h="212725">
                  <a:moveTo>
                    <a:pt x="0" y="87761"/>
                  </a:moveTo>
                  <a:lnTo>
                    <a:pt x="0" y="112396"/>
                  </a:lnTo>
                  <a:lnTo>
                    <a:pt x="3949" y="112985"/>
                  </a:lnTo>
                  <a:lnTo>
                    <a:pt x="3949" y="88347"/>
                  </a:lnTo>
                  <a:lnTo>
                    <a:pt x="0" y="87761"/>
                  </a:lnTo>
                  <a:close/>
                </a:path>
                <a:path w="4444" h="212725">
                  <a:moveTo>
                    <a:pt x="0" y="0"/>
                  </a:moveTo>
                  <a:lnTo>
                    <a:pt x="0" y="24706"/>
                  </a:lnTo>
                  <a:lnTo>
                    <a:pt x="3949" y="25525"/>
                  </a:lnTo>
                  <a:lnTo>
                    <a:pt x="3949" y="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0" name="object 3077">
              <a:extLst>
                <a:ext uri="{FF2B5EF4-FFF2-40B4-BE49-F238E27FC236}">
                  <a16:creationId xmlns:a16="http://schemas.microsoft.com/office/drawing/2014/main" id="{7F65C74C-3536-CDC9-D9F2-EC4CD0A495CA}"/>
                </a:ext>
              </a:extLst>
            </p:cNvPr>
            <p:cNvSpPr/>
            <p:nvPr/>
          </p:nvSpPr>
          <p:spPr>
            <a:xfrm>
              <a:off x="1195908" y="8005241"/>
              <a:ext cx="4445" cy="212090"/>
            </a:xfrm>
            <a:custGeom>
              <a:avLst/>
              <a:gdLst/>
              <a:ahLst/>
              <a:cxnLst/>
              <a:rect l="l" t="t" r="r" b="b"/>
              <a:pathLst>
                <a:path w="4444" h="212090">
                  <a:moveTo>
                    <a:pt x="3962" y="210870"/>
                  </a:moveTo>
                  <a:lnTo>
                    <a:pt x="0" y="210870"/>
                  </a:lnTo>
                  <a:lnTo>
                    <a:pt x="0" y="211899"/>
                  </a:lnTo>
                  <a:lnTo>
                    <a:pt x="3962" y="211899"/>
                  </a:lnTo>
                  <a:lnTo>
                    <a:pt x="3962" y="210870"/>
                  </a:lnTo>
                  <a:close/>
                </a:path>
                <a:path w="4444" h="212090">
                  <a:moveTo>
                    <a:pt x="3962" y="88125"/>
                  </a:moveTo>
                  <a:lnTo>
                    <a:pt x="0" y="87541"/>
                  </a:lnTo>
                  <a:lnTo>
                    <a:pt x="0" y="112179"/>
                  </a:lnTo>
                  <a:lnTo>
                    <a:pt x="3962" y="112776"/>
                  </a:lnTo>
                  <a:lnTo>
                    <a:pt x="3962" y="88125"/>
                  </a:lnTo>
                  <a:close/>
                </a:path>
                <a:path w="4444" h="212090">
                  <a:moveTo>
                    <a:pt x="3962" y="800"/>
                  </a:moveTo>
                  <a:lnTo>
                    <a:pt x="0" y="0"/>
                  </a:lnTo>
                  <a:lnTo>
                    <a:pt x="0" y="24714"/>
                  </a:lnTo>
                  <a:lnTo>
                    <a:pt x="3962" y="25539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1" name="object 3078">
              <a:extLst>
                <a:ext uri="{FF2B5EF4-FFF2-40B4-BE49-F238E27FC236}">
                  <a16:creationId xmlns:a16="http://schemas.microsoft.com/office/drawing/2014/main" id="{6C25368A-5E7F-4FF5-2F9E-B0ED80E22BB5}"/>
                </a:ext>
              </a:extLst>
            </p:cNvPr>
            <p:cNvSpPr/>
            <p:nvPr/>
          </p:nvSpPr>
          <p:spPr>
            <a:xfrm>
              <a:off x="1199857" y="8006041"/>
              <a:ext cx="4445" cy="211454"/>
            </a:xfrm>
            <a:custGeom>
              <a:avLst/>
              <a:gdLst/>
              <a:ahLst/>
              <a:cxnLst/>
              <a:rect l="l" t="t" r="r" b="b"/>
              <a:pathLst>
                <a:path w="4444" h="211454">
                  <a:moveTo>
                    <a:pt x="3962" y="210070"/>
                  </a:moveTo>
                  <a:lnTo>
                    <a:pt x="0" y="210070"/>
                  </a:lnTo>
                  <a:lnTo>
                    <a:pt x="0" y="211099"/>
                  </a:lnTo>
                  <a:lnTo>
                    <a:pt x="3962" y="211099"/>
                  </a:lnTo>
                  <a:lnTo>
                    <a:pt x="3962" y="210070"/>
                  </a:lnTo>
                  <a:close/>
                </a:path>
                <a:path w="4444" h="211454">
                  <a:moveTo>
                    <a:pt x="3962" y="87922"/>
                  </a:moveTo>
                  <a:lnTo>
                    <a:pt x="0" y="87325"/>
                  </a:lnTo>
                  <a:lnTo>
                    <a:pt x="0" y="111963"/>
                  </a:lnTo>
                  <a:lnTo>
                    <a:pt x="3962" y="112560"/>
                  </a:lnTo>
                  <a:lnTo>
                    <a:pt x="3962" y="87922"/>
                  </a:lnTo>
                  <a:close/>
                </a:path>
                <a:path w="4444" h="211454">
                  <a:moveTo>
                    <a:pt x="3962" y="800"/>
                  </a:moveTo>
                  <a:lnTo>
                    <a:pt x="0" y="0"/>
                  </a:lnTo>
                  <a:lnTo>
                    <a:pt x="0" y="24739"/>
                  </a:lnTo>
                  <a:lnTo>
                    <a:pt x="3962" y="25565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2" name="object 3079">
              <a:extLst>
                <a:ext uri="{FF2B5EF4-FFF2-40B4-BE49-F238E27FC236}">
                  <a16:creationId xmlns:a16="http://schemas.microsoft.com/office/drawing/2014/main" id="{8965F504-6726-8E61-7CD8-46C42EF1B042}"/>
                </a:ext>
              </a:extLst>
            </p:cNvPr>
            <p:cNvSpPr/>
            <p:nvPr/>
          </p:nvSpPr>
          <p:spPr>
            <a:xfrm>
              <a:off x="1203820" y="8006841"/>
              <a:ext cx="4445" cy="210820"/>
            </a:xfrm>
            <a:custGeom>
              <a:avLst/>
              <a:gdLst/>
              <a:ahLst/>
              <a:cxnLst/>
              <a:rect l="l" t="t" r="r" b="b"/>
              <a:pathLst>
                <a:path w="4444" h="210820">
                  <a:moveTo>
                    <a:pt x="3962" y="209270"/>
                  </a:moveTo>
                  <a:lnTo>
                    <a:pt x="0" y="209270"/>
                  </a:lnTo>
                  <a:lnTo>
                    <a:pt x="0" y="210299"/>
                  </a:lnTo>
                  <a:lnTo>
                    <a:pt x="3962" y="210299"/>
                  </a:lnTo>
                  <a:lnTo>
                    <a:pt x="3962" y="209270"/>
                  </a:lnTo>
                  <a:close/>
                </a:path>
                <a:path w="4444" h="210820">
                  <a:moveTo>
                    <a:pt x="3962" y="87706"/>
                  </a:moveTo>
                  <a:lnTo>
                    <a:pt x="0" y="87122"/>
                  </a:lnTo>
                  <a:lnTo>
                    <a:pt x="0" y="111760"/>
                  </a:lnTo>
                  <a:lnTo>
                    <a:pt x="3962" y="112356"/>
                  </a:lnTo>
                  <a:lnTo>
                    <a:pt x="3962" y="87706"/>
                  </a:lnTo>
                  <a:close/>
                </a:path>
                <a:path w="4444" h="210820">
                  <a:moveTo>
                    <a:pt x="3962" y="800"/>
                  </a:moveTo>
                  <a:lnTo>
                    <a:pt x="0" y="0"/>
                  </a:lnTo>
                  <a:lnTo>
                    <a:pt x="0" y="24765"/>
                  </a:lnTo>
                  <a:lnTo>
                    <a:pt x="3962" y="25577"/>
                  </a:lnTo>
                  <a:lnTo>
                    <a:pt x="3962" y="800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3" name="object 3080">
              <a:extLst>
                <a:ext uri="{FF2B5EF4-FFF2-40B4-BE49-F238E27FC236}">
                  <a16:creationId xmlns:a16="http://schemas.microsoft.com/office/drawing/2014/main" id="{3716234B-5DB6-0BAA-32E6-EE8618C85103}"/>
                </a:ext>
              </a:extLst>
            </p:cNvPr>
            <p:cNvSpPr/>
            <p:nvPr/>
          </p:nvSpPr>
          <p:spPr>
            <a:xfrm>
              <a:off x="1207770" y="8007638"/>
              <a:ext cx="4445" cy="209550"/>
            </a:xfrm>
            <a:custGeom>
              <a:avLst/>
              <a:gdLst/>
              <a:ahLst/>
              <a:cxnLst/>
              <a:rect l="l" t="t" r="r" b="b"/>
              <a:pathLst>
                <a:path w="4444" h="209550">
                  <a:moveTo>
                    <a:pt x="3962" y="207978"/>
                  </a:moveTo>
                  <a:lnTo>
                    <a:pt x="2439" y="208473"/>
                  </a:lnTo>
                  <a:lnTo>
                    <a:pt x="0" y="208473"/>
                  </a:lnTo>
                  <a:lnTo>
                    <a:pt x="0" y="209502"/>
                  </a:lnTo>
                  <a:lnTo>
                    <a:pt x="3962" y="209502"/>
                  </a:lnTo>
                  <a:lnTo>
                    <a:pt x="3962" y="207978"/>
                  </a:lnTo>
                  <a:close/>
                </a:path>
                <a:path w="4444" h="209550">
                  <a:moveTo>
                    <a:pt x="0" y="86898"/>
                  </a:moveTo>
                  <a:lnTo>
                    <a:pt x="0" y="111545"/>
                  </a:lnTo>
                  <a:lnTo>
                    <a:pt x="3962" y="112136"/>
                  </a:lnTo>
                  <a:lnTo>
                    <a:pt x="3962" y="87486"/>
                  </a:lnTo>
                  <a:lnTo>
                    <a:pt x="0" y="86898"/>
                  </a:lnTo>
                  <a:close/>
                </a:path>
                <a:path w="4444" h="209550">
                  <a:moveTo>
                    <a:pt x="0" y="0"/>
                  </a:moveTo>
                  <a:lnTo>
                    <a:pt x="0" y="24777"/>
                  </a:lnTo>
                  <a:lnTo>
                    <a:pt x="3962" y="2560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4" name="object 3081">
              <a:extLst>
                <a:ext uri="{FF2B5EF4-FFF2-40B4-BE49-F238E27FC236}">
                  <a16:creationId xmlns:a16="http://schemas.microsoft.com/office/drawing/2014/main" id="{FAEDC235-6ED8-5DFF-9BDE-305DD2035D32}"/>
                </a:ext>
              </a:extLst>
            </p:cNvPr>
            <p:cNvSpPr/>
            <p:nvPr/>
          </p:nvSpPr>
          <p:spPr>
            <a:xfrm>
              <a:off x="1211732" y="8008443"/>
              <a:ext cx="4445" cy="208915"/>
            </a:xfrm>
            <a:custGeom>
              <a:avLst/>
              <a:gdLst/>
              <a:ahLst/>
              <a:cxnLst/>
              <a:rect l="l" t="t" r="r" b="b"/>
              <a:pathLst>
                <a:path w="4444" h="208915">
                  <a:moveTo>
                    <a:pt x="3962" y="205885"/>
                  </a:moveTo>
                  <a:lnTo>
                    <a:pt x="0" y="207174"/>
                  </a:lnTo>
                  <a:lnTo>
                    <a:pt x="0" y="208698"/>
                  </a:lnTo>
                  <a:lnTo>
                    <a:pt x="3962" y="208698"/>
                  </a:lnTo>
                  <a:lnTo>
                    <a:pt x="3962" y="205885"/>
                  </a:lnTo>
                  <a:close/>
                </a:path>
                <a:path w="4444" h="208915">
                  <a:moveTo>
                    <a:pt x="0" y="86682"/>
                  </a:moveTo>
                  <a:lnTo>
                    <a:pt x="0" y="111332"/>
                  </a:lnTo>
                  <a:lnTo>
                    <a:pt x="3962" y="111923"/>
                  </a:lnTo>
                  <a:lnTo>
                    <a:pt x="3962" y="87270"/>
                  </a:lnTo>
                  <a:lnTo>
                    <a:pt x="0" y="86682"/>
                  </a:lnTo>
                  <a:close/>
                </a:path>
                <a:path w="4444" h="208915">
                  <a:moveTo>
                    <a:pt x="0" y="0"/>
                  </a:moveTo>
                  <a:lnTo>
                    <a:pt x="0" y="24795"/>
                  </a:lnTo>
                  <a:lnTo>
                    <a:pt x="3962" y="25618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5" name="object 3082">
              <a:extLst>
                <a:ext uri="{FF2B5EF4-FFF2-40B4-BE49-F238E27FC236}">
                  <a16:creationId xmlns:a16="http://schemas.microsoft.com/office/drawing/2014/main" id="{8A0B4C14-26F6-DE0E-CC50-E622260807BB}"/>
                </a:ext>
              </a:extLst>
            </p:cNvPr>
            <p:cNvSpPr/>
            <p:nvPr/>
          </p:nvSpPr>
          <p:spPr>
            <a:xfrm>
              <a:off x="1215682" y="8009244"/>
              <a:ext cx="4445" cy="208279"/>
            </a:xfrm>
            <a:custGeom>
              <a:avLst/>
              <a:gdLst/>
              <a:ahLst/>
              <a:cxnLst/>
              <a:rect l="l" t="t" r="r" b="b"/>
              <a:pathLst>
                <a:path w="4444" h="208279">
                  <a:moveTo>
                    <a:pt x="3962" y="203761"/>
                  </a:moveTo>
                  <a:lnTo>
                    <a:pt x="2336" y="204327"/>
                  </a:lnTo>
                  <a:lnTo>
                    <a:pt x="0" y="205087"/>
                  </a:lnTo>
                  <a:lnTo>
                    <a:pt x="0" y="207896"/>
                  </a:lnTo>
                  <a:lnTo>
                    <a:pt x="3962" y="207896"/>
                  </a:lnTo>
                  <a:lnTo>
                    <a:pt x="3962" y="203761"/>
                  </a:lnTo>
                  <a:close/>
                </a:path>
                <a:path w="4444" h="208279">
                  <a:moveTo>
                    <a:pt x="0" y="86466"/>
                  </a:moveTo>
                  <a:lnTo>
                    <a:pt x="0" y="111120"/>
                  </a:lnTo>
                  <a:lnTo>
                    <a:pt x="3962" y="111711"/>
                  </a:lnTo>
                  <a:lnTo>
                    <a:pt x="3962" y="87054"/>
                  </a:lnTo>
                  <a:lnTo>
                    <a:pt x="0" y="86466"/>
                  </a:lnTo>
                  <a:close/>
                </a:path>
                <a:path w="4444" h="208279">
                  <a:moveTo>
                    <a:pt x="0" y="0"/>
                  </a:moveTo>
                  <a:lnTo>
                    <a:pt x="0" y="24813"/>
                  </a:lnTo>
                  <a:lnTo>
                    <a:pt x="3962" y="2563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6" name="object 3083">
              <a:extLst>
                <a:ext uri="{FF2B5EF4-FFF2-40B4-BE49-F238E27FC236}">
                  <a16:creationId xmlns:a16="http://schemas.microsoft.com/office/drawing/2014/main" id="{1B0E791B-73D0-AF09-A624-195FCC1FE7C0}"/>
                </a:ext>
              </a:extLst>
            </p:cNvPr>
            <p:cNvSpPr/>
            <p:nvPr/>
          </p:nvSpPr>
          <p:spPr>
            <a:xfrm>
              <a:off x="1219644" y="8010048"/>
              <a:ext cx="4445" cy="207645"/>
            </a:xfrm>
            <a:custGeom>
              <a:avLst/>
              <a:gdLst/>
              <a:ahLst/>
              <a:cxnLst/>
              <a:rect l="l" t="t" r="r" b="b"/>
              <a:pathLst>
                <a:path w="4444" h="207645">
                  <a:moveTo>
                    <a:pt x="3962" y="201576"/>
                  </a:moveTo>
                  <a:lnTo>
                    <a:pt x="0" y="202957"/>
                  </a:lnTo>
                  <a:lnTo>
                    <a:pt x="0" y="207092"/>
                  </a:lnTo>
                  <a:lnTo>
                    <a:pt x="3962" y="207092"/>
                  </a:lnTo>
                  <a:lnTo>
                    <a:pt x="3962" y="201576"/>
                  </a:lnTo>
                  <a:close/>
                </a:path>
                <a:path w="4444" h="207645">
                  <a:moveTo>
                    <a:pt x="0" y="86250"/>
                  </a:moveTo>
                  <a:lnTo>
                    <a:pt x="0" y="110906"/>
                  </a:lnTo>
                  <a:lnTo>
                    <a:pt x="3962" y="111497"/>
                  </a:lnTo>
                  <a:lnTo>
                    <a:pt x="3962" y="86838"/>
                  </a:lnTo>
                  <a:lnTo>
                    <a:pt x="0" y="86250"/>
                  </a:lnTo>
                  <a:close/>
                </a:path>
                <a:path w="4444" h="207645">
                  <a:moveTo>
                    <a:pt x="0" y="0"/>
                  </a:moveTo>
                  <a:lnTo>
                    <a:pt x="0" y="24831"/>
                  </a:lnTo>
                  <a:lnTo>
                    <a:pt x="3962" y="2565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7" name="object 3084">
              <a:extLst>
                <a:ext uri="{FF2B5EF4-FFF2-40B4-BE49-F238E27FC236}">
                  <a16:creationId xmlns:a16="http://schemas.microsoft.com/office/drawing/2014/main" id="{AC282FFE-F9DB-797E-E4EF-06E6CA76BB93}"/>
                </a:ext>
              </a:extLst>
            </p:cNvPr>
            <p:cNvSpPr/>
            <p:nvPr/>
          </p:nvSpPr>
          <p:spPr>
            <a:xfrm>
              <a:off x="1223594" y="8010850"/>
              <a:ext cx="4445" cy="206375"/>
            </a:xfrm>
            <a:custGeom>
              <a:avLst/>
              <a:gdLst/>
              <a:ahLst/>
              <a:cxnLst/>
              <a:rect l="l" t="t" r="r" b="b"/>
              <a:pathLst>
                <a:path w="4444" h="206375">
                  <a:moveTo>
                    <a:pt x="3962" y="198844"/>
                  </a:moveTo>
                  <a:lnTo>
                    <a:pt x="1714" y="200182"/>
                  </a:lnTo>
                  <a:lnTo>
                    <a:pt x="0" y="200779"/>
                  </a:lnTo>
                  <a:lnTo>
                    <a:pt x="0" y="206290"/>
                  </a:lnTo>
                  <a:lnTo>
                    <a:pt x="3962" y="206290"/>
                  </a:lnTo>
                  <a:lnTo>
                    <a:pt x="3962" y="198844"/>
                  </a:lnTo>
                  <a:close/>
                </a:path>
                <a:path w="4444" h="206375">
                  <a:moveTo>
                    <a:pt x="0" y="86034"/>
                  </a:moveTo>
                  <a:lnTo>
                    <a:pt x="0" y="110694"/>
                  </a:lnTo>
                  <a:lnTo>
                    <a:pt x="3962" y="111285"/>
                  </a:lnTo>
                  <a:lnTo>
                    <a:pt x="3962" y="86622"/>
                  </a:lnTo>
                  <a:lnTo>
                    <a:pt x="0" y="86034"/>
                  </a:lnTo>
                  <a:close/>
                </a:path>
                <a:path w="4444" h="206375">
                  <a:moveTo>
                    <a:pt x="0" y="0"/>
                  </a:moveTo>
                  <a:lnTo>
                    <a:pt x="0" y="24849"/>
                  </a:lnTo>
                  <a:lnTo>
                    <a:pt x="3962" y="25671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8" name="object 3085">
              <a:extLst>
                <a:ext uri="{FF2B5EF4-FFF2-40B4-BE49-F238E27FC236}">
                  <a16:creationId xmlns:a16="http://schemas.microsoft.com/office/drawing/2014/main" id="{51F02FB3-1E92-334F-CD72-FA33E5F24994}"/>
                </a:ext>
              </a:extLst>
            </p:cNvPr>
            <p:cNvSpPr/>
            <p:nvPr/>
          </p:nvSpPr>
          <p:spPr>
            <a:xfrm>
              <a:off x="1227556" y="8011654"/>
              <a:ext cx="4445" cy="205740"/>
            </a:xfrm>
            <a:custGeom>
              <a:avLst/>
              <a:gdLst/>
              <a:ahLst/>
              <a:cxnLst/>
              <a:rect l="l" t="t" r="r" b="b"/>
              <a:pathLst>
                <a:path w="4444" h="205740">
                  <a:moveTo>
                    <a:pt x="3962" y="195683"/>
                  </a:moveTo>
                  <a:lnTo>
                    <a:pt x="0" y="198040"/>
                  </a:lnTo>
                  <a:lnTo>
                    <a:pt x="0" y="205486"/>
                  </a:lnTo>
                  <a:lnTo>
                    <a:pt x="3962" y="205486"/>
                  </a:lnTo>
                  <a:lnTo>
                    <a:pt x="3962" y="195683"/>
                  </a:lnTo>
                  <a:close/>
                </a:path>
                <a:path w="4444" h="205740">
                  <a:moveTo>
                    <a:pt x="0" y="85818"/>
                  </a:moveTo>
                  <a:lnTo>
                    <a:pt x="0" y="110481"/>
                  </a:lnTo>
                  <a:lnTo>
                    <a:pt x="3962" y="111072"/>
                  </a:lnTo>
                  <a:lnTo>
                    <a:pt x="3962" y="86406"/>
                  </a:lnTo>
                  <a:lnTo>
                    <a:pt x="0" y="85818"/>
                  </a:lnTo>
                  <a:close/>
                </a:path>
                <a:path w="4444" h="205740">
                  <a:moveTo>
                    <a:pt x="0" y="0"/>
                  </a:moveTo>
                  <a:lnTo>
                    <a:pt x="0" y="24867"/>
                  </a:lnTo>
                  <a:lnTo>
                    <a:pt x="3962" y="2568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9" name="object 3086">
              <a:extLst>
                <a:ext uri="{FF2B5EF4-FFF2-40B4-BE49-F238E27FC236}">
                  <a16:creationId xmlns:a16="http://schemas.microsoft.com/office/drawing/2014/main" id="{CD346EA9-8376-2FED-6489-B35FE3A172FA}"/>
                </a:ext>
              </a:extLst>
            </p:cNvPr>
            <p:cNvSpPr/>
            <p:nvPr/>
          </p:nvSpPr>
          <p:spPr>
            <a:xfrm>
              <a:off x="1231506" y="8012456"/>
              <a:ext cx="4445" cy="205104"/>
            </a:xfrm>
            <a:custGeom>
              <a:avLst/>
              <a:gdLst/>
              <a:ahLst/>
              <a:cxnLst/>
              <a:rect l="l" t="t" r="r" b="b"/>
              <a:pathLst>
                <a:path w="4444" h="205104">
                  <a:moveTo>
                    <a:pt x="3962" y="192532"/>
                  </a:moveTo>
                  <a:lnTo>
                    <a:pt x="0" y="194889"/>
                  </a:lnTo>
                  <a:lnTo>
                    <a:pt x="0" y="204684"/>
                  </a:lnTo>
                  <a:lnTo>
                    <a:pt x="3962" y="204684"/>
                  </a:lnTo>
                  <a:lnTo>
                    <a:pt x="3962" y="192532"/>
                  </a:lnTo>
                  <a:close/>
                </a:path>
                <a:path w="4444" h="205104">
                  <a:moveTo>
                    <a:pt x="0" y="85602"/>
                  </a:moveTo>
                  <a:lnTo>
                    <a:pt x="0" y="110268"/>
                  </a:lnTo>
                  <a:lnTo>
                    <a:pt x="3962" y="110859"/>
                  </a:lnTo>
                  <a:lnTo>
                    <a:pt x="3962" y="86190"/>
                  </a:lnTo>
                  <a:lnTo>
                    <a:pt x="0" y="85602"/>
                  </a:lnTo>
                  <a:close/>
                </a:path>
                <a:path w="4444" h="205104">
                  <a:moveTo>
                    <a:pt x="0" y="0"/>
                  </a:moveTo>
                  <a:lnTo>
                    <a:pt x="0" y="24885"/>
                  </a:lnTo>
                  <a:lnTo>
                    <a:pt x="3962" y="25707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0" name="object 3087">
              <a:extLst>
                <a:ext uri="{FF2B5EF4-FFF2-40B4-BE49-F238E27FC236}">
                  <a16:creationId xmlns:a16="http://schemas.microsoft.com/office/drawing/2014/main" id="{2112015F-A0EA-04C4-4F8D-9809B356332B}"/>
                </a:ext>
              </a:extLst>
            </p:cNvPr>
            <p:cNvSpPr/>
            <p:nvPr/>
          </p:nvSpPr>
          <p:spPr>
            <a:xfrm>
              <a:off x="1235468" y="8013260"/>
              <a:ext cx="4445" cy="204470"/>
            </a:xfrm>
            <a:custGeom>
              <a:avLst/>
              <a:gdLst/>
              <a:ahLst/>
              <a:cxnLst/>
              <a:rect l="l" t="t" r="r" b="b"/>
              <a:pathLst>
                <a:path w="4444" h="204470">
                  <a:moveTo>
                    <a:pt x="3962" y="189371"/>
                  </a:moveTo>
                  <a:lnTo>
                    <a:pt x="0" y="191728"/>
                  </a:lnTo>
                  <a:lnTo>
                    <a:pt x="0" y="203880"/>
                  </a:lnTo>
                  <a:lnTo>
                    <a:pt x="3962" y="203880"/>
                  </a:lnTo>
                  <a:lnTo>
                    <a:pt x="3962" y="189371"/>
                  </a:lnTo>
                  <a:close/>
                </a:path>
                <a:path w="4444" h="204470">
                  <a:moveTo>
                    <a:pt x="0" y="85386"/>
                  </a:moveTo>
                  <a:lnTo>
                    <a:pt x="0" y="110055"/>
                  </a:lnTo>
                  <a:lnTo>
                    <a:pt x="3962" y="110646"/>
                  </a:lnTo>
                  <a:lnTo>
                    <a:pt x="3962" y="85974"/>
                  </a:lnTo>
                  <a:lnTo>
                    <a:pt x="0" y="85386"/>
                  </a:lnTo>
                  <a:close/>
                </a:path>
                <a:path w="4444" h="204470">
                  <a:moveTo>
                    <a:pt x="0" y="0"/>
                  </a:moveTo>
                  <a:lnTo>
                    <a:pt x="0" y="24903"/>
                  </a:lnTo>
                  <a:lnTo>
                    <a:pt x="3962" y="2572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1" name="object 3088">
              <a:extLst>
                <a:ext uri="{FF2B5EF4-FFF2-40B4-BE49-F238E27FC236}">
                  <a16:creationId xmlns:a16="http://schemas.microsoft.com/office/drawing/2014/main" id="{A1D5756D-94AD-B60E-2DB6-84EF9537084D}"/>
                </a:ext>
              </a:extLst>
            </p:cNvPr>
            <p:cNvSpPr/>
            <p:nvPr/>
          </p:nvSpPr>
          <p:spPr>
            <a:xfrm>
              <a:off x="1239418" y="8014062"/>
              <a:ext cx="4445" cy="203200"/>
            </a:xfrm>
            <a:custGeom>
              <a:avLst/>
              <a:gdLst/>
              <a:ahLst/>
              <a:cxnLst/>
              <a:rect l="l" t="t" r="r" b="b"/>
              <a:pathLst>
                <a:path w="4444" h="203200">
                  <a:moveTo>
                    <a:pt x="3962" y="186220"/>
                  </a:moveTo>
                  <a:lnTo>
                    <a:pt x="0" y="188577"/>
                  </a:lnTo>
                  <a:lnTo>
                    <a:pt x="0" y="203079"/>
                  </a:lnTo>
                  <a:lnTo>
                    <a:pt x="3962" y="203079"/>
                  </a:lnTo>
                  <a:lnTo>
                    <a:pt x="3962" y="186220"/>
                  </a:lnTo>
                  <a:close/>
                </a:path>
                <a:path w="4444" h="203200">
                  <a:moveTo>
                    <a:pt x="0" y="85170"/>
                  </a:moveTo>
                  <a:lnTo>
                    <a:pt x="0" y="109843"/>
                  </a:lnTo>
                  <a:lnTo>
                    <a:pt x="3962" y="110434"/>
                  </a:lnTo>
                  <a:lnTo>
                    <a:pt x="3962" y="85758"/>
                  </a:lnTo>
                  <a:lnTo>
                    <a:pt x="0" y="85170"/>
                  </a:lnTo>
                  <a:close/>
                </a:path>
                <a:path w="4444" h="203200">
                  <a:moveTo>
                    <a:pt x="0" y="0"/>
                  </a:moveTo>
                  <a:lnTo>
                    <a:pt x="0" y="24921"/>
                  </a:lnTo>
                  <a:lnTo>
                    <a:pt x="3962" y="2574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2" name="object 3089">
              <a:extLst>
                <a:ext uri="{FF2B5EF4-FFF2-40B4-BE49-F238E27FC236}">
                  <a16:creationId xmlns:a16="http://schemas.microsoft.com/office/drawing/2014/main" id="{AC28A9AC-2286-B671-D876-5015CF243DD0}"/>
                </a:ext>
              </a:extLst>
            </p:cNvPr>
            <p:cNvSpPr/>
            <p:nvPr/>
          </p:nvSpPr>
          <p:spPr>
            <a:xfrm>
              <a:off x="1243393" y="8014868"/>
              <a:ext cx="4445" cy="202565"/>
            </a:xfrm>
            <a:custGeom>
              <a:avLst/>
              <a:gdLst/>
              <a:ahLst/>
              <a:cxnLst/>
              <a:rect l="l" t="t" r="r" b="b"/>
              <a:pathLst>
                <a:path w="4444" h="202565">
                  <a:moveTo>
                    <a:pt x="3949" y="183056"/>
                  </a:moveTo>
                  <a:lnTo>
                    <a:pt x="0" y="185406"/>
                  </a:lnTo>
                  <a:lnTo>
                    <a:pt x="0" y="202272"/>
                  </a:lnTo>
                  <a:lnTo>
                    <a:pt x="3949" y="202272"/>
                  </a:lnTo>
                  <a:lnTo>
                    <a:pt x="3949" y="183056"/>
                  </a:lnTo>
                  <a:close/>
                </a:path>
                <a:path w="4444" h="202565">
                  <a:moveTo>
                    <a:pt x="0" y="84953"/>
                  </a:moveTo>
                  <a:lnTo>
                    <a:pt x="0" y="109629"/>
                  </a:lnTo>
                  <a:lnTo>
                    <a:pt x="3949" y="110218"/>
                  </a:lnTo>
                  <a:lnTo>
                    <a:pt x="3949" y="85539"/>
                  </a:lnTo>
                  <a:lnTo>
                    <a:pt x="0" y="84953"/>
                  </a:lnTo>
                  <a:close/>
                </a:path>
                <a:path w="4444" h="202565">
                  <a:moveTo>
                    <a:pt x="0" y="0"/>
                  </a:moveTo>
                  <a:lnTo>
                    <a:pt x="0" y="24939"/>
                  </a:lnTo>
                  <a:lnTo>
                    <a:pt x="3949" y="25759"/>
                  </a:lnTo>
                  <a:lnTo>
                    <a:pt x="3949" y="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3" name="object 3090">
              <a:extLst>
                <a:ext uri="{FF2B5EF4-FFF2-40B4-BE49-F238E27FC236}">
                  <a16:creationId xmlns:a16="http://schemas.microsoft.com/office/drawing/2014/main" id="{405E5091-70C6-A43B-C794-ABF69C626200}"/>
                </a:ext>
              </a:extLst>
            </p:cNvPr>
            <p:cNvSpPr/>
            <p:nvPr/>
          </p:nvSpPr>
          <p:spPr>
            <a:xfrm>
              <a:off x="1247330" y="8015668"/>
              <a:ext cx="4445" cy="201930"/>
            </a:xfrm>
            <a:custGeom>
              <a:avLst/>
              <a:gdLst/>
              <a:ahLst/>
              <a:cxnLst/>
              <a:rect l="l" t="t" r="r" b="b"/>
              <a:pathLst>
                <a:path w="4444" h="201929">
                  <a:moveTo>
                    <a:pt x="3962" y="179908"/>
                  </a:moveTo>
                  <a:lnTo>
                    <a:pt x="0" y="182265"/>
                  </a:lnTo>
                  <a:lnTo>
                    <a:pt x="0" y="201473"/>
                  </a:lnTo>
                  <a:lnTo>
                    <a:pt x="3962" y="201473"/>
                  </a:lnTo>
                  <a:lnTo>
                    <a:pt x="3962" y="179908"/>
                  </a:lnTo>
                  <a:close/>
                </a:path>
                <a:path w="4444" h="201929">
                  <a:moveTo>
                    <a:pt x="0" y="84738"/>
                  </a:moveTo>
                  <a:lnTo>
                    <a:pt x="0" y="109417"/>
                  </a:lnTo>
                  <a:lnTo>
                    <a:pt x="3962" y="110008"/>
                  </a:lnTo>
                  <a:lnTo>
                    <a:pt x="3962" y="85326"/>
                  </a:lnTo>
                  <a:lnTo>
                    <a:pt x="0" y="84738"/>
                  </a:lnTo>
                  <a:close/>
                </a:path>
                <a:path w="4444" h="201929">
                  <a:moveTo>
                    <a:pt x="0" y="0"/>
                  </a:moveTo>
                  <a:lnTo>
                    <a:pt x="0" y="24957"/>
                  </a:lnTo>
                  <a:lnTo>
                    <a:pt x="3962" y="2577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4" name="object 3091">
              <a:extLst>
                <a:ext uri="{FF2B5EF4-FFF2-40B4-BE49-F238E27FC236}">
                  <a16:creationId xmlns:a16="http://schemas.microsoft.com/office/drawing/2014/main" id="{56A1D44E-C31F-B47C-E08D-7C6E9B7DA93A}"/>
                </a:ext>
              </a:extLst>
            </p:cNvPr>
            <p:cNvSpPr/>
            <p:nvPr/>
          </p:nvSpPr>
          <p:spPr>
            <a:xfrm>
              <a:off x="1251292" y="8016472"/>
              <a:ext cx="4445" cy="201295"/>
            </a:xfrm>
            <a:custGeom>
              <a:avLst/>
              <a:gdLst/>
              <a:ahLst/>
              <a:cxnLst/>
              <a:rect l="l" t="t" r="r" b="b"/>
              <a:pathLst>
                <a:path w="4444" h="201295">
                  <a:moveTo>
                    <a:pt x="3962" y="176747"/>
                  </a:moveTo>
                  <a:lnTo>
                    <a:pt x="0" y="179104"/>
                  </a:lnTo>
                  <a:lnTo>
                    <a:pt x="0" y="200669"/>
                  </a:lnTo>
                  <a:lnTo>
                    <a:pt x="3962" y="200669"/>
                  </a:lnTo>
                  <a:lnTo>
                    <a:pt x="3962" y="176747"/>
                  </a:lnTo>
                  <a:close/>
                </a:path>
                <a:path w="4444" h="201295">
                  <a:moveTo>
                    <a:pt x="0" y="84522"/>
                  </a:moveTo>
                  <a:lnTo>
                    <a:pt x="0" y="109204"/>
                  </a:lnTo>
                  <a:lnTo>
                    <a:pt x="3962" y="109795"/>
                  </a:lnTo>
                  <a:lnTo>
                    <a:pt x="3962" y="85110"/>
                  </a:lnTo>
                  <a:lnTo>
                    <a:pt x="0" y="84522"/>
                  </a:lnTo>
                  <a:close/>
                </a:path>
                <a:path w="4444" h="201295">
                  <a:moveTo>
                    <a:pt x="0" y="0"/>
                  </a:moveTo>
                  <a:lnTo>
                    <a:pt x="0" y="24975"/>
                  </a:lnTo>
                  <a:lnTo>
                    <a:pt x="3962" y="25797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5" name="object 3092">
              <a:extLst>
                <a:ext uri="{FF2B5EF4-FFF2-40B4-BE49-F238E27FC236}">
                  <a16:creationId xmlns:a16="http://schemas.microsoft.com/office/drawing/2014/main" id="{A9F3642C-D3AF-6E64-63F9-D4AE34E17F42}"/>
                </a:ext>
              </a:extLst>
            </p:cNvPr>
            <p:cNvSpPr/>
            <p:nvPr/>
          </p:nvSpPr>
          <p:spPr>
            <a:xfrm>
              <a:off x="1255255" y="8017276"/>
              <a:ext cx="4445" cy="200025"/>
            </a:xfrm>
            <a:custGeom>
              <a:avLst/>
              <a:gdLst/>
              <a:ahLst/>
              <a:cxnLst/>
              <a:rect l="l" t="t" r="r" b="b"/>
              <a:pathLst>
                <a:path w="4444" h="200025">
                  <a:moveTo>
                    <a:pt x="3962" y="173585"/>
                  </a:moveTo>
                  <a:lnTo>
                    <a:pt x="0" y="175942"/>
                  </a:lnTo>
                  <a:lnTo>
                    <a:pt x="0" y="199864"/>
                  </a:lnTo>
                  <a:lnTo>
                    <a:pt x="3962" y="199864"/>
                  </a:lnTo>
                  <a:lnTo>
                    <a:pt x="3962" y="173585"/>
                  </a:lnTo>
                  <a:close/>
                </a:path>
                <a:path w="4444" h="200025">
                  <a:moveTo>
                    <a:pt x="0" y="84306"/>
                  </a:moveTo>
                  <a:lnTo>
                    <a:pt x="0" y="108990"/>
                  </a:lnTo>
                  <a:lnTo>
                    <a:pt x="3962" y="109581"/>
                  </a:lnTo>
                  <a:lnTo>
                    <a:pt x="3962" y="84894"/>
                  </a:lnTo>
                  <a:lnTo>
                    <a:pt x="0" y="84306"/>
                  </a:lnTo>
                  <a:close/>
                </a:path>
                <a:path w="4444" h="200025">
                  <a:moveTo>
                    <a:pt x="0" y="0"/>
                  </a:moveTo>
                  <a:lnTo>
                    <a:pt x="0" y="24993"/>
                  </a:lnTo>
                  <a:lnTo>
                    <a:pt x="3962" y="25815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6" name="object 3093">
              <a:extLst>
                <a:ext uri="{FF2B5EF4-FFF2-40B4-BE49-F238E27FC236}">
                  <a16:creationId xmlns:a16="http://schemas.microsoft.com/office/drawing/2014/main" id="{B66AAAA6-25F9-5E64-0521-249FE278C9BA}"/>
                </a:ext>
              </a:extLst>
            </p:cNvPr>
            <p:cNvSpPr/>
            <p:nvPr/>
          </p:nvSpPr>
          <p:spPr>
            <a:xfrm>
              <a:off x="1259205" y="8018077"/>
              <a:ext cx="4445" cy="199390"/>
            </a:xfrm>
            <a:custGeom>
              <a:avLst/>
              <a:gdLst/>
              <a:ahLst/>
              <a:cxnLst/>
              <a:rect l="l" t="t" r="r" b="b"/>
              <a:pathLst>
                <a:path w="4444" h="199390">
                  <a:moveTo>
                    <a:pt x="3962" y="170434"/>
                  </a:moveTo>
                  <a:lnTo>
                    <a:pt x="0" y="172791"/>
                  </a:lnTo>
                  <a:lnTo>
                    <a:pt x="0" y="199063"/>
                  </a:lnTo>
                  <a:lnTo>
                    <a:pt x="2621" y="199063"/>
                  </a:lnTo>
                  <a:lnTo>
                    <a:pt x="3962" y="198271"/>
                  </a:lnTo>
                  <a:lnTo>
                    <a:pt x="3962" y="170434"/>
                  </a:lnTo>
                  <a:close/>
                </a:path>
                <a:path w="4444" h="199390">
                  <a:moveTo>
                    <a:pt x="0" y="84090"/>
                  </a:moveTo>
                  <a:lnTo>
                    <a:pt x="0" y="108778"/>
                  </a:lnTo>
                  <a:lnTo>
                    <a:pt x="2387" y="109134"/>
                  </a:lnTo>
                  <a:lnTo>
                    <a:pt x="3962" y="109134"/>
                  </a:lnTo>
                  <a:lnTo>
                    <a:pt x="3962" y="84678"/>
                  </a:lnTo>
                  <a:lnTo>
                    <a:pt x="0" y="84090"/>
                  </a:lnTo>
                  <a:close/>
                </a:path>
                <a:path w="4444" h="199390">
                  <a:moveTo>
                    <a:pt x="0" y="0"/>
                  </a:moveTo>
                  <a:lnTo>
                    <a:pt x="0" y="25011"/>
                  </a:lnTo>
                  <a:lnTo>
                    <a:pt x="3962" y="25833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7" name="object 3094">
              <a:extLst>
                <a:ext uri="{FF2B5EF4-FFF2-40B4-BE49-F238E27FC236}">
                  <a16:creationId xmlns:a16="http://schemas.microsoft.com/office/drawing/2014/main" id="{9FF1F873-070B-F965-4C41-822E2B29BDFB}"/>
                </a:ext>
              </a:extLst>
            </p:cNvPr>
            <p:cNvSpPr/>
            <p:nvPr/>
          </p:nvSpPr>
          <p:spPr>
            <a:xfrm>
              <a:off x="1263167" y="8018882"/>
              <a:ext cx="4445" cy="197485"/>
            </a:xfrm>
            <a:custGeom>
              <a:avLst/>
              <a:gdLst/>
              <a:ahLst/>
              <a:cxnLst/>
              <a:rect l="l" t="t" r="r" b="b"/>
              <a:pathLst>
                <a:path w="4444" h="197484">
                  <a:moveTo>
                    <a:pt x="3962" y="167273"/>
                  </a:moveTo>
                  <a:lnTo>
                    <a:pt x="0" y="169630"/>
                  </a:lnTo>
                  <a:lnTo>
                    <a:pt x="0" y="197467"/>
                  </a:lnTo>
                  <a:lnTo>
                    <a:pt x="3962" y="195127"/>
                  </a:lnTo>
                  <a:lnTo>
                    <a:pt x="3962" y="167273"/>
                  </a:lnTo>
                  <a:close/>
                </a:path>
                <a:path w="4444" h="197484">
                  <a:moveTo>
                    <a:pt x="0" y="83874"/>
                  </a:moveTo>
                  <a:lnTo>
                    <a:pt x="0" y="108330"/>
                  </a:lnTo>
                  <a:lnTo>
                    <a:pt x="3962" y="108330"/>
                  </a:lnTo>
                  <a:lnTo>
                    <a:pt x="3962" y="84200"/>
                  </a:lnTo>
                  <a:lnTo>
                    <a:pt x="2197" y="84200"/>
                  </a:lnTo>
                  <a:lnTo>
                    <a:pt x="0" y="83874"/>
                  </a:lnTo>
                  <a:close/>
                </a:path>
                <a:path w="4444" h="197484">
                  <a:moveTo>
                    <a:pt x="0" y="0"/>
                  </a:moveTo>
                  <a:lnTo>
                    <a:pt x="0" y="25029"/>
                  </a:lnTo>
                  <a:lnTo>
                    <a:pt x="3962" y="25851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8" name="object 3095">
              <a:extLst>
                <a:ext uri="{FF2B5EF4-FFF2-40B4-BE49-F238E27FC236}">
                  <a16:creationId xmlns:a16="http://schemas.microsoft.com/office/drawing/2014/main" id="{CBD8EBDF-1A57-B522-823B-96C608190EAA}"/>
                </a:ext>
              </a:extLst>
            </p:cNvPr>
            <p:cNvSpPr/>
            <p:nvPr/>
          </p:nvSpPr>
          <p:spPr>
            <a:xfrm>
              <a:off x="1267117" y="8019683"/>
              <a:ext cx="4445" cy="194945"/>
            </a:xfrm>
            <a:custGeom>
              <a:avLst/>
              <a:gdLst/>
              <a:ahLst/>
              <a:cxnLst/>
              <a:rect l="l" t="t" r="r" b="b"/>
              <a:pathLst>
                <a:path w="4444" h="194945">
                  <a:moveTo>
                    <a:pt x="3962" y="164122"/>
                  </a:moveTo>
                  <a:lnTo>
                    <a:pt x="0" y="166479"/>
                  </a:lnTo>
                  <a:lnTo>
                    <a:pt x="0" y="194333"/>
                  </a:lnTo>
                  <a:lnTo>
                    <a:pt x="3962" y="191993"/>
                  </a:lnTo>
                  <a:lnTo>
                    <a:pt x="3962" y="164122"/>
                  </a:lnTo>
                  <a:close/>
                </a:path>
                <a:path w="4444" h="194945">
                  <a:moveTo>
                    <a:pt x="3962" y="83398"/>
                  </a:moveTo>
                  <a:lnTo>
                    <a:pt x="0" y="83398"/>
                  </a:lnTo>
                  <a:lnTo>
                    <a:pt x="0" y="107528"/>
                  </a:lnTo>
                  <a:lnTo>
                    <a:pt x="3962" y="107528"/>
                  </a:lnTo>
                  <a:lnTo>
                    <a:pt x="3962" y="83398"/>
                  </a:lnTo>
                  <a:close/>
                </a:path>
                <a:path w="4444" h="194945">
                  <a:moveTo>
                    <a:pt x="0" y="0"/>
                  </a:moveTo>
                  <a:lnTo>
                    <a:pt x="0" y="25047"/>
                  </a:lnTo>
                  <a:lnTo>
                    <a:pt x="3962" y="25869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9" name="object 3096">
              <a:extLst>
                <a:ext uri="{FF2B5EF4-FFF2-40B4-BE49-F238E27FC236}">
                  <a16:creationId xmlns:a16="http://schemas.microsoft.com/office/drawing/2014/main" id="{7547F2BC-49BB-E86E-E570-4C4FF7597500}"/>
                </a:ext>
              </a:extLst>
            </p:cNvPr>
            <p:cNvSpPr/>
            <p:nvPr/>
          </p:nvSpPr>
          <p:spPr>
            <a:xfrm>
              <a:off x="1271079" y="8020488"/>
              <a:ext cx="4445" cy="191770"/>
            </a:xfrm>
            <a:custGeom>
              <a:avLst/>
              <a:gdLst/>
              <a:ahLst/>
              <a:cxnLst/>
              <a:rect l="l" t="t" r="r" b="b"/>
              <a:pathLst>
                <a:path w="4444" h="191770">
                  <a:moveTo>
                    <a:pt x="3962" y="160961"/>
                  </a:moveTo>
                  <a:lnTo>
                    <a:pt x="0" y="163318"/>
                  </a:lnTo>
                  <a:lnTo>
                    <a:pt x="0" y="191189"/>
                  </a:lnTo>
                  <a:lnTo>
                    <a:pt x="3962" y="188848"/>
                  </a:lnTo>
                  <a:lnTo>
                    <a:pt x="3962" y="160961"/>
                  </a:lnTo>
                  <a:close/>
                </a:path>
                <a:path w="4444" h="191770">
                  <a:moveTo>
                    <a:pt x="3962" y="82594"/>
                  </a:moveTo>
                  <a:lnTo>
                    <a:pt x="0" y="82594"/>
                  </a:lnTo>
                  <a:lnTo>
                    <a:pt x="0" y="106724"/>
                  </a:lnTo>
                  <a:lnTo>
                    <a:pt x="3962" y="106724"/>
                  </a:lnTo>
                  <a:lnTo>
                    <a:pt x="3962" y="82594"/>
                  </a:lnTo>
                  <a:close/>
                </a:path>
                <a:path w="4444" h="191770">
                  <a:moveTo>
                    <a:pt x="0" y="0"/>
                  </a:moveTo>
                  <a:lnTo>
                    <a:pt x="0" y="25065"/>
                  </a:lnTo>
                  <a:lnTo>
                    <a:pt x="1828" y="25444"/>
                  </a:lnTo>
                  <a:lnTo>
                    <a:pt x="3962" y="26110"/>
                  </a:lnTo>
                  <a:lnTo>
                    <a:pt x="3962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0" name="object 3097">
              <a:extLst>
                <a:ext uri="{FF2B5EF4-FFF2-40B4-BE49-F238E27FC236}">
                  <a16:creationId xmlns:a16="http://schemas.microsoft.com/office/drawing/2014/main" id="{E098F036-BDC5-C553-6788-CE60B97071FD}"/>
                </a:ext>
              </a:extLst>
            </p:cNvPr>
            <p:cNvSpPr/>
            <p:nvPr/>
          </p:nvSpPr>
          <p:spPr>
            <a:xfrm>
              <a:off x="1275029" y="8021289"/>
              <a:ext cx="4445" cy="188595"/>
            </a:xfrm>
            <a:custGeom>
              <a:avLst/>
              <a:gdLst/>
              <a:ahLst/>
              <a:cxnLst/>
              <a:rect l="l" t="t" r="r" b="b"/>
              <a:pathLst>
                <a:path w="4444" h="188595">
                  <a:moveTo>
                    <a:pt x="3962" y="157810"/>
                  </a:moveTo>
                  <a:lnTo>
                    <a:pt x="0" y="160167"/>
                  </a:lnTo>
                  <a:lnTo>
                    <a:pt x="0" y="188054"/>
                  </a:lnTo>
                  <a:lnTo>
                    <a:pt x="3962" y="185714"/>
                  </a:lnTo>
                  <a:lnTo>
                    <a:pt x="3962" y="157810"/>
                  </a:lnTo>
                  <a:close/>
                </a:path>
                <a:path w="4444" h="188595">
                  <a:moveTo>
                    <a:pt x="3962" y="81241"/>
                  </a:moveTo>
                  <a:lnTo>
                    <a:pt x="2780" y="81792"/>
                  </a:lnTo>
                  <a:lnTo>
                    <a:pt x="0" y="81792"/>
                  </a:lnTo>
                  <a:lnTo>
                    <a:pt x="0" y="105922"/>
                  </a:lnTo>
                  <a:lnTo>
                    <a:pt x="1587" y="105922"/>
                  </a:lnTo>
                  <a:lnTo>
                    <a:pt x="3962" y="105260"/>
                  </a:lnTo>
                  <a:lnTo>
                    <a:pt x="3962" y="81241"/>
                  </a:lnTo>
                  <a:close/>
                </a:path>
                <a:path w="4444" h="188595">
                  <a:moveTo>
                    <a:pt x="0" y="0"/>
                  </a:moveTo>
                  <a:lnTo>
                    <a:pt x="0" y="25304"/>
                  </a:lnTo>
                  <a:lnTo>
                    <a:pt x="3962" y="26540"/>
                  </a:lnTo>
                  <a:lnTo>
                    <a:pt x="3962" y="885"/>
                  </a:lnTo>
                  <a:lnTo>
                    <a:pt x="2527" y="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1" name="object 3098">
              <a:extLst>
                <a:ext uri="{FF2B5EF4-FFF2-40B4-BE49-F238E27FC236}">
                  <a16:creationId xmlns:a16="http://schemas.microsoft.com/office/drawing/2014/main" id="{B2C97568-EC08-E8AD-D083-77CE875CDE65}"/>
                </a:ext>
              </a:extLst>
            </p:cNvPr>
            <p:cNvSpPr/>
            <p:nvPr/>
          </p:nvSpPr>
          <p:spPr>
            <a:xfrm>
              <a:off x="1278991" y="8022175"/>
              <a:ext cx="4445" cy="185420"/>
            </a:xfrm>
            <a:custGeom>
              <a:avLst/>
              <a:gdLst/>
              <a:ahLst/>
              <a:cxnLst/>
              <a:rect l="l" t="t" r="r" b="b"/>
              <a:pathLst>
                <a:path w="4444" h="185420">
                  <a:moveTo>
                    <a:pt x="3962" y="154567"/>
                  </a:moveTo>
                  <a:lnTo>
                    <a:pt x="0" y="156924"/>
                  </a:lnTo>
                  <a:lnTo>
                    <a:pt x="0" y="184828"/>
                  </a:lnTo>
                  <a:lnTo>
                    <a:pt x="3962" y="182488"/>
                  </a:lnTo>
                  <a:lnTo>
                    <a:pt x="3962" y="154567"/>
                  </a:lnTo>
                  <a:close/>
                </a:path>
                <a:path w="4444" h="185420">
                  <a:moveTo>
                    <a:pt x="3962" y="78506"/>
                  </a:moveTo>
                  <a:lnTo>
                    <a:pt x="0" y="80355"/>
                  </a:lnTo>
                  <a:lnTo>
                    <a:pt x="0" y="104375"/>
                  </a:lnTo>
                  <a:lnTo>
                    <a:pt x="3962" y="103270"/>
                  </a:lnTo>
                  <a:lnTo>
                    <a:pt x="3962" y="78506"/>
                  </a:lnTo>
                  <a:close/>
                </a:path>
                <a:path w="4444" h="185420">
                  <a:moveTo>
                    <a:pt x="0" y="0"/>
                  </a:moveTo>
                  <a:lnTo>
                    <a:pt x="0" y="25654"/>
                  </a:lnTo>
                  <a:lnTo>
                    <a:pt x="3962" y="26890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2" name="object 3099">
              <a:extLst>
                <a:ext uri="{FF2B5EF4-FFF2-40B4-BE49-F238E27FC236}">
                  <a16:creationId xmlns:a16="http://schemas.microsoft.com/office/drawing/2014/main" id="{F313CF08-BA83-BAE7-B286-662163361132}"/>
                </a:ext>
              </a:extLst>
            </p:cNvPr>
            <p:cNvSpPr/>
            <p:nvPr/>
          </p:nvSpPr>
          <p:spPr>
            <a:xfrm>
              <a:off x="1282941" y="8023202"/>
              <a:ext cx="4445" cy="181610"/>
            </a:xfrm>
            <a:custGeom>
              <a:avLst/>
              <a:gdLst/>
              <a:ahLst/>
              <a:cxnLst/>
              <a:rect l="l" t="t" r="r" b="b"/>
              <a:pathLst>
                <a:path w="4444" h="181609">
                  <a:moveTo>
                    <a:pt x="3962" y="151191"/>
                  </a:moveTo>
                  <a:lnTo>
                    <a:pt x="0" y="153548"/>
                  </a:lnTo>
                  <a:lnTo>
                    <a:pt x="0" y="181469"/>
                  </a:lnTo>
                  <a:lnTo>
                    <a:pt x="3962" y="179129"/>
                  </a:lnTo>
                  <a:lnTo>
                    <a:pt x="3962" y="151191"/>
                  </a:lnTo>
                  <a:close/>
                </a:path>
                <a:path w="4444" h="181609">
                  <a:moveTo>
                    <a:pt x="3962" y="75636"/>
                  </a:moveTo>
                  <a:lnTo>
                    <a:pt x="0" y="77485"/>
                  </a:lnTo>
                  <a:lnTo>
                    <a:pt x="0" y="102247"/>
                  </a:lnTo>
                  <a:lnTo>
                    <a:pt x="3962" y="101143"/>
                  </a:lnTo>
                  <a:lnTo>
                    <a:pt x="3962" y="75636"/>
                  </a:lnTo>
                  <a:close/>
                </a:path>
                <a:path w="4444" h="181609">
                  <a:moveTo>
                    <a:pt x="0" y="0"/>
                  </a:moveTo>
                  <a:lnTo>
                    <a:pt x="0" y="25859"/>
                  </a:lnTo>
                  <a:lnTo>
                    <a:pt x="2181" y="26540"/>
                  </a:lnTo>
                  <a:lnTo>
                    <a:pt x="3962" y="27999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3" name="object 3100">
              <a:extLst>
                <a:ext uri="{FF2B5EF4-FFF2-40B4-BE49-F238E27FC236}">
                  <a16:creationId xmlns:a16="http://schemas.microsoft.com/office/drawing/2014/main" id="{23FBB313-71BD-9F4C-2CBD-840630798801}"/>
                </a:ext>
              </a:extLst>
            </p:cNvPr>
            <p:cNvSpPr/>
            <p:nvPr/>
          </p:nvSpPr>
          <p:spPr>
            <a:xfrm>
              <a:off x="1286903" y="8024232"/>
              <a:ext cx="4445" cy="178435"/>
            </a:xfrm>
            <a:custGeom>
              <a:avLst/>
              <a:gdLst/>
              <a:ahLst/>
              <a:cxnLst/>
              <a:rect l="l" t="t" r="r" b="b"/>
              <a:pathLst>
                <a:path w="4444" h="178434">
                  <a:moveTo>
                    <a:pt x="3962" y="147804"/>
                  </a:moveTo>
                  <a:lnTo>
                    <a:pt x="0" y="150161"/>
                  </a:lnTo>
                  <a:lnTo>
                    <a:pt x="0" y="178099"/>
                  </a:lnTo>
                  <a:lnTo>
                    <a:pt x="3962" y="175759"/>
                  </a:lnTo>
                  <a:lnTo>
                    <a:pt x="3962" y="147804"/>
                  </a:lnTo>
                  <a:close/>
                </a:path>
                <a:path w="4444" h="178434">
                  <a:moveTo>
                    <a:pt x="3962" y="71393"/>
                  </a:moveTo>
                  <a:lnTo>
                    <a:pt x="1792" y="73770"/>
                  </a:lnTo>
                  <a:lnTo>
                    <a:pt x="0" y="74606"/>
                  </a:lnTo>
                  <a:lnTo>
                    <a:pt x="0" y="100113"/>
                  </a:lnTo>
                  <a:lnTo>
                    <a:pt x="3962" y="99008"/>
                  </a:lnTo>
                  <a:lnTo>
                    <a:pt x="3962" y="71393"/>
                  </a:lnTo>
                  <a:close/>
                </a:path>
                <a:path w="4444" h="178434">
                  <a:moveTo>
                    <a:pt x="0" y="0"/>
                  </a:moveTo>
                  <a:lnTo>
                    <a:pt x="0" y="26969"/>
                  </a:lnTo>
                  <a:lnTo>
                    <a:pt x="3962" y="30214"/>
                  </a:lnTo>
                  <a:lnTo>
                    <a:pt x="3962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4" name="object 3101">
              <a:extLst>
                <a:ext uri="{FF2B5EF4-FFF2-40B4-BE49-F238E27FC236}">
                  <a16:creationId xmlns:a16="http://schemas.microsoft.com/office/drawing/2014/main" id="{B88D48D6-4BFF-2EAA-AA04-F42BFAF7DC7C}"/>
                </a:ext>
              </a:extLst>
            </p:cNvPr>
            <p:cNvSpPr/>
            <p:nvPr/>
          </p:nvSpPr>
          <p:spPr>
            <a:xfrm>
              <a:off x="1290853" y="8025258"/>
              <a:ext cx="4445" cy="175260"/>
            </a:xfrm>
            <a:custGeom>
              <a:avLst/>
              <a:gdLst/>
              <a:ahLst/>
              <a:cxnLst/>
              <a:rect l="l" t="t" r="r" b="b"/>
              <a:pathLst>
                <a:path w="4444" h="175259">
                  <a:moveTo>
                    <a:pt x="3962" y="144428"/>
                  </a:moveTo>
                  <a:lnTo>
                    <a:pt x="0" y="146785"/>
                  </a:lnTo>
                  <a:lnTo>
                    <a:pt x="0" y="174740"/>
                  </a:lnTo>
                  <a:lnTo>
                    <a:pt x="3962" y="172400"/>
                  </a:lnTo>
                  <a:lnTo>
                    <a:pt x="3962" y="144428"/>
                  </a:lnTo>
                  <a:close/>
                </a:path>
                <a:path w="4444" h="175259">
                  <a:moveTo>
                    <a:pt x="3962" y="66041"/>
                  </a:moveTo>
                  <a:lnTo>
                    <a:pt x="0" y="70380"/>
                  </a:lnTo>
                  <a:lnTo>
                    <a:pt x="0" y="97985"/>
                  </a:lnTo>
                  <a:lnTo>
                    <a:pt x="3962" y="96881"/>
                  </a:lnTo>
                  <a:lnTo>
                    <a:pt x="3962" y="66041"/>
                  </a:lnTo>
                  <a:close/>
                </a:path>
                <a:path w="4444" h="175259">
                  <a:moveTo>
                    <a:pt x="0" y="0"/>
                  </a:moveTo>
                  <a:lnTo>
                    <a:pt x="0" y="29177"/>
                  </a:lnTo>
                  <a:lnTo>
                    <a:pt x="3571" y="32103"/>
                  </a:lnTo>
                  <a:lnTo>
                    <a:pt x="3962" y="32728"/>
                  </a:lnTo>
                  <a:lnTo>
                    <a:pt x="3962" y="1908"/>
                  </a:lnTo>
                  <a:lnTo>
                    <a:pt x="1361" y="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5" name="object 3102">
              <a:extLst>
                <a:ext uri="{FF2B5EF4-FFF2-40B4-BE49-F238E27FC236}">
                  <a16:creationId xmlns:a16="http://schemas.microsoft.com/office/drawing/2014/main" id="{DA5BDAB5-31ED-C4DE-3EF6-CCCFF1C63FBA}"/>
                </a:ext>
              </a:extLst>
            </p:cNvPr>
            <p:cNvSpPr/>
            <p:nvPr/>
          </p:nvSpPr>
          <p:spPr>
            <a:xfrm>
              <a:off x="1294815" y="8027167"/>
              <a:ext cx="4445" cy="170815"/>
            </a:xfrm>
            <a:custGeom>
              <a:avLst/>
              <a:gdLst/>
              <a:ahLst/>
              <a:cxnLst/>
              <a:rect l="l" t="t" r="r" b="b"/>
              <a:pathLst>
                <a:path w="4444" h="170815">
                  <a:moveTo>
                    <a:pt x="3962" y="140162"/>
                  </a:moveTo>
                  <a:lnTo>
                    <a:pt x="0" y="142519"/>
                  </a:lnTo>
                  <a:lnTo>
                    <a:pt x="0" y="170491"/>
                  </a:lnTo>
                  <a:lnTo>
                    <a:pt x="3962" y="168151"/>
                  </a:lnTo>
                  <a:lnTo>
                    <a:pt x="3962" y="140162"/>
                  </a:lnTo>
                  <a:close/>
                </a:path>
                <a:path w="4444" h="170815">
                  <a:moveTo>
                    <a:pt x="3962" y="57118"/>
                  </a:moveTo>
                  <a:lnTo>
                    <a:pt x="1997" y="61945"/>
                  </a:lnTo>
                  <a:lnTo>
                    <a:pt x="0" y="64132"/>
                  </a:lnTo>
                  <a:lnTo>
                    <a:pt x="0" y="94972"/>
                  </a:lnTo>
                  <a:lnTo>
                    <a:pt x="3962" y="92357"/>
                  </a:lnTo>
                  <a:lnTo>
                    <a:pt x="3962" y="57118"/>
                  </a:lnTo>
                  <a:close/>
                </a:path>
                <a:path w="4444" h="170815">
                  <a:moveTo>
                    <a:pt x="0" y="0"/>
                  </a:moveTo>
                  <a:lnTo>
                    <a:pt x="0" y="30820"/>
                  </a:lnTo>
                  <a:lnTo>
                    <a:pt x="3962" y="37162"/>
                  </a:lnTo>
                  <a:lnTo>
                    <a:pt x="3962" y="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6" name="object 3103">
              <a:extLst>
                <a:ext uri="{FF2B5EF4-FFF2-40B4-BE49-F238E27FC236}">
                  <a16:creationId xmlns:a16="http://schemas.microsoft.com/office/drawing/2014/main" id="{5D5D4242-CF64-6595-7CEC-244291D91D6E}"/>
                </a:ext>
              </a:extLst>
            </p:cNvPr>
            <p:cNvSpPr/>
            <p:nvPr/>
          </p:nvSpPr>
          <p:spPr>
            <a:xfrm>
              <a:off x="1298765" y="8029528"/>
              <a:ext cx="4445" cy="166370"/>
            </a:xfrm>
            <a:custGeom>
              <a:avLst/>
              <a:gdLst/>
              <a:ahLst/>
              <a:cxnLst/>
              <a:rect l="l" t="t" r="r" b="b"/>
              <a:pathLst>
                <a:path w="4444" h="166370">
                  <a:moveTo>
                    <a:pt x="3962" y="135452"/>
                  </a:moveTo>
                  <a:lnTo>
                    <a:pt x="0" y="137809"/>
                  </a:lnTo>
                  <a:lnTo>
                    <a:pt x="0" y="165798"/>
                  </a:lnTo>
                  <a:lnTo>
                    <a:pt x="3962" y="163458"/>
                  </a:lnTo>
                  <a:lnTo>
                    <a:pt x="3962" y="135452"/>
                  </a:lnTo>
                  <a:close/>
                </a:path>
                <a:path w="4444" h="166370">
                  <a:moveTo>
                    <a:pt x="0" y="0"/>
                  </a:moveTo>
                  <a:lnTo>
                    <a:pt x="0" y="34781"/>
                  </a:lnTo>
                  <a:lnTo>
                    <a:pt x="1214" y="36724"/>
                  </a:lnTo>
                  <a:lnTo>
                    <a:pt x="2184" y="49424"/>
                  </a:lnTo>
                  <a:lnTo>
                    <a:pt x="0" y="54789"/>
                  </a:lnTo>
                  <a:lnTo>
                    <a:pt x="0" y="90004"/>
                  </a:lnTo>
                  <a:lnTo>
                    <a:pt x="3962" y="87379"/>
                  </a:lnTo>
                  <a:lnTo>
                    <a:pt x="3962" y="2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7" name="object 3104">
              <a:extLst>
                <a:ext uri="{FF2B5EF4-FFF2-40B4-BE49-F238E27FC236}">
                  <a16:creationId xmlns:a16="http://schemas.microsoft.com/office/drawing/2014/main" id="{7574499B-8522-25F9-15FD-027A0EF115B7}"/>
                </a:ext>
              </a:extLst>
            </p:cNvPr>
            <p:cNvSpPr/>
            <p:nvPr/>
          </p:nvSpPr>
          <p:spPr>
            <a:xfrm>
              <a:off x="1302727" y="8031896"/>
              <a:ext cx="4445" cy="161290"/>
            </a:xfrm>
            <a:custGeom>
              <a:avLst/>
              <a:gdLst/>
              <a:ahLst/>
              <a:cxnLst/>
              <a:rect l="l" t="t" r="r" b="b"/>
              <a:pathLst>
                <a:path w="4444" h="161290">
                  <a:moveTo>
                    <a:pt x="3962" y="130727"/>
                  </a:moveTo>
                  <a:lnTo>
                    <a:pt x="0" y="133084"/>
                  </a:lnTo>
                  <a:lnTo>
                    <a:pt x="0" y="161089"/>
                  </a:lnTo>
                  <a:lnTo>
                    <a:pt x="3962" y="158749"/>
                  </a:lnTo>
                  <a:lnTo>
                    <a:pt x="3962" y="130727"/>
                  </a:lnTo>
                  <a:close/>
                </a:path>
                <a:path w="4444" h="161290">
                  <a:moveTo>
                    <a:pt x="0" y="0"/>
                  </a:moveTo>
                  <a:lnTo>
                    <a:pt x="0" y="85011"/>
                  </a:lnTo>
                  <a:lnTo>
                    <a:pt x="3962" y="82385"/>
                  </a:lnTo>
                  <a:lnTo>
                    <a:pt x="3962" y="2819"/>
                  </a:lnTo>
                  <a:lnTo>
                    <a:pt x="2235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8" name="object 3105">
              <a:extLst>
                <a:ext uri="{FF2B5EF4-FFF2-40B4-BE49-F238E27FC236}">
                  <a16:creationId xmlns:a16="http://schemas.microsoft.com/office/drawing/2014/main" id="{1B896905-D9C7-6F11-99A2-551C4DDEEA56}"/>
                </a:ext>
              </a:extLst>
            </p:cNvPr>
            <p:cNvSpPr/>
            <p:nvPr/>
          </p:nvSpPr>
          <p:spPr>
            <a:xfrm>
              <a:off x="1306677" y="7985213"/>
              <a:ext cx="4445" cy="205740"/>
            </a:xfrm>
            <a:custGeom>
              <a:avLst/>
              <a:gdLst/>
              <a:ahLst/>
              <a:cxnLst/>
              <a:rect l="l" t="t" r="r" b="b"/>
              <a:pathLst>
                <a:path w="4444" h="205740">
                  <a:moveTo>
                    <a:pt x="3962" y="175060"/>
                  </a:moveTo>
                  <a:lnTo>
                    <a:pt x="0" y="177417"/>
                  </a:lnTo>
                  <a:lnTo>
                    <a:pt x="0" y="205440"/>
                  </a:lnTo>
                  <a:lnTo>
                    <a:pt x="3962" y="203099"/>
                  </a:lnTo>
                  <a:lnTo>
                    <a:pt x="3962" y="175060"/>
                  </a:lnTo>
                  <a:close/>
                </a:path>
                <a:path w="4444" h="205740">
                  <a:moveTo>
                    <a:pt x="0" y="49491"/>
                  </a:moveTo>
                  <a:lnTo>
                    <a:pt x="0" y="129076"/>
                  </a:lnTo>
                  <a:lnTo>
                    <a:pt x="3498" y="126758"/>
                  </a:lnTo>
                  <a:lnTo>
                    <a:pt x="3962" y="126179"/>
                  </a:lnTo>
                  <a:lnTo>
                    <a:pt x="3962" y="52895"/>
                  </a:lnTo>
                  <a:lnTo>
                    <a:pt x="0" y="49491"/>
                  </a:lnTo>
                  <a:close/>
                </a:path>
                <a:path w="4444" h="205740">
                  <a:moveTo>
                    <a:pt x="3962" y="0"/>
                  </a:moveTo>
                  <a:lnTo>
                    <a:pt x="3479" y="0"/>
                  </a:lnTo>
                  <a:lnTo>
                    <a:pt x="3479" y="13728"/>
                  </a:lnTo>
                  <a:lnTo>
                    <a:pt x="3962" y="141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9" name="object 3106">
              <a:extLst>
                <a:ext uri="{FF2B5EF4-FFF2-40B4-BE49-F238E27FC236}">
                  <a16:creationId xmlns:a16="http://schemas.microsoft.com/office/drawing/2014/main" id="{CC03211A-AC31-9898-145B-1D4E644DAE66}"/>
                </a:ext>
              </a:extLst>
            </p:cNvPr>
            <p:cNvSpPr/>
            <p:nvPr/>
          </p:nvSpPr>
          <p:spPr>
            <a:xfrm>
              <a:off x="1310640" y="7985213"/>
              <a:ext cx="4445" cy="203200"/>
            </a:xfrm>
            <a:custGeom>
              <a:avLst/>
              <a:gdLst/>
              <a:ahLst/>
              <a:cxnLst/>
              <a:rect l="l" t="t" r="r" b="b"/>
              <a:pathLst>
                <a:path w="4444" h="203200">
                  <a:moveTo>
                    <a:pt x="3962" y="172703"/>
                  </a:moveTo>
                  <a:lnTo>
                    <a:pt x="0" y="175060"/>
                  </a:lnTo>
                  <a:lnTo>
                    <a:pt x="0" y="203099"/>
                  </a:lnTo>
                  <a:lnTo>
                    <a:pt x="3962" y="200759"/>
                  </a:lnTo>
                  <a:lnTo>
                    <a:pt x="3962" y="172703"/>
                  </a:lnTo>
                  <a:close/>
                </a:path>
                <a:path w="4444" h="203200">
                  <a:moveTo>
                    <a:pt x="0" y="52895"/>
                  </a:moveTo>
                  <a:lnTo>
                    <a:pt x="0" y="126179"/>
                  </a:lnTo>
                  <a:lnTo>
                    <a:pt x="3962" y="121229"/>
                  </a:lnTo>
                  <a:lnTo>
                    <a:pt x="3962" y="56299"/>
                  </a:lnTo>
                  <a:lnTo>
                    <a:pt x="0" y="52895"/>
                  </a:lnTo>
                  <a:close/>
                </a:path>
                <a:path w="4444" h="203200">
                  <a:moveTo>
                    <a:pt x="3962" y="0"/>
                  </a:moveTo>
                  <a:lnTo>
                    <a:pt x="0" y="0"/>
                  </a:lnTo>
                  <a:lnTo>
                    <a:pt x="0" y="14133"/>
                  </a:lnTo>
                  <a:lnTo>
                    <a:pt x="3962" y="174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0" name="object 3107">
              <a:extLst>
                <a:ext uri="{FF2B5EF4-FFF2-40B4-BE49-F238E27FC236}">
                  <a16:creationId xmlns:a16="http://schemas.microsoft.com/office/drawing/2014/main" id="{FDAF7D4D-005C-2211-0CA8-2A89064767AF}"/>
                </a:ext>
              </a:extLst>
            </p:cNvPr>
            <p:cNvSpPr/>
            <p:nvPr/>
          </p:nvSpPr>
          <p:spPr>
            <a:xfrm>
              <a:off x="1314589" y="7985213"/>
              <a:ext cx="4445" cy="201295"/>
            </a:xfrm>
            <a:custGeom>
              <a:avLst/>
              <a:gdLst/>
              <a:ahLst/>
              <a:cxnLst/>
              <a:rect l="l" t="t" r="r" b="b"/>
              <a:pathLst>
                <a:path w="4444" h="201295">
                  <a:moveTo>
                    <a:pt x="3962" y="170354"/>
                  </a:moveTo>
                  <a:lnTo>
                    <a:pt x="0" y="172711"/>
                  </a:lnTo>
                  <a:lnTo>
                    <a:pt x="0" y="200767"/>
                  </a:lnTo>
                  <a:lnTo>
                    <a:pt x="3962" y="198427"/>
                  </a:lnTo>
                  <a:lnTo>
                    <a:pt x="3962" y="170354"/>
                  </a:lnTo>
                  <a:close/>
                </a:path>
                <a:path w="4444" h="201295">
                  <a:moveTo>
                    <a:pt x="0" y="56288"/>
                  </a:moveTo>
                  <a:lnTo>
                    <a:pt x="0" y="121244"/>
                  </a:lnTo>
                  <a:lnTo>
                    <a:pt x="3962" y="116294"/>
                  </a:lnTo>
                  <a:lnTo>
                    <a:pt x="3962" y="62428"/>
                  </a:lnTo>
                  <a:lnTo>
                    <a:pt x="721" y="56908"/>
                  </a:lnTo>
                  <a:lnTo>
                    <a:pt x="0" y="56288"/>
                  </a:lnTo>
                  <a:close/>
                </a:path>
                <a:path w="4444" h="201295">
                  <a:moveTo>
                    <a:pt x="3962" y="0"/>
                  </a:moveTo>
                  <a:lnTo>
                    <a:pt x="0" y="0"/>
                  </a:lnTo>
                  <a:lnTo>
                    <a:pt x="0" y="17445"/>
                  </a:lnTo>
                  <a:lnTo>
                    <a:pt x="1625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1" name="object 3108">
              <a:extLst>
                <a:ext uri="{FF2B5EF4-FFF2-40B4-BE49-F238E27FC236}">
                  <a16:creationId xmlns:a16="http://schemas.microsoft.com/office/drawing/2014/main" id="{0F8589D6-4C12-4480-C3BC-FC63A483C9F8}"/>
                </a:ext>
              </a:extLst>
            </p:cNvPr>
            <p:cNvSpPr/>
            <p:nvPr/>
          </p:nvSpPr>
          <p:spPr>
            <a:xfrm>
              <a:off x="1318552" y="7985213"/>
              <a:ext cx="4445" cy="198755"/>
            </a:xfrm>
            <a:custGeom>
              <a:avLst/>
              <a:gdLst/>
              <a:ahLst/>
              <a:cxnLst/>
              <a:rect l="l" t="t" r="r" b="b"/>
              <a:pathLst>
                <a:path w="4444" h="198754">
                  <a:moveTo>
                    <a:pt x="3962" y="167997"/>
                  </a:moveTo>
                  <a:lnTo>
                    <a:pt x="0" y="170354"/>
                  </a:lnTo>
                  <a:lnTo>
                    <a:pt x="0" y="198427"/>
                  </a:lnTo>
                  <a:lnTo>
                    <a:pt x="3962" y="196087"/>
                  </a:lnTo>
                  <a:lnTo>
                    <a:pt x="3962" y="167997"/>
                  </a:lnTo>
                  <a:close/>
                </a:path>
                <a:path w="4444" h="198754">
                  <a:moveTo>
                    <a:pt x="0" y="62428"/>
                  </a:moveTo>
                  <a:lnTo>
                    <a:pt x="0" y="116294"/>
                  </a:lnTo>
                  <a:lnTo>
                    <a:pt x="2805" y="112788"/>
                  </a:lnTo>
                  <a:lnTo>
                    <a:pt x="3962" y="109477"/>
                  </a:lnTo>
                  <a:lnTo>
                    <a:pt x="3962" y="69176"/>
                  </a:lnTo>
                  <a:lnTo>
                    <a:pt x="0" y="62428"/>
                  </a:lnTo>
                  <a:close/>
                </a:path>
                <a:path w="4444" h="198754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2" name="object 3109">
              <a:extLst>
                <a:ext uri="{FF2B5EF4-FFF2-40B4-BE49-F238E27FC236}">
                  <a16:creationId xmlns:a16="http://schemas.microsoft.com/office/drawing/2014/main" id="{09A1B0D2-F219-B339-2EDA-E7758AF836CA}"/>
                </a:ext>
              </a:extLst>
            </p:cNvPr>
            <p:cNvSpPr/>
            <p:nvPr/>
          </p:nvSpPr>
          <p:spPr>
            <a:xfrm>
              <a:off x="1322501" y="7985213"/>
              <a:ext cx="4445" cy="196215"/>
            </a:xfrm>
            <a:custGeom>
              <a:avLst/>
              <a:gdLst/>
              <a:ahLst/>
              <a:cxnLst/>
              <a:rect l="l" t="t" r="r" b="b"/>
              <a:pathLst>
                <a:path w="4444" h="196215">
                  <a:moveTo>
                    <a:pt x="3962" y="165647"/>
                  </a:moveTo>
                  <a:lnTo>
                    <a:pt x="0" y="168004"/>
                  </a:lnTo>
                  <a:lnTo>
                    <a:pt x="0" y="196094"/>
                  </a:lnTo>
                  <a:lnTo>
                    <a:pt x="3962" y="193754"/>
                  </a:lnTo>
                  <a:lnTo>
                    <a:pt x="3962" y="165647"/>
                  </a:lnTo>
                  <a:close/>
                </a:path>
                <a:path w="4444" h="196215">
                  <a:moveTo>
                    <a:pt x="0" y="69154"/>
                  </a:moveTo>
                  <a:lnTo>
                    <a:pt x="0" y="109513"/>
                  </a:lnTo>
                  <a:lnTo>
                    <a:pt x="3962" y="98169"/>
                  </a:lnTo>
                  <a:lnTo>
                    <a:pt x="3962" y="69608"/>
                  </a:lnTo>
                  <a:lnTo>
                    <a:pt x="266" y="69608"/>
                  </a:lnTo>
                  <a:lnTo>
                    <a:pt x="0" y="69154"/>
                  </a:lnTo>
                  <a:close/>
                </a:path>
                <a:path w="4444" h="196215">
                  <a:moveTo>
                    <a:pt x="3962" y="67407"/>
                  </a:moveTo>
                  <a:lnTo>
                    <a:pt x="266" y="69608"/>
                  </a:lnTo>
                  <a:lnTo>
                    <a:pt x="3962" y="69608"/>
                  </a:lnTo>
                  <a:lnTo>
                    <a:pt x="3962" y="67407"/>
                  </a:lnTo>
                  <a:close/>
                </a:path>
                <a:path w="4444" h="196215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3" name="object 3110">
              <a:extLst>
                <a:ext uri="{FF2B5EF4-FFF2-40B4-BE49-F238E27FC236}">
                  <a16:creationId xmlns:a16="http://schemas.microsoft.com/office/drawing/2014/main" id="{A582CB63-65BF-0650-52A8-67BD73B3C870}"/>
                </a:ext>
              </a:extLst>
            </p:cNvPr>
            <p:cNvSpPr/>
            <p:nvPr/>
          </p:nvSpPr>
          <p:spPr>
            <a:xfrm>
              <a:off x="1326464" y="7985213"/>
              <a:ext cx="4445" cy="194310"/>
            </a:xfrm>
            <a:custGeom>
              <a:avLst/>
              <a:gdLst/>
              <a:ahLst/>
              <a:cxnLst/>
              <a:rect l="l" t="t" r="r" b="b"/>
              <a:pathLst>
                <a:path w="4444" h="194309">
                  <a:moveTo>
                    <a:pt x="3962" y="163290"/>
                  </a:moveTo>
                  <a:lnTo>
                    <a:pt x="0" y="165647"/>
                  </a:lnTo>
                  <a:lnTo>
                    <a:pt x="0" y="193754"/>
                  </a:lnTo>
                  <a:lnTo>
                    <a:pt x="3962" y="191414"/>
                  </a:lnTo>
                  <a:lnTo>
                    <a:pt x="3962" y="163290"/>
                  </a:lnTo>
                  <a:close/>
                </a:path>
                <a:path w="4444" h="194309">
                  <a:moveTo>
                    <a:pt x="3962" y="65048"/>
                  </a:moveTo>
                  <a:lnTo>
                    <a:pt x="0" y="67407"/>
                  </a:lnTo>
                  <a:lnTo>
                    <a:pt x="0" y="98169"/>
                  </a:lnTo>
                  <a:lnTo>
                    <a:pt x="660" y="96278"/>
                  </a:lnTo>
                  <a:lnTo>
                    <a:pt x="685" y="95008"/>
                  </a:lnTo>
                  <a:lnTo>
                    <a:pt x="3962" y="93078"/>
                  </a:lnTo>
                  <a:lnTo>
                    <a:pt x="3962" y="65048"/>
                  </a:lnTo>
                  <a:close/>
                </a:path>
                <a:path w="4444" h="194309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3962" y="1880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4" name="object 3111">
              <a:extLst>
                <a:ext uri="{FF2B5EF4-FFF2-40B4-BE49-F238E27FC236}">
                  <a16:creationId xmlns:a16="http://schemas.microsoft.com/office/drawing/2014/main" id="{B256B28F-8947-CEAC-23E8-FCEC3B167F77}"/>
                </a:ext>
              </a:extLst>
            </p:cNvPr>
            <p:cNvSpPr/>
            <p:nvPr/>
          </p:nvSpPr>
          <p:spPr>
            <a:xfrm>
              <a:off x="1330413" y="7985213"/>
              <a:ext cx="4445" cy="191770"/>
            </a:xfrm>
            <a:custGeom>
              <a:avLst/>
              <a:gdLst/>
              <a:ahLst/>
              <a:cxnLst/>
              <a:rect l="l" t="t" r="r" b="b"/>
              <a:pathLst>
                <a:path w="4444" h="191770">
                  <a:moveTo>
                    <a:pt x="3962" y="160941"/>
                  </a:moveTo>
                  <a:lnTo>
                    <a:pt x="0" y="163298"/>
                  </a:lnTo>
                  <a:lnTo>
                    <a:pt x="0" y="191422"/>
                  </a:lnTo>
                  <a:lnTo>
                    <a:pt x="3962" y="189082"/>
                  </a:lnTo>
                  <a:lnTo>
                    <a:pt x="3962" y="160941"/>
                  </a:lnTo>
                  <a:close/>
                </a:path>
                <a:path w="4444" h="191770">
                  <a:moveTo>
                    <a:pt x="3962" y="62696"/>
                  </a:moveTo>
                  <a:lnTo>
                    <a:pt x="0" y="65055"/>
                  </a:lnTo>
                  <a:lnTo>
                    <a:pt x="0" y="93086"/>
                  </a:lnTo>
                  <a:lnTo>
                    <a:pt x="3962" y="90752"/>
                  </a:lnTo>
                  <a:lnTo>
                    <a:pt x="3962" y="62696"/>
                  </a:lnTo>
                  <a:close/>
                </a:path>
                <a:path w="4444" h="191770">
                  <a:moveTo>
                    <a:pt x="3962" y="0"/>
                  </a:moveTo>
                  <a:lnTo>
                    <a:pt x="0" y="0"/>
                  </a:lnTo>
                  <a:lnTo>
                    <a:pt x="0" y="18808"/>
                  </a:lnTo>
                  <a:lnTo>
                    <a:pt x="698" y="18808"/>
                  </a:lnTo>
                  <a:lnTo>
                    <a:pt x="3962" y="160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5" name="object 3112">
              <a:extLst>
                <a:ext uri="{FF2B5EF4-FFF2-40B4-BE49-F238E27FC236}">
                  <a16:creationId xmlns:a16="http://schemas.microsoft.com/office/drawing/2014/main" id="{D6F18128-4AF9-C8A3-ACFB-30A43072307E}"/>
                </a:ext>
              </a:extLst>
            </p:cNvPr>
            <p:cNvSpPr/>
            <p:nvPr/>
          </p:nvSpPr>
          <p:spPr>
            <a:xfrm>
              <a:off x="1334376" y="7985213"/>
              <a:ext cx="4445" cy="189230"/>
            </a:xfrm>
            <a:custGeom>
              <a:avLst/>
              <a:gdLst/>
              <a:ahLst/>
              <a:cxnLst/>
              <a:rect l="l" t="t" r="r" b="b"/>
              <a:pathLst>
                <a:path w="4444" h="189229">
                  <a:moveTo>
                    <a:pt x="3962" y="158584"/>
                  </a:moveTo>
                  <a:lnTo>
                    <a:pt x="0" y="160941"/>
                  </a:lnTo>
                  <a:lnTo>
                    <a:pt x="0" y="189082"/>
                  </a:lnTo>
                  <a:lnTo>
                    <a:pt x="3962" y="186741"/>
                  </a:lnTo>
                  <a:lnTo>
                    <a:pt x="3962" y="158584"/>
                  </a:lnTo>
                  <a:close/>
                </a:path>
                <a:path w="4444" h="189229">
                  <a:moveTo>
                    <a:pt x="3962" y="60336"/>
                  </a:moveTo>
                  <a:lnTo>
                    <a:pt x="0" y="62696"/>
                  </a:lnTo>
                  <a:lnTo>
                    <a:pt x="0" y="90752"/>
                  </a:lnTo>
                  <a:lnTo>
                    <a:pt x="3962" y="88418"/>
                  </a:lnTo>
                  <a:lnTo>
                    <a:pt x="3962" y="60336"/>
                  </a:lnTo>
                  <a:close/>
                </a:path>
                <a:path w="4444" h="189229">
                  <a:moveTo>
                    <a:pt x="2793" y="0"/>
                  </a:moveTo>
                  <a:lnTo>
                    <a:pt x="0" y="0"/>
                  </a:lnTo>
                  <a:lnTo>
                    <a:pt x="0" y="16071"/>
                  </a:lnTo>
                  <a:lnTo>
                    <a:pt x="2793" y="13728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6" name="object 3113">
              <a:extLst>
                <a:ext uri="{FF2B5EF4-FFF2-40B4-BE49-F238E27FC236}">
                  <a16:creationId xmlns:a16="http://schemas.microsoft.com/office/drawing/2014/main" id="{1BDAD906-7EAB-649C-A145-D95F982A724C}"/>
                </a:ext>
              </a:extLst>
            </p:cNvPr>
            <p:cNvSpPr/>
            <p:nvPr/>
          </p:nvSpPr>
          <p:spPr>
            <a:xfrm>
              <a:off x="1338326" y="8043198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0"/>
                  </a:moveTo>
                  <a:lnTo>
                    <a:pt x="0" y="100607"/>
                  </a:lnTo>
                  <a:lnTo>
                    <a:pt x="0" y="128765"/>
                  </a:lnTo>
                  <a:lnTo>
                    <a:pt x="3962" y="126425"/>
                  </a:lnTo>
                  <a:lnTo>
                    <a:pt x="3962" y="98250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441"/>
                  </a:lnTo>
                  <a:lnTo>
                    <a:pt x="3962" y="2810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7" name="object 3114">
              <a:extLst>
                <a:ext uri="{FF2B5EF4-FFF2-40B4-BE49-F238E27FC236}">
                  <a16:creationId xmlns:a16="http://schemas.microsoft.com/office/drawing/2014/main" id="{21FB0B64-2080-D0C8-AC28-E46E6B5D94D6}"/>
                </a:ext>
              </a:extLst>
            </p:cNvPr>
            <p:cNvSpPr/>
            <p:nvPr/>
          </p:nvSpPr>
          <p:spPr>
            <a:xfrm>
              <a:off x="1342288" y="8040838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3"/>
                  </a:moveTo>
                  <a:lnTo>
                    <a:pt x="0" y="100610"/>
                  </a:lnTo>
                  <a:lnTo>
                    <a:pt x="0" y="128784"/>
                  </a:lnTo>
                  <a:lnTo>
                    <a:pt x="3962" y="126444"/>
                  </a:lnTo>
                  <a:lnTo>
                    <a:pt x="3962" y="98253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467"/>
                  </a:lnTo>
                  <a:lnTo>
                    <a:pt x="3962" y="281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8" name="object 3115">
              <a:extLst>
                <a:ext uri="{FF2B5EF4-FFF2-40B4-BE49-F238E27FC236}">
                  <a16:creationId xmlns:a16="http://schemas.microsoft.com/office/drawing/2014/main" id="{9653857F-20E2-2436-2D3D-10406700C6D7}"/>
                </a:ext>
              </a:extLst>
            </p:cNvPr>
            <p:cNvSpPr/>
            <p:nvPr/>
          </p:nvSpPr>
          <p:spPr>
            <a:xfrm>
              <a:off x="1346250" y="8038486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49" y="98256"/>
                  </a:moveTo>
                  <a:lnTo>
                    <a:pt x="0" y="100605"/>
                  </a:lnTo>
                  <a:lnTo>
                    <a:pt x="0" y="128796"/>
                  </a:lnTo>
                  <a:lnTo>
                    <a:pt x="3949" y="126464"/>
                  </a:lnTo>
                  <a:lnTo>
                    <a:pt x="3949" y="98256"/>
                  </a:lnTo>
                  <a:close/>
                </a:path>
                <a:path w="4444" h="128904">
                  <a:moveTo>
                    <a:pt x="3949" y="0"/>
                  </a:moveTo>
                  <a:lnTo>
                    <a:pt x="0" y="2352"/>
                  </a:lnTo>
                  <a:lnTo>
                    <a:pt x="0" y="30485"/>
                  </a:lnTo>
                  <a:lnTo>
                    <a:pt x="3949" y="2815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9" name="object 3116">
              <a:extLst>
                <a:ext uri="{FF2B5EF4-FFF2-40B4-BE49-F238E27FC236}">
                  <a16:creationId xmlns:a16="http://schemas.microsoft.com/office/drawing/2014/main" id="{228885AF-068C-32CC-879C-84F3BF7448B9}"/>
                </a:ext>
              </a:extLst>
            </p:cNvPr>
            <p:cNvSpPr/>
            <p:nvPr/>
          </p:nvSpPr>
          <p:spPr>
            <a:xfrm>
              <a:off x="1350200" y="8036126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58"/>
                  </a:moveTo>
                  <a:lnTo>
                    <a:pt x="0" y="100615"/>
                  </a:lnTo>
                  <a:lnTo>
                    <a:pt x="0" y="128824"/>
                  </a:lnTo>
                  <a:lnTo>
                    <a:pt x="3962" y="126483"/>
                  </a:lnTo>
                  <a:lnTo>
                    <a:pt x="3962" y="98258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18"/>
                  </a:lnTo>
                  <a:lnTo>
                    <a:pt x="3962" y="28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0" name="object 3117">
              <a:extLst>
                <a:ext uri="{FF2B5EF4-FFF2-40B4-BE49-F238E27FC236}">
                  <a16:creationId xmlns:a16="http://schemas.microsoft.com/office/drawing/2014/main" id="{52406A05-5DD7-A4E2-A104-9F2938BB6E96}"/>
                </a:ext>
              </a:extLst>
            </p:cNvPr>
            <p:cNvSpPr/>
            <p:nvPr/>
          </p:nvSpPr>
          <p:spPr>
            <a:xfrm>
              <a:off x="1354150" y="8033774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1"/>
                  </a:moveTo>
                  <a:lnTo>
                    <a:pt x="0" y="100618"/>
                  </a:lnTo>
                  <a:lnTo>
                    <a:pt x="0" y="128843"/>
                  </a:lnTo>
                  <a:lnTo>
                    <a:pt x="3962" y="126503"/>
                  </a:lnTo>
                  <a:lnTo>
                    <a:pt x="3962" y="98261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44"/>
                  </a:lnTo>
                  <a:lnTo>
                    <a:pt x="3962" y="2821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1" name="object 3118">
              <a:extLst>
                <a:ext uri="{FF2B5EF4-FFF2-40B4-BE49-F238E27FC236}">
                  <a16:creationId xmlns:a16="http://schemas.microsoft.com/office/drawing/2014/main" id="{22293878-EE48-720C-E885-BB059E277898}"/>
                </a:ext>
              </a:extLst>
            </p:cNvPr>
            <p:cNvSpPr/>
            <p:nvPr/>
          </p:nvSpPr>
          <p:spPr>
            <a:xfrm>
              <a:off x="1358112" y="8031414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4"/>
                  </a:moveTo>
                  <a:lnTo>
                    <a:pt x="0" y="100621"/>
                  </a:lnTo>
                  <a:lnTo>
                    <a:pt x="0" y="128863"/>
                  </a:lnTo>
                  <a:lnTo>
                    <a:pt x="3962" y="126523"/>
                  </a:lnTo>
                  <a:lnTo>
                    <a:pt x="3962" y="98264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70"/>
                  </a:lnTo>
                  <a:lnTo>
                    <a:pt x="3962" y="2823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2" name="object 3119">
              <a:extLst>
                <a:ext uri="{FF2B5EF4-FFF2-40B4-BE49-F238E27FC236}">
                  <a16:creationId xmlns:a16="http://schemas.microsoft.com/office/drawing/2014/main" id="{9D76496F-3D58-9EB8-C867-CFF864FF5209}"/>
                </a:ext>
              </a:extLst>
            </p:cNvPr>
            <p:cNvSpPr/>
            <p:nvPr/>
          </p:nvSpPr>
          <p:spPr>
            <a:xfrm>
              <a:off x="1362062" y="8029062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7"/>
                  </a:moveTo>
                  <a:lnTo>
                    <a:pt x="0" y="100623"/>
                  </a:lnTo>
                  <a:lnTo>
                    <a:pt x="0" y="128882"/>
                  </a:lnTo>
                  <a:lnTo>
                    <a:pt x="3962" y="126542"/>
                  </a:lnTo>
                  <a:lnTo>
                    <a:pt x="3962" y="98267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596"/>
                  </a:lnTo>
                  <a:lnTo>
                    <a:pt x="3962" y="2826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3" name="object 3120">
              <a:extLst>
                <a:ext uri="{FF2B5EF4-FFF2-40B4-BE49-F238E27FC236}">
                  <a16:creationId xmlns:a16="http://schemas.microsoft.com/office/drawing/2014/main" id="{EF1DFFA5-ABDF-9207-D435-6EF3F6B7D760}"/>
                </a:ext>
              </a:extLst>
            </p:cNvPr>
            <p:cNvSpPr/>
            <p:nvPr/>
          </p:nvSpPr>
          <p:spPr>
            <a:xfrm>
              <a:off x="1366024" y="8026702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8269"/>
                  </a:moveTo>
                  <a:lnTo>
                    <a:pt x="0" y="100626"/>
                  </a:lnTo>
                  <a:lnTo>
                    <a:pt x="0" y="128902"/>
                  </a:lnTo>
                  <a:lnTo>
                    <a:pt x="3962" y="126562"/>
                  </a:lnTo>
                  <a:lnTo>
                    <a:pt x="3962" y="98269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0" y="2359"/>
                  </a:lnTo>
                  <a:lnTo>
                    <a:pt x="0" y="30621"/>
                  </a:lnTo>
                  <a:lnTo>
                    <a:pt x="3962" y="2828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4" name="object 3121">
              <a:extLst>
                <a:ext uri="{FF2B5EF4-FFF2-40B4-BE49-F238E27FC236}">
                  <a16:creationId xmlns:a16="http://schemas.microsoft.com/office/drawing/2014/main" id="{DA434110-DFA3-E29E-3E18-2ACCA58BBACF}"/>
                </a:ext>
              </a:extLst>
            </p:cNvPr>
            <p:cNvSpPr/>
            <p:nvPr/>
          </p:nvSpPr>
          <p:spPr>
            <a:xfrm>
              <a:off x="1369987" y="8024343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2"/>
                  </a:moveTo>
                  <a:lnTo>
                    <a:pt x="0" y="100629"/>
                  </a:lnTo>
                  <a:lnTo>
                    <a:pt x="0" y="128921"/>
                  </a:lnTo>
                  <a:lnTo>
                    <a:pt x="3962" y="126581"/>
                  </a:lnTo>
                  <a:lnTo>
                    <a:pt x="3962" y="9827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47"/>
                  </a:lnTo>
                  <a:lnTo>
                    <a:pt x="3962" y="283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5" name="object 3122">
              <a:extLst>
                <a:ext uri="{FF2B5EF4-FFF2-40B4-BE49-F238E27FC236}">
                  <a16:creationId xmlns:a16="http://schemas.microsoft.com/office/drawing/2014/main" id="{B41D1F76-86B0-0C0F-646E-1FACCD6A716F}"/>
                </a:ext>
              </a:extLst>
            </p:cNvPr>
            <p:cNvSpPr/>
            <p:nvPr/>
          </p:nvSpPr>
          <p:spPr>
            <a:xfrm>
              <a:off x="1373936" y="8021991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5"/>
                  </a:moveTo>
                  <a:lnTo>
                    <a:pt x="0" y="100632"/>
                  </a:lnTo>
                  <a:lnTo>
                    <a:pt x="0" y="128941"/>
                  </a:lnTo>
                  <a:lnTo>
                    <a:pt x="3962" y="126601"/>
                  </a:lnTo>
                  <a:lnTo>
                    <a:pt x="3962" y="9827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73"/>
                  </a:lnTo>
                  <a:lnTo>
                    <a:pt x="3962" y="2833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6" name="object 3123">
              <a:extLst>
                <a:ext uri="{FF2B5EF4-FFF2-40B4-BE49-F238E27FC236}">
                  <a16:creationId xmlns:a16="http://schemas.microsoft.com/office/drawing/2014/main" id="{7F5A65B3-71CD-429D-56BE-55D7650AE012}"/>
                </a:ext>
              </a:extLst>
            </p:cNvPr>
            <p:cNvSpPr/>
            <p:nvPr/>
          </p:nvSpPr>
          <p:spPr>
            <a:xfrm>
              <a:off x="1377899" y="8019631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77"/>
                  </a:moveTo>
                  <a:lnTo>
                    <a:pt x="0" y="100634"/>
                  </a:lnTo>
                  <a:lnTo>
                    <a:pt x="0" y="128961"/>
                  </a:lnTo>
                  <a:lnTo>
                    <a:pt x="3962" y="126621"/>
                  </a:lnTo>
                  <a:lnTo>
                    <a:pt x="3962" y="98277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699"/>
                  </a:lnTo>
                  <a:lnTo>
                    <a:pt x="3962" y="2836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7" name="object 3124">
              <a:extLst>
                <a:ext uri="{FF2B5EF4-FFF2-40B4-BE49-F238E27FC236}">
                  <a16:creationId xmlns:a16="http://schemas.microsoft.com/office/drawing/2014/main" id="{052D5937-FFD6-314B-4F31-AC92B6593911}"/>
                </a:ext>
              </a:extLst>
            </p:cNvPr>
            <p:cNvSpPr/>
            <p:nvPr/>
          </p:nvSpPr>
          <p:spPr>
            <a:xfrm>
              <a:off x="1381848" y="8017279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0"/>
                  </a:moveTo>
                  <a:lnTo>
                    <a:pt x="0" y="100637"/>
                  </a:lnTo>
                  <a:lnTo>
                    <a:pt x="0" y="128980"/>
                  </a:lnTo>
                  <a:lnTo>
                    <a:pt x="3962" y="126640"/>
                  </a:lnTo>
                  <a:lnTo>
                    <a:pt x="3962" y="98280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24"/>
                  </a:lnTo>
                  <a:lnTo>
                    <a:pt x="3962" y="2839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8" name="object 3125">
              <a:extLst>
                <a:ext uri="{FF2B5EF4-FFF2-40B4-BE49-F238E27FC236}">
                  <a16:creationId xmlns:a16="http://schemas.microsoft.com/office/drawing/2014/main" id="{16497D7F-F21A-726E-FFA1-919586C57B23}"/>
                </a:ext>
              </a:extLst>
            </p:cNvPr>
            <p:cNvSpPr/>
            <p:nvPr/>
          </p:nvSpPr>
          <p:spPr>
            <a:xfrm>
              <a:off x="1385811" y="8014919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3"/>
                  </a:moveTo>
                  <a:lnTo>
                    <a:pt x="0" y="100640"/>
                  </a:lnTo>
                  <a:lnTo>
                    <a:pt x="0" y="129000"/>
                  </a:lnTo>
                  <a:lnTo>
                    <a:pt x="3962" y="126660"/>
                  </a:lnTo>
                  <a:lnTo>
                    <a:pt x="3962" y="98283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50"/>
                  </a:lnTo>
                  <a:lnTo>
                    <a:pt x="3962" y="2841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9" name="object 3126">
              <a:extLst>
                <a:ext uri="{FF2B5EF4-FFF2-40B4-BE49-F238E27FC236}">
                  <a16:creationId xmlns:a16="http://schemas.microsoft.com/office/drawing/2014/main" id="{591B98A5-1D67-A71D-B84E-F2A923C34CC5}"/>
                </a:ext>
              </a:extLst>
            </p:cNvPr>
            <p:cNvSpPr/>
            <p:nvPr/>
          </p:nvSpPr>
          <p:spPr>
            <a:xfrm>
              <a:off x="1389761" y="8012567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5"/>
                  </a:moveTo>
                  <a:lnTo>
                    <a:pt x="0" y="100642"/>
                  </a:lnTo>
                  <a:lnTo>
                    <a:pt x="0" y="129019"/>
                  </a:lnTo>
                  <a:lnTo>
                    <a:pt x="3962" y="126679"/>
                  </a:lnTo>
                  <a:lnTo>
                    <a:pt x="3962" y="9828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776"/>
                  </a:lnTo>
                  <a:lnTo>
                    <a:pt x="3962" y="2844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0" name="object 3127">
              <a:extLst>
                <a:ext uri="{FF2B5EF4-FFF2-40B4-BE49-F238E27FC236}">
                  <a16:creationId xmlns:a16="http://schemas.microsoft.com/office/drawing/2014/main" id="{1CBF8EC6-57D8-AFEE-B1BD-4AEAE17ACD24}"/>
                </a:ext>
              </a:extLst>
            </p:cNvPr>
            <p:cNvSpPr/>
            <p:nvPr/>
          </p:nvSpPr>
          <p:spPr>
            <a:xfrm>
              <a:off x="1393723" y="8010207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88"/>
                  </a:moveTo>
                  <a:lnTo>
                    <a:pt x="0" y="100645"/>
                  </a:lnTo>
                  <a:lnTo>
                    <a:pt x="0" y="129039"/>
                  </a:lnTo>
                  <a:lnTo>
                    <a:pt x="3962" y="126699"/>
                  </a:lnTo>
                  <a:lnTo>
                    <a:pt x="3962" y="98288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02"/>
                  </a:lnTo>
                  <a:lnTo>
                    <a:pt x="3962" y="284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1" name="object 3128">
              <a:extLst>
                <a:ext uri="{FF2B5EF4-FFF2-40B4-BE49-F238E27FC236}">
                  <a16:creationId xmlns:a16="http://schemas.microsoft.com/office/drawing/2014/main" id="{615982C9-A199-A254-2A2C-66090BE813DE}"/>
                </a:ext>
              </a:extLst>
            </p:cNvPr>
            <p:cNvSpPr/>
            <p:nvPr/>
          </p:nvSpPr>
          <p:spPr>
            <a:xfrm>
              <a:off x="1397685" y="8007855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49" y="98291"/>
                  </a:moveTo>
                  <a:lnTo>
                    <a:pt x="0" y="100640"/>
                  </a:lnTo>
                  <a:lnTo>
                    <a:pt x="0" y="129051"/>
                  </a:lnTo>
                  <a:lnTo>
                    <a:pt x="3949" y="126718"/>
                  </a:lnTo>
                  <a:lnTo>
                    <a:pt x="3949" y="98291"/>
                  </a:lnTo>
                  <a:close/>
                </a:path>
                <a:path w="4444" h="129540">
                  <a:moveTo>
                    <a:pt x="3949" y="0"/>
                  </a:moveTo>
                  <a:lnTo>
                    <a:pt x="0" y="2352"/>
                  </a:lnTo>
                  <a:lnTo>
                    <a:pt x="0" y="30820"/>
                  </a:lnTo>
                  <a:lnTo>
                    <a:pt x="3949" y="2849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2" name="object 3129">
              <a:extLst>
                <a:ext uri="{FF2B5EF4-FFF2-40B4-BE49-F238E27FC236}">
                  <a16:creationId xmlns:a16="http://schemas.microsoft.com/office/drawing/2014/main" id="{7CF80ECE-5F46-77CB-3A1F-68A2A0299B4D}"/>
                </a:ext>
              </a:extLst>
            </p:cNvPr>
            <p:cNvSpPr/>
            <p:nvPr/>
          </p:nvSpPr>
          <p:spPr>
            <a:xfrm>
              <a:off x="1401635" y="8005496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4"/>
                  </a:moveTo>
                  <a:lnTo>
                    <a:pt x="0" y="100651"/>
                  </a:lnTo>
                  <a:lnTo>
                    <a:pt x="0" y="129078"/>
                  </a:lnTo>
                  <a:lnTo>
                    <a:pt x="3962" y="126738"/>
                  </a:lnTo>
                  <a:lnTo>
                    <a:pt x="3962" y="98294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53"/>
                  </a:lnTo>
                  <a:lnTo>
                    <a:pt x="3962" y="285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3" name="object 3130">
              <a:extLst>
                <a:ext uri="{FF2B5EF4-FFF2-40B4-BE49-F238E27FC236}">
                  <a16:creationId xmlns:a16="http://schemas.microsoft.com/office/drawing/2014/main" id="{0A1D93B1-F03E-E2F5-CA03-5E2AB146B47F}"/>
                </a:ext>
              </a:extLst>
            </p:cNvPr>
            <p:cNvSpPr/>
            <p:nvPr/>
          </p:nvSpPr>
          <p:spPr>
            <a:xfrm>
              <a:off x="1405585" y="8003143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6"/>
                  </a:moveTo>
                  <a:lnTo>
                    <a:pt x="0" y="100653"/>
                  </a:lnTo>
                  <a:lnTo>
                    <a:pt x="0" y="129098"/>
                  </a:lnTo>
                  <a:lnTo>
                    <a:pt x="3962" y="126758"/>
                  </a:lnTo>
                  <a:lnTo>
                    <a:pt x="3962" y="98296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879"/>
                  </a:lnTo>
                  <a:lnTo>
                    <a:pt x="3962" y="285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4" name="object 3131">
              <a:extLst>
                <a:ext uri="{FF2B5EF4-FFF2-40B4-BE49-F238E27FC236}">
                  <a16:creationId xmlns:a16="http://schemas.microsoft.com/office/drawing/2014/main" id="{C29891DB-57C6-EE3C-691A-AE7B4069962F}"/>
                </a:ext>
              </a:extLst>
            </p:cNvPr>
            <p:cNvSpPr/>
            <p:nvPr/>
          </p:nvSpPr>
          <p:spPr>
            <a:xfrm>
              <a:off x="1409547" y="8000784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299"/>
                  </a:moveTo>
                  <a:lnTo>
                    <a:pt x="0" y="100656"/>
                  </a:lnTo>
                  <a:lnTo>
                    <a:pt x="0" y="129117"/>
                  </a:lnTo>
                  <a:lnTo>
                    <a:pt x="3962" y="126777"/>
                  </a:lnTo>
                  <a:lnTo>
                    <a:pt x="3962" y="98299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05"/>
                  </a:lnTo>
                  <a:lnTo>
                    <a:pt x="3962" y="285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5" name="object 3132">
              <a:extLst>
                <a:ext uri="{FF2B5EF4-FFF2-40B4-BE49-F238E27FC236}">
                  <a16:creationId xmlns:a16="http://schemas.microsoft.com/office/drawing/2014/main" id="{CCCA6929-19B1-E97B-CADC-480433484205}"/>
                </a:ext>
              </a:extLst>
            </p:cNvPr>
            <p:cNvSpPr/>
            <p:nvPr/>
          </p:nvSpPr>
          <p:spPr>
            <a:xfrm>
              <a:off x="1413497" y="7998432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2"/>
                  </a:moveTo>
                  <a:lnTo>
                    <a:pt x="0" y="100659"/>
                  </a:lnTo>
                  <a:lnTo>
                    <a:pt x="0" y="129137"/>
                  </a:lnTo>
                  <a:lnTo>
                    <a:pt x="3962" y="126797"/>
                  </a:lnTo>
                  <a:lnTo>
                    <a:pt x="3962" y="9830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30"/>
                  </a:lnTo>
                  <a:lnTo>
                    <a:pt x="3962" y="2859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6" name="object 3133">
              <a:extLst>
                <a:ext uri="{FF2B5EF4-FFF2-40B4-BE49-F238E27FC236}">
                  <a16:creationId xmlns:a16="http://schemas.microsoft.com/office/drawing/2014/main" id="{CE50B20E-1272-78FB-2FBE-C756D8557D99}"/>
                </a:ext>
              </a:extLst>
            </p:cNvPr>
            <p:cNvSpPr/>
            <p:nvPr/>
          </p:nvSpPr>
          <p:spPr>
            <a:xfrm>
              <a:off x="1417459" y="7996072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4"/>
                  </a:moveTo>
                  <a:lnTo>
                    <a:pt x="0" y="100661"/>
                  </a:lnTo>
                  <a:lnTo>
                    <a:pt x="0" y="129156"/>
                  </a:lnTo>
                  <a:lnTo>
                    <a:pt x="3962" y="126816"/>
                  </a:lnTo>
                  <a:lnTo>
                    <a:pt x="3962" y="98304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56"/>
                  </a:lnTo>
                  <a:lnTo>
                    <a:pt x="3962" y="2862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7" name="object 3134">
              <a:extLst>
                <a:ext uri="{FF2B5EF4-FFF2-40B4-BE49-F238E27FC236}">
                  <a16:creationId xmlns:a16="http://schemas.microsoft.com/office/drawing/2014/main" id="{CA2A7B6C-2445-7611-45DB-F35775D52CC3}"/>
                </a:ext>
              </a:extLst>
            </p:cNvPr>
            <p:cNvSpPr/>
            <p:nvPr/>
          </p:nvSpPr>
          <p:spPr>
            <a:xfrm>
              <a:off x="1421409" y="7993720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07"/>
                  </a:moveTo>
                  <a:lnTo>
                    <a:pt x="0" y="100664"/>
                  </a:lnTo>
                  <a:lnTo>
                    <a:pt x="0" y="129176"/>
                  </a:lnTo>
                  <a:lnTo>
                    <a:pt x="3962" y="126836"/>
                  </a:lnTo>
                  <a:lnTo>
                    <a:pt x="3962" y="98307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0982"/>
                  </a:lnTo>
                  <a:lnTo>
                    <a:pt x="3962" y="2864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8" name="object 3135">
              <a:extLst>
                <a:ext uri="{FF2B5EF4-FFF2-40B4-BE49-F238E27FC236}">
                  <a16:creationId xmlns:a16="http://schemas.microsoft.com/office/drawing/2014/main" id="{117BC757-3BF8-0625-F0EA-F679693E5F39}"/>
                </a:ext>
              </a:extLst>
            </p:cNvPr>
            <p:cNvSpPr/>
            <p:nvPr/>
          </p:nvSpPr>
          <p:spPr>
            <a:xfrm>
              <a:off x="1425371" y="7991360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0"/>
                  </a:moveTo>
                  <a:lnTo>
                    <a:pt x="0" y="100667"/>
                  </a:lnTo>
                  <a:lnTo>
                    <a:pt x="0" y="129196"/>
                  </a:lnTo>
                  <a:lnTo>
                    <a:pt x="3962" y="126856"/>
                  </a:lnTo>
                  <a:lnTo>
                    <a:pt x="3962" y="98310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08"/>
                  </a:lnTo>
                  <a:lnTo>
                    <a:pt x="3962" y="286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9" name="object 3136">
              <a:extLst>
                <a:ext uri="{FF2B5EF4-FFF2-40B4-BE49-F238E27FC236}">
                  <a16:creationId xmlns:a16="http://schemas.microsoft.com/office/drawing/2014/main" id="{A3FE8A49-4FDA-428A-4CD2-65927B93D727}"/>
                </a:ext>
              </a:extLst>
            </p:cNvPr>
            <p:cNvSpPr/>
            <p:nvPr/>
          </p:nvSpPr>
          <p:spPr>
            <a:xfrm>
              <a:off x="1429321" y="7989008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2"/>
                  </a:moveTo>
                  <a:lnTo>
                    <a:pt x="0" y="100669"/>
                  </a:lnTo>
                  <a:lnTo>
                    <a:pt x="0" y="129215"/>
                  </a:lnTo>
                  <a:lnTo>
                    <a:pt x="3962" y="126875"/>
                  </a:lnTo>
                  <a:lnTo>
                    <a:pt x="3962" y="98312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33"/>
                  </a:lnTo>
                  <a:lnTo>
                    <a:pt x="3962" y="287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0" name="object 3137">
              <a:extLst>
                <a:ext uri="{FF2B5EF4-FFF2-40B4-BE49-F238E27FC236}">
                  <a16:creationId xmlns:a16="http://schemas.microsoft.com/office/drawing/2014/main" id="{9BB4F64D-198D-F0C2-DA19-8A42395F6186}"/>
                </a:ext>
              </a:extLst>
            </p:cNvPr>
            <p:cNvSpPr/>
            <p:nvPr/>
          </p:nvSpPr>
          <p:spPr>
            <a:xfrm>
              <a:off x="1433283" y="7986648"/>
              <a:ext cx="4445" cy="129539"/>
            </a:xfrm>
            <a:custGeom>
              <a:avLst/>
              <a:gdLst/>
              <a:ahLst/>
              <a:cxnLst/>
              <a:rect l="l" t="t" r="r" b="b"/>
              <a:pathLst>
                <a:path w="4444" h="129540">
                  <a:moveTo>
                    <a:pt x="3962" y="98315"/>
                  </a:moveTo>
                  <a:lnTo>
                    <a:pt x="0" y="100672"/>
                  </a:lnTo>
                  <a:lnTo>
                    <a:pt x="0" y="129235"/>
                  </a:lnTo>
                  <a:lnTo>
                    <a:pt x="3962" y="126895"/>
                  </a:lnTo>
                  <a:lnTo>
                    <a:pt x="3962" y="98315"/>
                  </a:lnTo>
                  <a:close/>
                </a:path>
                <a:path w="4444" h="129540">
                  <a:moveTo>
                    <a:pt x="3962" y="0"/>
                  </a:moveTo>
                  <a:lnTo>
                    <a:pt x="0" y="2359"/>
                  </a:lnTo>
                  <a:lnTo>
                    <a:pt x="0" y="31059"/>
                  </a:lnTo>
                  <a:lnTo>
                    <a:pt x="3962" y="287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1" name="object 3138">
              <a:extLst>
                <a:ext uri="{FF2B5EF4-FFF2-40B4-BE49-F238E27FC236}">
                  <a16:creationId xmlns:a16="http://schemas.microsoft.com/office/drawing/2014/main" id="{37007312-C7CD-F385-100C-5FC1CDD171C7}"/>
                </a:ext>
              </a:extLst>
            </p:cNvPr>
            <p:cNvSpPr/>
            <p:nvPr/>
          </p:nvSpPr>
          <p:spPr>
            <a:xfrm>
              <a:off x="1437233" y="7985213"/>
              <a:ext cx="4445" cy="128905"/>
            </a:xfrm>
            <a:custGeom>
              <a:avLst/>
              <a:gdLst/>
              <a:ahLst/>
              <a:cxnLst/>
              <a:rect l="l" t="t" r="r" b="b"/>
              <a:pathLst>
                <a:path w="4444" h="128904">
                  <a:moveTo>
                    <a:pt x="3962" y="97401"/>
                  </a:moveTo>
                  <a:lnTo>
                    <a:pt x="0" y="99758"/>
                  </a:lnTo>
                  <a:lnTo>
                    <a:pt x="0" y="128337"/>
                  </a:lnTo>
                  <a:lnTo>
                    <a:pt x="3962" y="125997"/>
                  </a:lnTo>
                  <a:lnTo>
                    <a:pt x="3962" y="97401"/>
                  </a:lnTo>
                  <a:close/>
                </a:path>
                <a:path w="4444" h="128904">
                  <a:moveTo>
                    <a:pt x="3962" y="0"/>
                  </a:moveTo>
                  <a:lnTo>
                    <a:pt x="2422" y="0"/>
                  </a:lnTo>
                  <a:lnTo>
                    <a:pt x="0" y="1442"/>
                  </a:lnTo>
                  <a:lnTo>
                    <a:pt x="0" y="30168"/>
                  </a:lnTo>
                  <a:lnTo>
                    <a:pt x="3962" y="2783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2" name="object 3139">
              <a:extLst>
                <a:ext uri="{FF2B5EF4-FFF2-40B4-BE49-F238E27FC236}">
                  <a16:creationId xmlns:a16="http://schemas.microsoft.com/office/drawing/2014/main" id="{91D78926-F8D8-5146-4B12-8ED0A1DB1583}"/>
                </a:ext>
              </a:extLst>
            </p:cNvPr>
            <p:cNvSpPr/>
            <p:nvPr/>
          </p:nvSpPr>
          <p:spPr>
            <a:xfrm>
              <a:off x="1441196" y="7985213"/>
              <a:ext cx="4445" cy="126364"/>
            </a:xfrm>
            <a:custGeom>
              <a:avLst/>
              <a:gdLst/>
              <a:ahLst/>
              <a:cxnLst/>
              <a:rect l="l" t="t" r="r" b="b"/>
              <a:pathLst>
                <a:path w="4444" h="126365">
                  <a:moveTo>
                    <a:pt x="3962" y="95044"/>
                  </a:moveTo>
                  <a:lnTo>
                    <a:pt x="0" y="97401"/>
                  </a:lnTo>
                  <a:lnTo>
                    <a:pt x="0" y="125997"/>
                  </a:lnTo>
                  <a:lnTo>
                    <a:pt x="3962" y="123657"/>
                  </a:lnTo>
                  <a:lnTo>
                    <a:pt x="3962" y="95044"/>
                  </a:lnTo>
                  <a:close/>
                </a:path>
                <a:path w="4444" h="126365">
                  <a:moveTo>
                    <a:pt x="3962" y="0"/>
                  </a:moveTo>
                  <a:lnTo>
                    <a:pt x="0" y="0"/>
                  </a:lnTo>
                  <a:lnTo>
                    <a:pt x="0" y="27834"/>
                  </a:lnTo>
                  <a:lnTo>
                    <a:pt x="3962" y="255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3" name="object 3140">
              <a:extLst>
                <a:ext uri="{FF2B5EF4-FFF2-40B4-BE49-F238E27FC236}">
                  <a16:creationId xmlns:a16="http://schemas.microsoft.com/office/drawing/2014/main" id="{05556A1A-DC10-E0FD-A463-54BD24F8D962}"/>
                </a:ext>
              </a:extLst>
            </p:cNvPr>
            <p:cNvSpPr/>
            <p:nvPr/>
          </p:nvSpPr>
          <p:spPr>
            <a:xfrm>
              <a:off x="1445145" y="7985213"/>
              <a:ext cx="4445" cy="123825"/>
            </a:xfrm>
            <a:custGeom>
              <a:avLst/>
              <a:gdLst/>
              <a:ahLst/>
              <a:cxnLst/>
              <a:rect l="l" t="t" r="r" b="b"/>
              <a:pathLst>
                <a:path w="4444" h="123825">
                  <a:moveTo>
                    <a:pt x="3962" y="92694"/>
                  </a:moveTo>
                  <a:lnTo>
                    <a:pt x="0" y="95051"/>
                  </a:lnTo>
                  <a:lnTo>
                    <a:pt x="0" y="123665"/>
                  </a:lnTo>
                  <a:lnTo>
                    <a:pt x="3962" y="121324"/>
                  </a:lnTo>
                  <a:lnTo>
                    <a:pt x="3962" y="92694"/>
                  </a:lnTo>
                  <a:close/>
                </a:path>
                <a:path w="4444" h="123825">
                  <a:moveTo>
                    <a:pt x="3962" y="0"/>
                  </a:moveTo>
                  <a:lnTo>
                    <a:pt x="0" y="0"/>
                  </a:lnTo>
                  <a:lnTo>
                    <a:pt x="0" y="25507"/>
                  </a:lnTo>
                  <a:lnTo>
                    <a:pt x="3962" y="231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4" name="object 3141">
              <a:extLst>
                <a:ext uri="{FF2B5EF4-FFF2-40B4-BE49-F238E27FC236}">
                  <a16:creationId xmlns:a16="http://schemas.microsoft.com/office/drawing/2014/main" id="{BFB31E9A-1A29-9CD5-2436-74FBC14764D2}"/>
                </a:ext>
              </a:extLst>
            </p:cNvPr>
            <p:cNvSpPr/>
            <p:nvPr/>
          </p:nvSpPr>
          <p:spPr>
            <a:xfrm>
              <a:off x="1449120" y="7985213"/>
              <a:ext cx="4445" cy="121920"/>
            </a:xfrm>
            <a:custGeom>
              <a:avLst/>
              <a:gdLst/>
              <a:ahLst/>
              <a:cxnLst/>
              <a:rect l="l" t="t" r="r" b="b"/>
              <a:pathLst>
                <a:path w="4444" h="121920">
                  <a:moveTo>
                    <a:pt x="3949" y="90337"/>
                  </a:moveTo>
                  <a:lnTo>
                    <a:pt x="0" y="92687"/>
                  </a:lnTo>
                  <a:lnTo>
                    <a:pt x="0" y="121317"/>
                  </a:lnTo>
                  <a:lnTo>
                    <a:pt x="3949" y="118984"/>
                  </a:lnTo>
                  <a:lnTo>
                    <a:pt x="3949" y="90337"/>
                  </a:lnTo>
                  <a:close/>
                </a:path>
                <a:path w="4444" h="121920">
                  <a:moveTo>
                    <a:pt x="3949" y="0"/>
                  </a:moveTo>
                  <a:lnTo>
                    <a:pt x="0" y="0"/>
                  </a:lnTo>
                  <a:lnTo>
                    <a:pt x="0" y="23166"/>
                  </a:lnTo>
                  <a:lnTo>
                    <a:pt x="3949" y="2084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5" name="object 3142">
              <a:extLst>
                <a:ext uri="{FF2B5EF4-FFF2-40B4-BE49-F238E27FC236}">
                  <a16:creationId xmlns:a16="http://schemas.microsoft.com/office/drawing/2014/main" id="{08BD2474-EAF4-5CF8-84EF-AF7A4F56F073}"/>
                </a:ext>
              </a:extLst>
            </p:cNvPr>
            <p:cNvSpPr/>
            <p:nvPr/>
          </p:nvSpPr>
          <p:spPr>
            <a:xfrm>
              <a:off x="1453057" y="7985213"/>
              <a:ext cx="4445" cy="119380"/>
            </a:xfrm>
            <a:custGeom>
              <a:avLst/>
              <a:gdLst/>
              <a:ahLst/>
              <a:cxnLst/>
              <a:rect l="l" t="t" r="r" b="b"/>
              <a:pathLst>
                <a:path w="4444" h="119379">
                  <a:moveTo>
                    <a:pt x="3962" y="87988"/>
                  </a:moveTo>
                  <a:lnTo>
                    <a:pt x="0" y="90345"/>
                  </a:lnTo>
                  <a:lnTo>
                    <a:pt x="0" y="118992"/>
                  </a:lnTo>
                  <a:lnTo>
                    <a:pt x="3962" y="116652"/>
                  </a:lnTo>
                  <a:lnTo>
                    <a:pt x="3962" y="87988"/>
                  </a:lnTo>
                  <a:close/>
                </a:path>
                <a:path w="4444" h="119379">
                  <a:moveTo>
                    <a:pt x="3962" y="0"/>
                  </a:moveTo>
                  <a:lnTo>
                    <a:pt x="0" y="0"/>
                  </a:lnTo>
                  <a:lnTo>
                    <a:pt x="0" y="20847"/>
                  </a:lnTo>
                  <a:lnTo>
                    <a:pt x="3962" y="185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6" name="object 3143">
              <a:extLst>
                <a:ext uri="{FF2B5EF4-FFF2-40B4-BE49-F238E27FC236}">
                  <a16:creationId xmlns:a16="http://schemas.microsoft.com/office/drawing/2014/main" id="{C0342F76-2AB5-E7F3-CF81-6B2A58971AA0}"/>
                </a:ext>
              </a:extLst>
            </p:cNvPr>
            <p:cNvSpPr/>
            <p:nvPr/>
          </p:nvSpPr>
          <p:spPr>
            <a:xfrm>
              <a:off x="1457020" y="7985213"/>
              <a:ext cx="4445" cy="116839"/>
            </a:xfrm>
            <a:custGeom>
              <a:avLst/>
              <a:gdLst/>
              <a:ahLst/>
              <a:cxnLst/>
              <a:rect l="l" t="t" r="r" b="b"/>
              <a:pathLst>
                <a:path w="4444" h="116840">
                  <a:moveTo>
                    <a:pt x="3962" y="85631"/>
                  </a:moveTo>
                  <a:lnTo>
                    <a:pt x="0" y="87988"/>
                  </a:lnTo>
                  <a:lnTo>
                    <a:pt x="0" y="116652"/>
                  </a:lnTo>
                  <a:lnTo>
                    <a:pt x="3962" y="114312"/>
                  </a:lnTo>
                  <a:lnTo>
                    <a:pt x="3962" y="85631"/>
                  </a:lnTo>
                  <a:close/>
                </a:path>
                <a:path w="4444" h="116840">
                  <a:moveTo>
                    <a:pt x="3962" y="0"/>
                  </a:moveTo>
                  <a:lnTo>
                    <a:pt x="0" y="0"/>
                  </a:lnTo>
                  <a:lnTo>
                    <a:pt x="0" y="18513"/>
                  </a:lnTo>
                  <a:lnTo>
                    <a:pt x="3962" y="1617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7" name="object 3144">
              <a:extLst>
                <a:ext uri="{FF2B5EF4-FFF2-40B4-BE49-F238E27FC236}">
                  <a16:creationId xmlns:a16="http://schemas.microsoft.com/office/drawing/2014/main" id="{AB0261F8-AAC1-EA5A-EE86-4F2897179AAF}"/>
                </a:ext>
              </a:extLst>
            </p:cNvPr>
            <p:cNvSpPr/>
            <p:nvPr/>
          </p:nvSpPr>
          <p:spPr>
            <a:xfrm>
              <a:off x="1460969" y="7985213"/>
              <a:ext cx="4445" cy="114935"/>
            </a:xfrm>
            <a:custGeom>
              <a:avLst/>
              <a:gdLst/>
              <a:ahLst/>
              <a:cxnLst/>
              <a:rect l="l" t="t" r="r" b="b"/>
              <a:pathLst>
                <a:path w="4444" h="114934">
                  <a:moveTo>
                    <a:pt x="3962" y="83282"/>
                  </a:moveTo>
                  <a:lnTo>
                    <a:pt x="0" y="85638"/>
                  </a:lnTo>
                  <a:lnTo>
                    <a:pt x="0" y="114319"/>
                  </a:lnTo>
                  <a:lnTo>
                    <a:pt x="3962" y="111979"/>
                  </a:lnTo>
                  <a:lnTo>
                    <a:pt x="3962" y="83282"/>
                  </a:lnTo>
                  <a:close/>
                </a:path>
                <a:path w="4444" h="114934">
                  <a:moveTo>
                    <a:pt x="3962" y="0"/>
                  </a:moveTo>
                  <a:lnTo>
                    <a:pt x="0" y="0"/>
                  </a:lnTo>
                  <a:lnTo>
                    <a:pt x="0" y="16187"/>
                  </a:lnTo>
                  <a:lnTo>
                    <a:pt x="3962" y="13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8" name="object 3145">
              <a:extLst>
                <a:ext uri="{FF2B5EF4-FFF2-40B4-BE49-F238E27FC236}">
                  <a16:creationId xmlns:a16="http://schemas.microsoft.com/office/drawing/2014/main" id="{C3B6B188-7FCB-078A-F539-96C61441F9EE}"/>
                </a:ext>
              </a:extLst>
            </p:cNvPr>
            <p:cNvSpPr/>
            <p:nvPr/>
          </p:nvSpPr>
          <p:spPr>
            <a:xfrm>
              <a:off x="1464932" y="7985213"/>
              <a:ext cx="8255" cy="112395"/>
            </a:xfrm>
            <a:custGeom>
              <a:avLst/>
              <a:gdLst/>
              <a:ahLst/>
              <a:cxnLst/>
              <a:rect l="l" t="t" r="r" b="b"/>
              <a:pathLst>
                <a:path w="8255" h="112395">
                  <a:moveTo>
                    <a:pt x="7912" y="78587"/>
                  </a:moveTo>
                  <a:lnTo>
                    <a:pt x="3962" y="80937"/>
                  </a:lnTo>
                  <a:lnTo>
                    <a:pt x="0" y="83286"/>
                  </a:lnTo>
                  <a:lnTo>
                    <a:pt x="0" y="111988"/>
                  </a:lnTo>
                  <a:lnTo>
                    <a:pt x="3962" y="109651"/>
                  </a:lnTo>
                  <a:lnTo>
                    <a:pt x="7912" y="107315"/>
                  </a:lnTo>
                  <a:lnTo>
                    <a:pt x="7912" y="78587"/>
                  </a:lnTo>
                  <a:close/>
                </a:path>
                <a:path w="8255" h="112395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13855"/>
                  </a:lnTo>
                  <a:lnTo>
                    <a:pt x="3962" y="11531"/>
                  </a:lnTo>
                  <a:lnTo>
                    <a:pt x="6680" y="9918"/>
                  </a:lnTo>
                  <a:lnTo>
                    <a:pt x="7912" y="9398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9" name="object 3146">
              <a:extLst>
                <a:ext uri="{FF2B5EF4-FFF2-40B4-BE49-F238E27FC236}">
                  <a16:creationId xmlns:a16="http://schemas.microsoft.com/office/drawing/2014/main" id="{107A412B-19D7-97FF-A766-029EE174816C}"/>
                </a:ext>
              </a:extLst>
            </p:cNvPr>
            <p:cNvSpPr/>
            <p:nvPr/>
          </p:nvSpPr>
          <p:spPr>
            <a:xfrm>
              <a:off x="1472844" y="7985213"/>
              <a:ext cx="8255" cy="107314"/>
            </a:xfrm>
            <a:custGeom>
              <a:avLst/>
              <a:gdLst/>
              <a:ahLst/>
              <a:cxnLst/>
              <a:rect l="l" t="t" r="r" b="b"/>
              <a:pathLst>
                <a:path w="8255" h="107315">
                  <a:moveTo>
                    <a:pt x="7924" y="73863"/>
                  </a:moveTo>
                  <a:lnTo>
                    <a:pt x="3962" y="76225"/>
                  </a:lnTo>
                  <a:lnTo>
                    <a:pt x="0" y="78587"/>
                  </a:lnTo>
                  <a:lnTo>
                    <a:pt x="0" y="107315"/>
                  </a:lnTo>
                  <a:lnTo>
                    <a:pt x="3962" y="104978"/>
                  </a:lnTo>
                  <a:lnTo>
                    <a:pt x="7924" y="102628"/>
                  </a:lnTo>
                  <a:lnTo>
                    <a:pt x="7924" y="73863"/>
                  </a:lnTo>
                  <a:close/>
                </a:path>
                <a:path w="8255" h="107315">
                  <a:moveTo>
                    <a:pt x="7924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9398"/>
                  </a:lnTo>
                  <a:lnTo>
                    <a:pt x="3962" y="7696"/>
                  </a:lnTo>
                  <a:lnTo>
                    <a:pt x="7924" y="600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0" name="object 3147">
              <a:extLst>
                <a:ext uri="{FF2B5EF4-FFF2-40B4-BE49-F238E27FC236}">
                  <a16:creationId xmlns:a16="http://schemas.microsoft.com/office/drawing/2014/main" id="{71B701A2-49CC-C7F0-7BB0-355BD799E48F}"/>
                </a:ext>
              </a:extLst>
            </p:cNvPr>
            <p:cNvSpPr/>
            <p:nvPr/>
          </p:nvSpPr>
          <p:spPr>
            <a:xfrm>
              <a:off x="1480756" y="7985213"/>
              <a:ext cx="12065" cy="102870"/>
            </a:xfrm>
            <a:custGeom>
              <a:avLst/>
              <a:gdLst/>
              <a:ahLst/>
              <a:cxnLst/>
              <a:rect l="l" t="t" r="r" b="b"/>
              <a:pathLst>
                <a:path w="12065" h="102870">
                  <a:moveTo>
                    <a:pt x="11874" y="66814"/>
                  </a:moveTo>
                  <a:lnTo>
                    <a:pt x="7924" y="69164"/>
                  </a:lnTo>
                  <a:lnTo>
                    <a:pt x="3962" y="71513"/>
                  </a:lnTo>
                  <a:lnTo>
                    <a:pt x="0" y="73875"/>
                  </a:lnTo>
                  <a:lnTo>
                    <a:pt x="0" y="102641"/>
                  </a:lnTo>
                  <a:lnTo>
                    <a:pt x="3962" y="100304"/>
                  </a:lnTo>
                  <a:lnTo>
                    <a:pt x="7912" y="97967"/>
                  </a:lnTo>
                  <a:lnTo>
                    <a:pt x="11874" y="95631"/>
                  </a:lnTo>
                  <a:lnTo>
                    <a:pt x="11874" y="66814"/>
                  </a:lnTo>
                  <a:close/>
                </a:path>
                <a:path w="12065" h="102870">
                  <a:moveTo>
                    <a:pt x="11874" y="0"/>
                  </a:moveTo>
                  <a:lnTo>
                    <a:pt x="7924" y="0"/>
                  </a:lnTo>
                  <a:lnTo>
                    <a:pt x="3962" y="0"/>
                  </a:lnTo>
                  <a:lnTo>
                    <a:pt x="0" y="0"/>
                  </a:lnTo>
                  <a:lnTo>
                    <a:pt x="0" y="6007"/>
                  </a:lnTo>
                  <a:lnTo>
                    <a:pt x="2717" y="4838"/>
                  </a:lnTo>
                  <a:lnTo>
                    <a:pt x="3962" y="4838"/>
                  </a:lnTo>
                  <a:lnTo>
                    <a:pt x="7912" y="4838"/>
                  </a:lnTo>
                  <a:lnTo>
                    <a:pt x="11874" y="4838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1" name="object 3148">
              <a:extLst>
                <a:ext uri="{FF2B5EF4-FFF2-40B4-BE49-F238E27FC236}">
                  <a16:creationId xmlns:a16="http://schemas.microsoft.com/office/drawing/2014/main" id="{FFB9D16D-524B-5B3D-3E93-8A248F489EFB}"/>
                </a:ext>
              </a:extLst>
            </p:cNvPr>
            <p:cNvSpPr/>
            <p:nvPr/>
          </p:nvSpPr>
          <p:spPr>
            <a:xfrm>
              <a:off x="1492631" y="7985213"/>
              <a:ext cx="8255" cy="95885"/>
            </a:xfrm>
            <a:custGeom>
              <a:avLst/>
              <a:gdLst/>
              <a:ahLst/>
              <a:cxnLst/>
              <a:rect l="l" t="t" r="r" b="b"/>
              <a:pathLst>
                <a:path w="8255" h="95884">
                  <a:moveTo>
                    <a:pt x="7912" y="62103"/>
                  </a:moveTo>
                  <a:lnTo>
                    <a:pt x="3962" y="64452"/>
                  </a:lnTo>
                  <a:lnTo>
                    <a:pt x="0" y="66814"/>
                  </a:lnTo>
                  <a:lnTo>
                    <a:pt x="0" y="95631"/>
                  </a:lnTo>
                  <a:lnTo>
                    <a:pt x="3962" y="93294"/>
                  </a:lnTo>
                  <a:lnTo>
                    <a:pt x="7912" y="90957"/>
                  </a:lnTo>
                  <a:lnTo>
                    <a:pt x="7912" y="62103"/>
                  </a:lnTo>
                  <a:close/>
                </a:path>
                <a:path w="8255" h="95884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4838"/>
                  </a:lnTo>
                  <a:lnTo>
                    <a:pt x="3225" y="4838"/>
                  </a:lnTo>
                  <a:lnTo>
                    <a:pt x="3949" y="5168"/>
                  </a:lnTo>
                  <a:lnTo>
                    <a:pt x="7912" y="692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2" name="object 3149">
              <a:extLst>
                <a:ext uri="{FF2B5EF4-FFF2-40B4-BE49-F238E27FC236}">
                  <a16:creationId xmlns:a16="http://schemas.microsoft.com/office/drawing/2014/main" id="{2E251D11-B22E-98A1-B7E7-2FB9E8C245DC}"/>
                </a:ext>
              </a:extLst>
            </p:cNvPr>
            <p:cNvSpPr/>
            <p:nvPr/>
          </p:nvSpPr>
          <p:spPr>
            <a:xfrm>
              <a:off x="1500555" y="7985213"/>
              <a:ext cx="8255" cy="91440"/>
            </a:xfrm>
            <a:custGeom>
              <a:avLst/>
              <a:gdLst/>
              <a:ahLst/>
              <a:cxnLst/>
              <a:rect l="l" t="t" r="r" b="b"/>
              <a:pathLst>
                <a:path w="8255" h="91440">
                  <a:moveTo>
                    <a:pt x="7899" y="57073"/>
                  </a:moveTo>
                  <a:lnTo>
                    <a:pt x="6578" y="58178"/>
                  </a:lnTo>
                  <a:lnTo>
                    <a:pt x="3949" y="59753"/>
                  </a:lnTo>
                  <a:lnTo>
                    <a:pt x="0" y="62103"/>
                  </a:lnTo>
                  <a:lnTo>
                    <a:pt x="0" y="90944"/>
                  </a:lnTo>
                  <a:lnTo>
                    <a:pt x="3949" y="88620"/>
                  </a:lnTo>
                  <a:lnTo>
                    <a:pt x="7899" y="86283"/>
                  </a:lnTo>
                  <a:lnTo>
                    <a:pt x="7899" y="57073"/>
                  </a:lnTo>
                  <a:close/>
                </a:path>
                <a:path w="8255" h="91440">
                  <a:moveTo>
                    <a:pt x="7899" y="0"/>
                  </a:moveTo>
                  <a:lnTo>
                    <a:pt x="3949" y="0"/>
                  </a:lnTo>
                  <a:lnTo>
                    <a:pt x="0" y="0"/>
                  </a:lnTo>
                  <a:lnTo>
                    <a:pt x="0" y="6934"/>
                  </a:lnTo>
                  <a:lnTo>
                    <a:pt x="3949" y="8686"/>
                  </a:lnTo>
                  <a:lnTo>
                    <a:pt x="6743" y="9918"/>
                  </a:lnTo>
                  <a:lnTo>
                    <a:pt x="7899" y="10896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3" name="object 3150">
              <a:extLst>
                <a:ext uri="{FF2B5EF4-FFF2-40B4-BE49-F238E27FC236}">
                  <a16:creationId xmlns:a16="http://schemas.microsoft.com/office/drawing/2014/main" id="{5FD0B1F7-18FF-2246-1403-6C45C8E7E592}"/>
                </a:ext>
              </a:extLst>
            </p:cNvPr>
            <p:cNvSpPr/>
            <p:nvPr/>
          </p:nvSpPr>
          <p:spPr>
            <a:xfrm>
              <a:off x="1508455" y="7985213"/>
              <a:ext cx="4445" cy="86360"/>
            </a:xfrm>
            <a:custGeom>
              <a:avLst/>
              <a:gdLst/>
              <a:ahLst/>
              <a:cxnLst/>
              <a:rect l="l" t="t" r="r" b="b"/>
              <a:pathLst>
                <a:path w="4444" h="86359">
                  <a:moveTo>
                    <a:pt x="3962" y="53743"/>
                  </a:moveTo>
                  <a:lnTo>
                    <a:pt x="0" y="57069"/>
                  </a:lnTo>
                  <a:lnTo>
                    <a:pt x="0" y="86276"/>
                  </a:lnTo>
                  <a:lnTo>
                    <a:pt x="3962" y="83936"/>
                  </a:lnTo>
                  <a:lnTo>
                    <a:pt x="3962" y="53743"/>
                  </a:lnTo>
                  <a:close/>
                </a:path>
                <a:path w="4444" h="86359">
                  <a:moveTo>
                    <a:pt x="3962" y="0"/>
                  </a:moveTo>
                  <a:lnTo>
                    <a:pt x="0" y="0"/>
                  </a:lnTo>
                  <a:lnTo>
                    <a:pt x="0" y="10887"/>
                  </a:lnTo>
                  <a:lnTo>
                    <a:pt x="3962" y="1422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4" name="object 3151">
              <a:extLst>
                <a:ext uri="{FF2B5EF4-FFF2-40B4-BE49-F238E27FC236}">
                  <a16:creationId xmlns:a16="http://schemas.microsoft.com/office/drawing/2014/main" id="{459E8A58-50D7-5CFB-7E4E-15F540BB0F69}"/>
                </a:ext>
              </a:extLst>
            </p:cNvPr>
            <p:cNvSpPr/>
            <p:nvPr/>
          </p:nvSpPr>
          <p:spPr>
            <a:xfrm>
              <a:off x="1512404" y="7985213"/>
              <a:ext cx="12065" cy="84455"/>
            </a:xfrm>
            <a:custGeom>
              <a:avLst/>
              <a:gdLst/>
              <a:ahLst/>
              <a:cxnLst/>
              <a:rect l="l" t="t" r="r" b="b"/>
              <a:pathLst>
                <a:path w="12065" h="84454">
                  <a:moveTo>
                    <a:pt x="11874" y="0"/>
                  </a:moveTo>
                  <a:lnTo>
                    <a:pt x="7924" y="0"/>
                  </a:lnTo>
                  <a:lnTo>
                    <a:pt x="3962" y="0"/>
                  </a:lnTo>
                  <a:lnTo>
                    <a:pt x="0" y="0"/>
                  </a:lnTo>
                  <a:lnTo>
                    <a:pt x="0" y="14224"/>
                  </a:lnTo>
                  <a:lnTo>
                    <a:pt x="3937" y="17538"/>
                  </a:lnTo>
                  <a:lnTo>
                    <a:pt x="7912" y="27063"/>
                  </a:lnTo>
                  <a:lnTo>
                    <a:pt x="8699" y="28968"/>
                  </a:lnTo>
                  <a:lnTo>
                    <a:pt x="8559" y="39128"/>
                  </a:lnTo>
                  <a:lnTo>
                    <a:pt x="7924" y="40678"/>
                  </a:lnTo>
                  <a:lnTo>
                    <a:pt x="3962" y="50190"/>
                  </a:lnTo>
                  <a:lnTo>
                    <a:pt x="3797" y="50558"/>
                  </a:lnTo>
                  <a:lnTo>
                    <a:pt x="0" y="53759"/>
                  </a:lnTo>
                  <a:lnTo>
                    <a:pt x="0" y="83947"/>
                  </a:lnTo>
                  <a:lnTo>
                    <a:pt x="3962" y="81610"/>
                  </a:lnTo>
                  <a:lnTo>
                    <a:pt x="7924" y="79273"/>
                  </a:lnTo>
                  <a:lnTo>
                    <a:pt x="9220" y="78498"/>
                  </a:lnTo>
                  <a:lnTo>
                    <a:pt x="11874" y="76301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5" name="object 3152">
              <a:extLst>
                <a:ext uri="{FF2B5EF4-FFF2-40B4-BE49-F238E27FC236}">
                  <a16:creationId xmlns:a16="http://schemas.microsoft.com/office/drawing/2014/main" id="{FC1D39C1-97D8-7BFC-4BDA-84AC4357032B}"/>
                </a:ext>
              </a:extLst>
            </p:cNvPr>
            <p:cNvSpPr/>
            <p:nvPr/>
          </p:nvSpPr>
          <p:spPr>
            <a:xfrm>
              <a:off x="1524279" y="7985201"/>
              <a:ext cx="1905" cy="76835"/>
            </a:xfrm>
            <a:custGeom>
              <a:avLst/>
              <a:gdLst/>
              <a:ahLst/>
              <a:cxnLst/>
              <a:rect l="l" t="t" r="r" b="b"/>
              <a:pathLst>
                <a:path w="1905" h="76834">
                  <a:moveTo>
                    <a:pt x="1841" y="0"/>
                  </a:moveTo>
                  <a:lnTo>
                    <a:pt x="0" y="0"/>
                  </a:lnTo>
                  <a:lnTo>
                    <a:pt x="0" y="76308"/>
                  </a:lnTo>
                  <a:lnTo>
                    <a:pt x="1841" y="7478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96" name="object 3153">
              <a:extLst>
                <a:ext uri="{FF2B5EF4-FFF2-40B4-BE49-F238E27FC236}">
                  <a16:creationId xmlns:a16="http://schemas.microsoft.com/office/drawing/2014/main" id="{72F34F81-A4E5-BD53-6611-1505E5D398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982" y="7523581"/>
              <a:ext cx="112445" cy="112433"/>
            </a:xfrm>
            <a:prstGeom prst="rect">
              <a:avLst/>
            </a:prstGeom>
          </p:spPr>
        </p:pic>
        <p:sp>
          <p:nvSpPr>
            <p:cNvPr id="6997" name="object 3154">
              <a:extLst>
                <a:ext uri="{FF2B5EF4-FFF2-40B4-BE49-F238E27FC236}">
                  <a16:creationId xmlns:a16="http://schemas.microsoft.com/office/drawing/2014/main" id="{B06F318F-9D55-35F2-42B6-54DF4E87C9D7}"/>
                </a:ext>
              </a:extLst>
            </p:cNvPr>
            <p:cNvSpPr/>
            <p:nvPr/>
          </p:nvSpPr>
          <p:spPr>
            <a:xfrm>
              <a:off x="1429346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37" y="0"/>
                  </a:moveTo>
                  <a:lnTo>
                    <a:pt x="0" y="0"/>
                  </a:lnTo>
                  <a:lnTo>
                    <a:pt x="0" y="48869"/>
                  </a:lnTo>
                  <a:lnTo>
                    <a:pt x="3937" y="48869"/>
                  </a:lnTo>
                  <a:lnTo>
                    <a:pt x="3937" y="32951"/>
                  </a:lnTo>
                  <a:lnTo>
                    <a:pt x="1447" y="29349"/>
                  </a:lnTo>
                  <a:lnTo>
                    <a:pt x="12" y="24269"/>
                  </a:lnTo>
                  <a:lnTo>
                    <a:pt x="1308" y="15379"/>
                  </a:lnTo>
                  <a:lnTo>
                    <a:pt x="2387" y="12839"/>
                  </a:lnTo>
                  <a:lnTo>
                    <a:pt x="3937" y="1049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8" name="object 3155">
              <a:extLst>
                <a:ext uri="{FF2B5EF4-FFF2-40B4-BE49-F238E27FC236}">
                  <a16:creationId xmlns:a16="http://schemas.microsoft.com/office/drawing/2014/main" id="{674977B3-77E7-FEA6-47BC-F977DDE6842F}"/>
                </a:ext>
              </a:extLst>
            </p:cNvPr>
            <p:cNvSpPr/>
            <p:nvPr/>
          </p:nvSpPr>
          <p:spPr>
            <a:xfrm>
              <a:off x="1433283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32951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38684"/>
                  </a:lnTo>
                  <a:lnTo>
                    <a:pt x="0" y="32951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0492"/>
                  </a:lnTo>
                  <a:lnTo>
                    <a:pt x="127" y="10299"/>
                  </a:lnTo>
                  <a:lnTo>
                    <a:pt x="419" y="9029"/>
                  </a:lnTo>
                  <a:lnTo>
                    <a:pt x="1206" y="9029"/>
                  </a:lnTo>
                  <a:lnTo>
                    <a:pt x="1333" y="7759"/>
                  </a:lnTo>
                  <a:lnTo>
                    <a:pt x="2514" y="6489"/>
                  </a:lnTo>
                  <a:lnTo>
                    <a:pt x="3962" y="5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9" name="object 3156">
              <a:extLst>
                <a:ext uri="{FF2B5EF4-FFF2-40B4-BE49-F238E27FC236}">
                  <a16:creationId xmlns:a16="http://schemas.microsoft.com/office/drawing/2014/main" id="{61C984BD-2C4A-4B75-6417-59367AD096EE}"/>
                </a:ext>
              </a:extLst>
            </p:cNvPr>
            <p:cNvSpPr/>
            <p:nvPr/>
          </p:nvSpPr>
          <p:spPr>
            <a:xfrm>
              <a:off x="1437233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38666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43907"/>
                  </a:lnTo>
                  <a:lnTo>
                    <a:pt x="1460" y="40779"/>
                  </a:lnTo>
                  <a:lnTo>
                    <a:pt x="0" y="38666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5169"/>
                  </a:lnTo>
                  <a:lnTo>
                    <a:pt x="3962" y="204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0" name="object 3157">
              <a:extLst>
                <a:ext uri="{FF2B5EF4-FFF2-40B4-BE49-F238E27FC236}">
                  <a16:creationId xmlns:a16="http://schemas.microsoft.com/office/drawing/2014/main" id="{1C9A2DA9-1E11-C04D-6A51-93A21DC30EE4}"/>
                </a:ext>
              </a:extLst>
            </p:cNvPr>
            <p:cNvSpPr/>
            <p:nvPr/>
          </p:nvSpPr>
          <p:spPr>
            <a:xfrm>
              <a:off x="1441196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43907"/>
                  </a:moveTo>
                  <a:lnTo>
                    <a:pt x="0" y="48869"/>
                  </a:lnTo>
                  <a:lnTo>
                    <a:pt x="3962" y="48869"/>
                  </a:lnTo>
                  <a:lnTo>
                    <a:pt x="3962" y="47255"/>
                  </a:lnTo>
                  <a:lnTo>
                    <a:pt x="1562" y="45859"/>
                  </a:lnTo>
                  <a:lnTo>
                    <a:pt x="0" y="43907"/>
                  </a:lnTo>
                  <a:close/>
                </a:path>
                <a:path w="4444" h="48895">
                  <a:moveTo>
                    <a:pt x="3962" y="1409"/>
                  </a:moveTo>
                  <a:lnTo>
                    <a:pt x="800" y="1409"/>
                  </a:lnTo>
                  <a:lnTo>
                    <a:pt x="3962" y="2379"/>
                  </a:lnTo>
                  <a:lnTo>
                    <a:pt x="3962" y="1409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2041"/>
                  </a:lnTo>
                  <a:lnTo>
                    <a:pt x="800" y="1409"/>
                  </a:lnTo>
                  <a:lnTo>
                    <a:pt x="3962" y="140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1" name="object 3158">
              <a:extLst>
                <a:ext uri="{FF2B5EF4-FFF2-40B4-BE49-F238E27FC236}">
                  <a16:creationId xmlns:a16="http://schemas.microsoft.com/office/drawing/2014/main" id="{91F96097-0AB8-AB1F-1380-373DBD3EF935}"/>
                </a:ext>
              </a:extLst>
            </p:cNvPr>
            <p:cNvSpPr/>
            <p:nvPr/>
          </p:nvSpPr>
          <p:spPr>
            <a:xfrm>
              <a:off x="1445145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0" y="47247"/>
                  </a:moveTo>
                  <a:lnTo>
                    <a:pt x="0" y="48869"/>
                  </a:lnTo>
                  <a:lnTo>
                    <a:pt x="2789" y="48869"/>
                  </a:lnTo>
                  <a:lnTo>
                    <a:pt x="0" y="47247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2375"/>
                  </a:lnTo>
                  <a:lnTo>
                    <a:pt x="990" y="2679"/>
                  </a:lnTo>
                  <a:lnTo>
                    <a:pt x="3962" y="44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2" name="object 3159">
              <a:extLst>
                <a:ext uri="{FF2B5EF4-FFF2-40B4-BE49-F238E27FC236}">
                  <a16:creationId xmlns:a16="http://schemas.microsoft.com/office/drawing/2014/main" id="{65506300-4045-C29E-16A8-44CA0CEE4CED}"/>
                </a:ext>
              </a:extLst>
            </p:cNvPr>
            <p:cNvSpPr/>
            <p:nvPr/>
          </p:nvSpPr>
          <p:spPr>
            <a:xfrm>
              <a:off x="1449120" y="768892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4">
                  <a:moveTo>
                    <a:pt x="3949" y="0"/>
                  </a:moveTo>
                  <a:lnTo>
                    <a:pt x="0" y="0"/>
                  </a:lnTo>
                  <a:lnTo>
                    <a:pt x="0" y="4409"/>
                  </a:lnTo>
                  <a:lnTo>
                    <a:pt x="3590" y="6489"/>
                  </a:lnTo>
                  <a:lnTo>
                    <a:pt x="3949" y="6782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3" name="object 3160">
              <a:extLst>
                <a:ext uri="{FF2B5EF4-FFF2-40B4-BE49-F238E27FC236}">
                  <a16:creationId xmlns:a16="http://schemas.microsoft.com/office/drawing/2014/main" id="{E222D872-1491-7BB4-26FE-18F5BBBDA439}"/>
                </a:ext>
              </a:extLst>
            </p:cNvPr>
            <p:cNvSpPr/>
            <p:nvPr/>
          </p:nvSpPr>
          <p:spPr>
            <a:xfrm>
              <a:off x="1453057" y="7688922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59">
                  <a:moveTo>
                    <a:pt x="3962" y="0"/>
                  </a:moveTo>
                  <a:lnTo>
                    <a:pt x="0" y="0"/>
                  </a:lnTo>
                  <a:lnTo>
                    <a:pt x="0" y="6771"/>
                  </a:lnTo>
                  <a:lnTo>
                    <a:pt x="3962" y="100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4" name="object 3161">
              <a:extLst>
                <a:ext uri="{FF2B5EF4-FFF2-40B4-BE49-F238E27FC236}">
                  <a16:creationId xmlns:a16="http://schemas.microsoft.com/office/drawing/2014/main" id="{64D6B949-F0CC-9B5A-4092-6D0E88D43ED4}"/>
                </a:ext>
              </a:extLst>
            </p:cNvPr>
            <p:cNvSpPr/>
            <p:nvPr/>
          </p:nvSpPr>
          <p:spPr>
            <a:xfrm>
              <a:off x="1457020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62" y="48723"/>
                  </a:moveTo>
                  <a:lnTo>
                    <a:pt x="3527" y="48869"/>
                  </a:lnTo>
                  <a:lnTo>
                    <a:pt x="3962" y="48869"/>
                  </a:lnTo>
                  <a:lnTo>
                    <a:pt x="3962" y="48723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0001"/>
                  </a:lnTo>
                  <a:lnTo>
                    <a:pt x="3481" y="12839"/>
                  </a:lnTo>
                  <a:lnTo>
                    <a:pt x="3962" y="135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5" name="object 3162">
              <a:extLst>
                <a:ext uri="{FF2B5EF4-FFF2-40B4-BE49-F238E27FC236}">
                  <a16:creationId xmlns:a16="http://schemas.microsoft.com/office/drawing/2014/main" id="{AE218B16-2B15-E809-82CE-A34FF87CB0F7}"/>
                </a:ext>
              </a:extLst>
            </p:cNvPr>
            <p:cNvSpPr/>
            <p:nvPr/>
          </p:nvSpPr>
          <p:spPr>
            <a:xfrm>
              <a:off x="1460969" y="7688922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4" h="48895">
                  <a:moveTo>
                    <a:pt x="3962" y="47398"/>
                  </a:moveTo>
                  <a:lnTo>
                    <a:pt x="0" y="48727"/>
                  </a:lnTo>
                  <a:lnTo>
                    <a:pt x="0" y="48869"/>
                  </a:lnTo>
                  <a:lnTo>
                    <a:pt x="3962" y="48869"/>
                  </a:lnTo>
                  <a:lnTo>
                    <a:pt x="3962" y="47398"/>
                  </a:lnTo>
                  <a:close/>
                </a:path>
                <a:path w="4444" h="48895">
                  <a:moveTo>
                    <a:pt x="3962" y="0"/>
                  </a:moveTo>
                  <a:lnTo>
                    <a:pt x="0" y="0"/>
                  </a:lnTo>
                  <a:lnTo>
                    <a:pt x="0" y="13526"/>
                  </a:lnTo>
                  <a:lnTo>
                    <a:pt x="3962" y="1934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6" name="object 3163">
              <a:extLst>
                <a:ext uri="{FF2B5EF4-FFF2-40B4-BE49-F238E27FC236}">
                  <a16:creationId xmlns:a16="http://schemas.microsoft.com/office/drawing/2014/main" id="{A3F1D210-1FEF-CA9A-6138-D755A2E675F3}"/>
                </a:ext>
              </a:extLst>
            </p:cNvPr>
            <p:cNvSpPr/>
            <p:nvPr/>
          </p:nvSpPr>
          <p:spPr>
            <a:xfrm>
              <a:off x="1464932" y="7688922"/>
              <a:ext cx="8255" cy="48895"/>
            </a:xfrm>
            <a:custGeom>
              <a:avLst/>
              <a:gdLst/>
              <a:ahLst/>
              <a:cxnLst/>
              <a:rect l="l" t="t" r="r" b="b"/>
              <a:pathLst>
                <a:path w="8255" h="48895">
                  <a:moveTo>
                    <a:pt x="7912" y="42621"/>
                  </a:moveTo>
                  <a:lnTo>
                    <a:pt x="3962" y="45123"/>
                  </a:lnTo>
                  <a:lnTo>
                    <a:pt x="800" y="47129"/>
                  </a:lnTo>
                  <a:lnTo>
                    <a:pt x="0" y="47409"/>
                  </a:lnTo>
                  <a:lnTo>
                    <a:pt x="0" y="48869"/>
                  </a:lnTo>
                  <a:lnTo>
                    <a:pt x="3949" y="48869"/>
                  </a:lnTo>
                  <a:lnTo>
                    <a:pt x="7912" y="48869"/>
                  </a:lnTo>
                  <a:lnTo>
                    <a:pt x="7912" y="42621"/>
                  </a:lnTo>
                  <a:close/>
                </a:path>
                <a:path w="8255" h="48895">
                  <a:moveTo>
                    <a:pt x="7912" y="0"/>
                  </a:moveTo>
                  <a:lnTo>
                    <a:pt x="3962" y="0"/>
                  </a:lnTo>
                  <a:lnTo>
                    <a:pt x="0" y="0"/>
                  </a:lnTo>
                  <a:lnTo>
                    <a:pt x="0" y="19354"/>
                  </a:lnTo>
                  <a:lnTo>
                    <a:pt x="3949" y="25171"/>
                  </a:lnTo>
                  <a:lnTo>
                    <a:pt x="6743" y="29349"/>
                  </a:lnTo>
                  <a:lnTo>
                    <a:pt x="7912" y="32143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7" name="object 3164">
              <a:extLst>
                <a:ext uri="{FF2B5EF4-FFF2-40B4-BE49-F238E27FC236}">
                  <a16:creationId xmlns:a16="http://schemas.microsoft.com/office/drawing/2014/main" id="{397C2D9F-ECA9-B0E3-DF8C-B1CEF74A1E56}"/>
                </a:ext>
              </a:extLst>
            </p:cNvPr>
            <p:cNvSpPr/>
            <p:nvPr/>
          </p:nvSpPr>
          <p:spPr>
            <a:xfrm>
              <a:off x="1472844" y="7688922"/>
              <a:ext cx="1905" cy="48895"/>
            </a:xfrm>
            <a:custGeom>
              <a:avLst/>
              <a:gdLst/>
              <a:ahLst/>
              <a:cxnLst/>
              <a:rect l="l" t="t" r="r" b="b"/>
              <a:pathLst>
                <a:path w="1905" h="48895">
                  <a:moveTo>
                    <a:pt x="1435" y="40779"/>
                  </a:moveTo>
                  <a:lnTo>
                    <a:pt x="1231" y="40779"/>
                  </a:lnTo>
                  <a:lnTo>
                    <a:pt x="889" y="42049"/>
                  </a:lnTo>
                  <a:lnTo>
                    <a:pt x="0" y="42614"/>
                  </a:lnTo>
                  <a:lnTo>
                    <a:pt x="0" y="48869"/>
                  </a:lnTo>
                  <a:lnTo>
                    <a:pt x="1435" y="48869"/>
                  </a:lnTo>
                  <a:lnTo>
                    <a:pt x="1435" y="40779"/>
                  </a:lnTo>
                  <a:close/>
                </a:path>
                <a:path w="1905" h="48895">
                  <a:moveTo>
                    <a:pt x="1435" y="0"/>
                  </a:moveTo>
                  <a:lnTo>
                    <a:pt x="0" y="0"/>
                  </a:lnTo>
                  <a:lnTo>
                    <a:pt x="0" y="32131"/>
                  </a:lnTo>
                  <a:lnTo>
                    <a:pt x="965" y="34429"/>
                  </a:lnTo>
                  <a:lnTo>
                    <a:pt x="1435" y="4077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8" name="object 3165">
              <a:extLst>
                <a:ext uri="{FF2B5EF4-FFF2-40B4-BE49-F238E27FC236}">
                  <a16:creationId xmlns:a16="http://schemas.microsoft.com/office/drawing/2014/main" id="{3D39C798-73BF-4822-D7C5-9C775B1EEC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159" y="7735354"/>
              <a:ext cx="104025" cy="104038"/>
            </a:xfrm>
            <a:prstGeom prst="rect">
              <a:avLst/>
            </a:prstGeom>
          </p:spPr>
        </p:pic>
        <p:pic>
          <p:nvPicPr>
            <p:cNvPr id="7009" name="object 3166">
              <a:extLst>
                <a:ext uri="{FF2B5EF4-FFF2-40B4-BE49-F238E27FC236}">
                  <a16:creationId xmlns:a16="http://schemas.microsoft.com/office/drawing/2014/main" id="{88E4AA37-B2CC-CFB7-61F6-B9B847B5601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03" y="7979892"/>
              <a:ext cx="102819" cy="80223"/>
            </a:xfrm>
            <a:prstGeom prst="rect">
              <a:avLst/>
            </a:prstGeom>
          </p:spPr>
        </p:pic>
        <p:sp>
          <p:nvSpPr>
            <p:cNvPr id="7010" name="object 3167">
              <a:extLst>
                <a:ext uri="{FF2B5EF4-FFF2-40B4-BE49-F238E27FC236}">
                  <a16:creationId xmlns:a16="http://schemas.microsoft.com/office/drawing/2014/main" id="{884F2CA6-B5ED-56D5-A346-F3500E5023F7}"/>
                </a:ext>
              </a:extLst>
            </p:cNvPr>
            <p:cNvSpPr/>
            <p:nvPr/>
          </p:nvSpPr>
          <p:spPr>
            <a:xfrm>
              <a:off x="915009" y="7760298"/>
              <a:ext cx="4445" cy="306705"/>
            </a:xfrm>
            <a:custGeom>
              <a:avLst/>
              <a:gdLst/>
              <a:ahLst/>
              <a:cxnLst/>
              <a:rect l="l" t="t" r="r" b="b"/>
              <a:pathLst>
                <a:path w="4444" h="306704">
                  <a:moveTo>
                    <a:pt x="0" y="247817"/>
                  </a:moveTo>
                  <a:lnTo>
                    <a:pt x="0" y="299795"/>
                  </a:lnTo>
                  <a:lnTo>
                    <a:pt x="3962" y="306681"/>
                  </a:lnTo>
                  <a:lnTo>
                    <a:pt x="3962" y="254602"/>
                  </a:lnTo>
                  <a:lnTo>
                    <a:pt x="0" y="247817"/>
                  </a:lnTo>
                  <a:close/>
                </a:path>
                <a:path w="4444" h="306704">
                  <a:moveTo>
                    <a:pt x="3962" y="0"/>
                  </a:moveTo>
                  <a:lnTo>
                    <a:pt x="2870" y="4964"/>
                  </a:lnTo>
                  <a:lnTo>
                    <a:pt x="2870" y="21474"/>
                  </a:lnTo>
                  <a:lnTo>
                    <a:pt x="3962" y="2634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DC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1" name="object 3168">
              <a:extLst>
                <a:ext uri="{FF2B5EF4-FFF2-40B4-BE49-F238E27FC236}">
                  <a16:creationId xmlns:a16="http://schemas.microsoft.com/office/drawing/2014/main" id="{91BE7BC4-2ACB-BBA8-5CDF-2E59BF47714D}"/>
                </a:ext>
              </a:extLst>
            </p:cNvPr>
            <p:cNvSpPr/>
            <p:nvPr/>
          </p:nvSpPr>
          <p:spPr>
            <a:xfrm>
              <a:off x="918972" y="7750087"/>
              <a:ext cx="4445" cy="323850"/>
            </a:xfrm>
            <a:custGeom>
              <a:avLst/>
              <a:gdLst/>
              <a:ahLst/>
              <a:cxnLst/>
              <a:rect l="l" t="t" r="r" b="b"/>
              <a:pathLst>
                <a:path w="4444" h="323850">
                  <a:moveTo>
                    <a:pt x="0" y="264812"/>
                  </a:moveTo>
                  <a:lnTo>
                    <a:pt x="0" y="316891"/>
                  </a:lnTo>
                  <a:lnTo>
                    <a:pt x="3962" y="323776"/>
                  </a:lnTo>
                  <a:lnTo>
                    <a:pt x="3962" y="271597"/>
                  </a:lnTo>
                  <a:lnTo>
                    <a:pt x="0" y="264812"/>
                  </a:lnTo>
                  <a:close/>
                </a:path>
                <a:path w="4444" h="323850">
                  <a:moveTo>
                    <a:pt x="3962" y="0"/>
                  </a:moveTo>
                  <a:lnTo>
                    <a:pt x="863" y="6284"/>
                  </a:lnTo>
                  <a:lnTo>
                    <a:pt x="0" y="10210"/>
                  </a:lnTo>
                  <a:lnTo>
                    <a:pt x="0" y="36554"/>
                  </a:lnTo>
                  <a:lnTo>
                    <a:pt x="901" y="40574"/>
                  </a:lnTo>
                  <a:lnTo>
                    <a:pt x="3962" y="4631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CCB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2" name="object 3169">
              <a:extLst>
                <a:ext uri="{FF2B5EF4-FFF2-40B4-BE49-F238E27FC236}">
                  <a16:creationId xmlns:a16="http://schemas.microsoft.com/office/drawing/2014/main" id="{F5BBB7B4-C7B5-4BC4-2611-7FE2A207037C}"/>
                </a:ext>
              </a:extLst>
            </p:cNvPr>
            <p:cNvSpPr/>
            <p:nvPr/>
          </p:nvSpPr>
          <p:spPr>
            <a:xfrm>
              <a:off x="922921" y="7742077"/>
              <a:ext cx="4445" cy="339090"/>
            </a:xfrm>
            <a:custGeom>
              <a:avLst/>
              <a:gdLst/>
              <a:ahLst/>
              <a:cxnLst/>
              <a:rect l="l" t="t" r="r" b="b"/>
              <a:pathLst>
                <a:path w="4444" h="339090">
                  <a:moveTo>
                    <a:pt x="0" y="279586"/>
                  </a:moveTo>
                  <a:lnTo>
                    <a:pt x="0" y="331765"/>
                  </a:lnTo>
                  <a:lnTo>
                    <a:pt x="3962" y="338650"/>
                  </a:lnTo>
                  <a:lnTo>
                    <a:pt x="3962" y="284805"/>
                  </a:lnTo>
                  <a:lnTo>
                    <a:pt x="3047" y="284805"/>
                  </a:lnTo>
                  <a:lnTo>
                    <a:pt x="0" y="279586"/>
                  </a:lnTo>
                  <a:close/>
                </a:path>
                <a:path w="4444" h="339090">
                  <a:moveTo>
                    <a:pt x="3962" y="284384"/>
                  </a:moveTo>
                  <a:lnTo>
                    <a:pt x="3047" y="284805"/>
                  </a:lnTo>
                  <a:lnTo>
                    <a:pt x="3962" y="284805"/>
                  </a:lnTo>
                  <a:lnTo>
                    <a:pt x="3962" y="284384"/>
                  </a:lnTo>
                  <a:close/>
                </a:path>
                <a:path w="4444" h="339090">
                  <a:moveTo>
                    <a:pt x="3962" y="0"/>
                  </a:moveTo>
                  <a:lnTo>
                    <a:pt x="0" y="8036"/>
                  </a:lnTo>
                  <a:lnTo>
                    <a:pt x="0" y="54300"/>
                  </a:lnTo>
                  <a:lnTo>
                    <a:pt x="1015" y="56205"/>
                  </a:lnTo>
                  <a:lnTo>
                    <a:pt x="2870" y="60015"/>
                  </a:lnTo>
                  <a:lnTo>
                    <a:pt x="3962" y="619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B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3" name="object 3170">
              <a:extLst>
                <a:ext uri="{FF2B5EF4-FFF2-40B4-BE49-F238E27FC236}">
                  <a16:creationId xmlns:a16="http://schemas.microsoft.com/office/drawing/2014/main" id="{92F98FCB-DF90-6E75-1166-43C9DDCAF8C4}"/>
                </a:ext>
              </a:extLst>
            </p:cNvPr>
            <p:cNvSpPr/>
            <p:nvPr/>
          </p:nvSpPr>
          <p:spPr>
            <a:xfrm>
              <a:off x="926884" y="7734040"/>
              <a:ext cx="4445" cy="353695"/>
            </a:xfrm>
            <a:custGeom>
              <a:avLst/>
              <a:gdLst/>
              <a:ahLst/>
              <a:cxnLst/>
              <a:rect l="l" t="t" r="r" b="b"/>
              <a:pathLst>
                <a:path w="4444" h="353695">
                  <a:moveTo>
                    <a:pt x="3962" y="290596"/>
                  </a:moveTo>
                  <a:lnTo>
                    <a:pt x="0" y="292420"/>
                  </a:lnTo>
                  <a:lnTo>
                    <a:pt x="0" y="346687"/>
                  </a:lnTo>
                  <a:lnTo>
                    <a:pt x="3962" y="353572"/>
                  </a:lnTo>
                  <a:lnTo>
                    <a:pt x="3962" y="290596"/>
                  </a:lnTo>
                  <a:close/>
                </a:path>
                <a:path w="4444" h="353695">
                  <a:moveTo>
                    <a:pt x="3962" y="0"/>
                  </a:moveTo>
                  <a:lnTo>
                    <a:pt x="0" y="8036"/>
                  </a:lnTo>
                  <a:lnTo>
                    <a:pt x="0" y="70014"/>
                  </a:lnTo>
                  <a:lnTo>
                    <a:pt x="1028" y="71861"/>
                  </a:lnTo>
                  <a:lnTo>
                    <a:pt x="3352" y="74401"/>
                  </a:lnTo>
                  <a:lnTo>
                    <a:pt x="3962" y="7531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ACA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4" name="object 3171">
              <a:extLst>
                <a:ext uri="{FF2B5EF4-FFF2-40B4-BE49-F238E27FC236}">
                  <a16:creationId xmlns:a16="http://schemas.microsoft.com/office/drawing/2014/main" id="{0BB984E1-5D53-D2D5-C716-1205D7E11428}"/>
                </a:ext>
              </a:extLst>
            </p:cNvPr>
            <p:cNvSpPr/>
            <p:nvPr/>
          </p:nvSpPr>
          <p:spPr>
            <a:xfrm>
              <a:off x="930833" y="7726032"/>
              <a:ext cx="4445" cy="368935"/>
            </a:xfrm>
            <a:custGeom>
              <a:avLst/>
              <a:gdLst/>
              <a:ahLst/>
              <a:cxnLst/>
              <a:rect l="l" t="t" r="r" b="b"/>
              <a:pathLst>
                <a:path w="4444" h="368934">
                  <a:moveTo>
                    <a:pt x="3962" y="296786"/>
                  </a:moveTo>
                  <a:lnTo>
                    <a:pt x="0" y="298615"/>
                  </a:lnTo>
                  <a:lnTo>
                    <a:pt x="0" y="361581"/>
                  </a:lnTo>
                  <a:lnTo>
                    <a:pt x="3962" y="368452"/>
                  </a:lnTo>
                  <a:lnTo>
                    <a:pt x="3962" y="296786"/>
                  </a:lnTo>
                  <a:close/>
                </a:path>
                <a:path w="4444" h="368934">
                  <a:moveTo>
                    <a:pt x="3962" y="0"/>
                  </a:moveTo>
                  <a:lnTo>
                    <a:pt x="0" y="8013"/>
                  </a:lnTo>
                  <a:lnTo>
                    <a:pt x="0" y="83324"/>
                  </a:lnTo>
                  <a:lnTo>
                    <a:pt x="3962" y="8924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9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5" name="object 3172">
              <a:extLst>
                <a:ext uri="{FF2B5EF4-FFF2-40B4-BE49-F238E27FC236}">
                  <a16:creationId xmlns:a16="http://schemas.microsoft.com/office/drawing/2014/main" id="{67245DE3-E522-DAFA-C84C-24E5D33DB738}"/>
                </a:ext>
              </a:extLst>
            </p:cNvPr>
            <p:cNvSpPr/>
            <p:nvPr/>
          </p:nvSpPr>
          <p:spPr>
            <a:xfrm>
              <a:off x="934796" y="7717993"/>
              <a:ext cx="4445" cy="383540"/>
            </a:xfrm>
            <a:custGeom>
              <a:avLst/>
              <a:gdLst/>
              <a:ahLst/>
              <a:cxnLst/>
              <a:rect l="l" t="t" r="r" b="b"/>
              <a:pathLst>
                <a:path w="4444" h="383540">
                  <a:moveTo>
                    <a:pt x="3962" y="302999"/>
                  </a:moveTo>
                  <a:lnTo>
                    <a:pt x="0" y="304824"/>
                  </a:lnTo>
                  <a:lnTo>
                    <a:pt x="0" y="376483"/>
                  </a:lnTo>
                  <a:lnTo>
                    <a:pt x="3962" y="383368"/>
                  </a:lnTo>
                  <a:lnTo>
                    <a:pt x="3962" y="331558"/>
                  </a:lnTo>
                  <a:lnTo>
                    <a:pt x="3340" y="330479"/>
                  </a:lnTo>
                  <a:lnTo>
                    <a:pt x="3962" y="330192"/>
                  </a:lnTo>
                  <a:lnTo>
                    <a:pt x="3962" y="302999"/>
                  </a:lnTo>
                  <a:close/>
                </a:path>
                <a:path w="4444" h="383540">
                  <a:moveTo>
                    <a:pt x="3962" y="0"/>
                  </a:moveTo>
                  <a:lnTo>
                    <a:pt x="0" y="8036"/>
                  </a:lnTo>
                  <a:lnTo>
                    <a:pt x="0" y="97271"/>
                  </a:lnTo>
                  <a:lnTo>
                    <a:pt x="3962" y="10320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8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6" name="object 3173">
              <a:extLst>
                <a:ext uri="{FF2B5EF4-FFF2-40B4-BE49-F238E27FC236}">
                  <a16:creationId xmlns:a16="http://schemas.microsoft.com/office/drawing/2014/main" id="{A9E8F49F-1E72-F983-769A-2F67072A98E3}"/>
                </a:ext>
              </a:extLst>
            </p:cNvPr>
            <p:cNvSpPr/>
            <p:nvPr/>
          </p:nvSpPr>
          <p:spPr>
            <a:xfrm>
              <a:off x="938745" y="7709992"/>
              <a:ext cx="4445" cy="398780"/>
            </a:xfrm>
            <a:custGeom>
              <a:avLst/>
              <a:gdLst/>
              <a:ahLst/>
              <a:cxnLst/>
              <a:rect l="l" t="t" r="r" b="b"/>
              <a:pathLst>
                <a:path w="4444" h="398779">
                  <a:moveTo>
                    <a:pt x="3962" y="346417"/>
                  </a:moveTo>
                  <a:lnTo>
                    <a:pt x="0" y="339547"/>
                  </a:lnTo>
                  <a:lnTo>
                    <a:pt x="0" y="391350"/>
                  </a:lnTo>
                  <a:lnTo>
                    <a:pt x="3962" y="398233"/>
                  </a:lnTo>
                  <a:lnTo>
                    <a:pt x="3962" y="346417"/>
                  </a:lnTo>
                  <a:close/>
                </a:path>
                <a:path w="4444" h="398779">
                  <a:moveTo>
                    <a:pt x="3962" y="309194"/>
                  </a:moveTo>
                  <a:lnTo>
                    <a:pt x="0" y="311010"/>
                  </a:lnTo>
                  <a:lnTo>
                    <a:pt x="0" y="338201"/>
                  </a:lnTo>
                  <a:lnTo>
                    <a:pt x="3962" y="336384"/>
                  </a:lnTo>
                  <a:lnTo>
                    <a:pt x="3962" y="309194"/>
                  </a:lnTo>
                  <a:close/>
                </a:path>
                <a:path w="4444" h="398779">
                  <a:moveTo>
                    <a:pt x="3962" y="0"/>
                  </a:moveTo>
                  <a:lnTo>
                    <a:pt x="0" y="8039"/>
                  </a:lnTo>
                  <a:lnTo>
                    <a:pt x="0" y="111188"/>
                  </a:lnTo>
                  <a:lnTo>
                    <a:pt x="3962" y="1171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7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7" name="object 3174">
              <a:extLst>
                <a:ext uri="{FF2B5EF4-FFF2-40B4-BE49-F238E27FC236}">
                  <a16:creationId xmlns:a16="http://schemas.microsoft.com/office/drawing/2014/main" id="{C260810E-52A7-42D6-419F-BC0C0360989E}"/>
                </a:ext>
              </a:extLst>
            </p:cNvPr>
            <p:cNvSpPr/>
            <p:nvPr/>
          </p:nvSpPr>
          <p:spPr>
            <a:xfrm>
              <a:off x="942708" y="7701946"/>
              <a:ext cx="4445" cy="413384"/>
            </a:xfrm>
            <a:custGeom>
              <a:avLst/>
              <a:gdLst/>
              <a:ahLst/>
              <a:cxnLst/>
              <a:rect l="l" t="t" r="r" b="b"/>
              <a:pathLst>
                <a:path w="4444" h="413384">
                  <a:moveTo>
                    <a:pt x="0" y="354459"/>
                  </a:moveTo>
                  <a:lnTo>
                    <a:pt x="0" y="406279"/>
                  </a:lnTo>
                  <a:lnTo>
                    <a:pt x="3962" y="413164"/>
                  </a:lnTo>
                  <a:lnTo>
                    <a:pt x="3962" y="361334"/>
                  </a:lnTo>
                  <a:lnTo>
                    <a:pt x="0" y="354459"/>
                  </a:lnTo>
                  <a:close/>
                </a:path>
                <a:path w="4444" h="413384">
                  <a:moveTo>
                    <a:pt x="3962" y="315402"/>
                  </a:moveTo>
                  <a:lnTo>
                    <a:pt x="0" y="317227"/>
                  </a:lnTo>
                  <a:lnTo>
                    <a:pt x="0" y="344418"/>
                  </a:lnTo>
                  <a:lnTo>
                    <a:pt x="3962" y="342592"/>
                  </a:lnTo>
                  <a:lnTo>
                    <a:pt x="3962" y="315402"/>
                  </a:lnTo>
                  <a:close/>
                </a:path>
                <a:path w="4444" h="413384">
                  <a:moveTo>
                    <a:pt x="3962" y="0"/>
                  </a:moveTo>
                  <a:lnTo>
                    <a:pt x="0" y="8036"/>
                  </a:lnTo>
                  <a:lnTo>
                    <a:pt x="0" y="125157"/>
                  </a:lnTo>
                  <a:lnTo>
                    <a:pt x="3962" y="131087"/>
                  </a:lnTo>
                  <a:lnTo>
                    <a:pt x="3962" y="81595"/>
                  </a:lnTo>
                  <a:lnTo>
                    <a:pt x="3136" y="79826"/>
                  </a:lnTo>
                  <a:lnTo>
                    <a:pt x="2184" y="76016"/>
                  </a:lnTo>
                  <a:lnTo>
                    <a:pt x="2184" y="67126"/>
                  </a:lnTo>
                  <a:lnTo>
                    <a:pt x="3187" y="63316"/>
                  </a:lnTo>
                  <a:lnTo>
                    <a:pt x="3962" y="6173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6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8" name="object 3175">
              <a:extLst>
                <a:ext uri="{FF2B5EF4-FFF2-40B4-BE49-F238E27FC236}">
                  <a16:creationId xmlns:a16="http://schemas.microsoft.com/office/drawing/2014/main" id="{33BD3987-8818-FAB9-D3F6-0C02E18D0F9A}"/>
                </a:ext>
              </a:extLst>
            </p:cNvPr>
            <p:cNvSpPr/>
            <p:nvPr/>
          </p:nvSpPr>
          <p:spPr>
            <a:xfrm>
              <a:off x="946658" y="7693935"/>
              <a:ext cx="4445" cy="428625"/>
            </a:xfrm>
            <a:custGeom>
              <a:avLst/>
              <a:gdLst/>
              <a:ahLst/>
              <a:cxnLst/>
              <a:rect l="l" t="t" r="r" b="b"/>
              <a:pathLst>
                <a:path w="4444" h="428625">
                  <a:moveTo>
                    <a:pt x="0" y="369322"/>
                  </a:moveTo>
                  <a:lnTo>
                    <a:pt x="0" y="421153"/>
                  </a:lnTo>
                  <a:lnTo>
                    <a:pt x="3962" y="428038"/>
                  </a:lnTo>
                  <a:lnTo>
                    <a:pt x="3962" y="376198"/>
                  </a:lnTo>
                  <a:lnTo>
                    <a:pt x="0" y="369322"/>
                  </a:lnTo>
                  <a:close/>
                </a:path>
                <a:path w="4444" h="428625">
                  <a:moveTo>
                    <a:pt x="3962" y="321594"/>
                  </a:moveTo>
                  <a:lnTo>
                    <a:pt x="0" y="323419"/>
                  </a:lnTo>
                  <a:lnTo>
                    <a:pt x="0" y="350608"/>
                  </a:lnTo>
                  <a:lnTo>
                    <a:pt x="3962" y="348782"/>
                  </a:lnTo>
                  <a:lnTo>
                    <a:pt x="3962" y="321594"/>
                  </a:lnTo>
                  <a:close/>
                </a:path>
                <a:path w="4444" h="428625">
                  <a:moveTo>
                    <a:pt x="0" y="89578"/>
                  </a:moveTo>
                  <a:lnTo>
                    <a:pt x="0" y="139078"/>
                  </a:lnTo>
                  <a:lnTo>
                    <a:pt x="3962" y="145007"/>
                  </a:lnTo>
                  <a:lnTo>
                    <a:pt x="3962" y="96281"/>
                  </a:lnTo>
                  <a:lnTo>
                    <a:pt x="965" y="91646"/>
                  </a:lnTo>
                  <a:lnTo>
                    <a:pt x="0" y="89578"/>
                  </a:lnTo>
                  <a:close/>
                </a:path>
                <a:path w="4444" h="428625">
                  <a:moveTo>
                    <a:pt x="3962" y="0"/>
                  </a:moveTo>
                  <a:lnTo>
                    <a:pt x="0" y="8036"/>
                  </a:lnTo>
                  <a:lnTo>
                    <a:pt x="0" y="69768"/>
                  </a:lnTo>
                  <a:lnTo>
                    <a:pt x="3962" y="6166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5C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9" name="object 3176">
              <a:extLst>
                <a:ext uri="{FF2B5EF4-FFF2-40B4-BE49-F238E27FC236}">
                  <a16:creationId xmlns:a16="http://schemas.microsoft.com/office/drawing/2014/main" id="{D7A9499C-42C6-CCA1-5CD2-BA067BB76DB7}"/>
                </a:ext>
              </a:extLst>
            </p:cNvPr>
            <p:cNvSpPr/>
            <p:nvPr/>
          </p:nvSpPr>
          <p:spPr>
            <a:xfrm>
              <a:off x="950620" y="7685899"/>
              <a:ext cx="4445" cy="443230"/>
            </a:xfrm>
            <a:custGeom>
              <a:avLst/>
              <a:gdLst/>
              <a:ahLst/>
              <a:cxnLst/>
              <a:rect l="l" t="t" r="r" b="b"/>
              <a:pathLst>
                <a:path w="4444" h="443229">
                  <a:moveTo>
                    <a:pt x="0" y="384234"/>
                  </a:moveTo>
                  <a:lnTo>
                    <a:pt x="0" y="436075"/>
                  </a:lnTo>
                  <a:lnTo>
                    <a:pt x="3962" y="442960"/>
                  </a:lnTo>
                  <a:lnTo>
                    <a:pt x="3962" y="391109"/>
                  </a:lnTo>
                  <a:lnTo>
                    <a:pt x="0" y="384234"/>
                  </a:lnTo>
                  <a:close/>
                </a:path>
                <a:path w="4444" h="443229">
                  <a:moveTo>
                    <a:pt x="3962" y="327806"/>
                  </a:moveTo>
                  <a:lnTo>
                    <a:pt x="0" y="329631"/>
                  </a:lnTo>
                  <a:lnTo>
                    <a:pt x="0" y="356818"/>
                  </a:lnTo>
                  <a:lnTo>
                    <a:pt x="3962" y="354992"/>
                  </a:lnTo>
                  <a:lnTo>
                    <a:pt x="3962" y="327806"/>
                  </a:lnTo>
                  <a:close/>
                </a:path>
                <a:path w="4444" h="443229">
                  <a:moveTo>
                    <a:pt x="0" y="104318"/>
                  </a:moveTo>
                  <a:lnTo>
                    <a:pt x="0" y="153044"/>
                  </a:lnTo>
                  <a:lnTo>
                    <a:pt x="3962" y="158973"/>
                  </a:lnTo>
                  <a:lnTo>
                    <a:pt x="3962" y="109592"/>
                  </a:lnTo>
                  <a:lnTo>
                    <a:pt x="2438" y="107303"/>
                  </a:lnTo>
                  <a:lnTo>
                    <a:pt x="1930" y="107303"/>
                  </a:lnTo>
                  <a:lnTo>
                    <a:pt x="0" y="104318"/>
                  </a:lnTo>
                  <a:close/>
                </a:path>
                <a:path w="4444" h="443229">
                  <a:moveTo>
                    <a:pt x="3962" y="0"/>
                  </a:moveTo>
                  <a:lnTo>
                    <a:pt x="0" y="8036"/>
                  </a:lnTo>
                  <a:lnTo>
                    <a:pt x="0" y="69699"/>
                  </a:lnTo>
                  <a:lnTo>
                    <a:pt x="3962" y="6159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4C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0" name="object 3177">
              <a:extLst>
                <a:ext uri="{FF2B5EF4-FFF2-40B4-BE49-F238E27FC236}">
                  <a16:creationId xmlns:a16="http://schemas.microsoft.com/office/drawing/2014/main" id="{9F1AE44C-F687-D458-0715-B7EC7BFD85BB}"/>
                </a:ext>
              </a:extLst>
            </p:cNvPr>
            <p:cNvSpPr/>
            <p:nvPr/>
          </p:nvSpPr>
          <p:spPr>
            <a:xfrm>
              <a:off x="954570" y="7677888"/>
              <a:ext cx="4445" cy="457834"/>
            </a:xfrm>
            <a:custGeom>
              <a:avLst/>
              <a:gdLst/>
              <a:ahLst/>
              <a:cxnLst/>
              <a:rect l="l" t="t" r="r" b="b"/>
              <a:pathLst>
                <a:path w="4444" h="457834">
                  <a:moveTo>
                    <a:pt x="0" y="399098"/>
                  </a:moveTo>
                  <a:lnTo>
                    <a:pt x="0" y="450949"/>
                  </a:lnTo>
                  <a:lnTo>
                    <a:pt x="3962" y="457834"/>
                  </a:lnTo>
                  <a:lnTo>
                    <a:pt x="3962" y="405973"/>
                  </a:lnTo>
                  <a:lnTo>
                    <a:pt x="0" y="399098"/>
                  </a:lnTo>
                  <a:close/>
                </a:path>
                <a:path w="4444" h="457834">
                  <a:moveTo>
                    <a:pt x="3962" y="333998"/>
                  </a:moveTo>
                  <a:lnTo>
                    <a:pt x="0" y="335822"/>
                  </a:lnTo>
                  <a:lnTo>
                    <a:pt x="0" y="363008"/>
                  </a:lnTo>
                  <a:lnTo>
                    <a:pt x="3962" y="361182"/>
                  </a:lnTo>
                  <a:lnTo>
                    <a:pt x="3962" y="333998"/>
                  </a:lnTo>
                  <a:close/>
                </a:path>
                <a:path w="4444" h="457834">
                  <a:moveTo>
                    <a:pt x="0" y="117584"/>
                  </a:moveTo>
                  <a:lnTo>
                    <a:pt x="0" y="166965"/>
                  </a:lnTo>
                  <a:lnTo>
                    <a:pt x="3962" y="172894"/>
                  </a:lnTo>
                  <a:lnTo>
                    <a:pt x="3962" y="123536"/>
                  </a:lnTo>
                  <a:lnTo>
                    <a:pt x="0" y="117584"/>
                  </a:lnTo>
                  <a:close/>
                </a:path>
                <a:path w="4444" h="457834">
                  <a:moveTo>
                    <a:pt x="3962" y="0"/>
                  </a:moveTo>
                  <a:lnTo>
                    <a:pt x="0" y="8036"/>
                  </a:lnTo>
                  <a:lnTo>
                    <a:pt x="0" y="69630"/>
                  </a:lnTo>
                  <a:lnTo>
                    <a:pt x="3962" y="615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1" name="object 3178">
              <a:extLst>
                <a:ext uri="{FF2B5EF4-FFF2-40B4-BE49-F238E27FC236}">
                  <a16:creationId xmlns:a16="http://schemas.microsoft.com/office/drawing/2014/main" id="{A043DEED-23B8-F3D4-9FB7-260129262B3A}"/>
                </a:ext>
              </a:extLst>
            </p:cNvPr>
            <p:cNvSpPr/>
            <p:nvPr/>
          </p:nvSpPr>
          <p:spPr>
            <a:xfrm>
              <a:off x="958532" y="7669852"/>
              <a:ext cx="4445" cy="473075"/>
            </a:xfrm>
            <a:custGeom>
              <a:avLst/>
              <a:gdLst/>
              <a:ahLst/>
              <a:cxnLst/>
              <a:rect l="l" t="t" r="r" b="b"/>
              <a:pathLst>
                <a:path w="4444" h="473075">
                  <a:moveTo>
                    <a:pt x="0" y="414009"/>
                  </a:moveTo>
                  <a:lnTo>
                    <a:pt x="0" y="465871"/>
                  </a:lnTo>
                  <a:lnTo>
                    <a:pt x="3962" y="472756"/>
                  </a:lnTo>
                  <a:lnTo>
                    <a:pt x="3962" y="420885"/>
                  </a:lnTo>
                  <a:lnTo>
                    <a:pt x="0" y="414009"/>
                  </a:lnTo>
                  <a:close/>
                </a:path>
                <a:path w="4444" h="473075">
                  <a:moveTo>
                    <a:pt x="3962" y="340209"/>
                  </a:moveTo>
                  <a:lnTo>
                    <a:pt x="0" y="342034"/>
                  </a:lnTo>
                  <a:lnTo>
                    <a:pt x="0" y="369218"/>
                  </a:lnTo>
                  <a:lnTo>
                    <a:pt x="3962" y="367392"/>
                  </a:lnTo>
                  <a:lnTo>
                    <a:pt x="3962" y="340209"/>
                  </a:lnTo>
                  <a:close/>
                </a:path>
                <a:path w="4444" h="473075">
                  <a:moveTo>
                    <a:pt x="0" y="131572"/>
                  </a:moveTo>
                  <a:lnTo>
                    <a:pt x="0" y="180930"/>
                  </a:lnTo>
                  <a:lnTo>
                    <a:pt x="3962" y="186860"/>
                  </a:lnTo>
                  <a:lnTo>
                    <a:pt x="3962" y="137524"/>
                  </a:lnTo>
                  <a:lnTo>
                    <a:pt x="0" y="131572"/>
                  </a:lnTo>
                  <a:close/>
                </a:path>
                <a:path w="4444" h="473075">
                  <a:moveTo>
                    <a:pt x="3962" y="0"/>
                  </a:moveTo>
                  <a:lnTo>
                    <a:pt x="0" y="8036"/>
                  </a:lnTo>
                  <a:lnTo>
                    <a:pt x="0" y="69561"/>
                  </a:lnTo>
                  <a:lnTo>
                    <a:pt x="3962" y="61456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2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2" name="object 3179">
              <a:extLst>
                <a:ext uri="{FF2B5EF4-FFF2-40B4-BE49-F238E27FC236}">
                  <a16:creationId xmlns:a16="http://schemas.microsoft.com/office/drawing/2014/main" id="{50A87784-1A84-179A-098E-A8BFDFC31C9F}"/>
                </a:ext>
              </a:extLst>
            </p:cNvPr>
            <p:cNvSpPr/>
            <p:nvPr/>
          </p:nvSpPr>
          <p:spPr>
            <a:xfrm>
              <a:off x="962482" y="7661841"/>
              <a:ext cx="4445" cy="487680"/>
            </a:xfrm>
            <a:custGeom>
              <a:avLst/>
              <a:gdLst/>
              <a:ahLst/>
              <a:cxnLst/>
              <a:rect l="l" t="t" r="r" b="b"/>
              <a:pathLst>
                <a:path w="4444" h="487679">
                  <a:moveTo>
                    <a:pt x="0" y="428873"/>
                  </a:moveTo>
                  <a:lnTo>
                    <a:pt x="0" y="480745"/>
                  </a:lnTo>
                  <a:lnTo>
                    <a:pt x="3962" y="487630"/>
                  </a:lnTo>
                  <a:lnTo>
                    <a:pt x="3962" y="435748"/>
                  </a:lnTo>
                  <a:lnTo>
                    <a:pt x="0" y="428873"/>
                  </a:lnTo>
                  <a:close/>
                </a:path>
                <a:path w="4444" h="487679">
                  <a:moveTo>
                    <a:pt x="3962" y="346401"/>
                  </a:moveTo>
                  <a:lnTo>
                    <a:pt x="0" y="348226"/>
                  </a:lnTo>
                  <a:lnTo>
                    <a:pt x="0" y="375408"/>
                  </a:lnTo>
                  <a:lnTo>
                    <a:pt x="3962" y="373582"/>
                  </a:lnTo>
                  <a:lnTo>
                    <a:pt x="3962" y="346401"/>
                  </a:lnTo>
                  <a:close/>
                </a:path>
                <a:path w="4444" h="487679">
                  <a:moveTo>
                    <a:pt x="0" y="145516"/>
                  </a:moveTo>
                  <a:lnTo>
                    <a:pt x="0" y="194851"/>
                  </a:lnTo>
                  <a:lnTo>
                    <a:pt x="3962" y="200780"/>
                  </a:lnTo>
                  <a:lnTo>
                    <a:pt x="3962" y="151468"/>
                  </a:lnTo>
                  <a:lnTo>
                    <a:pt x="0" y="145516"/>
                  </a:lnTo>
                  <a:close/>
                </a:path>
                <a:path w="4444" h="487679">
                  <a:moveTo>
                    <a:pt x="3962" y="0"/>
                  </a:moveTo>
                  <a:lnTo>
                    <a:pt x="0" y="8036"/>
                  </a:lnTo>
                  <a:lnTo>
                    <a:pt x="0" y="69493"/>
                  </a:lnTo>
                  <a:lnTo>
                    <a:pt x="3962" y="613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3" name="object 3180">
              <a:extLst>
                <a:ext uri="{FF2B5EF4-FFF2-40B4-BE49-F238E27FC236}">
                  <a16:creationId xmlns:a16="http://schemas.microsoft.com/office/drawing/2014/main" id="{F930B7C3-03C0-00D1-BB7D-9A917F0C0D31}"/>
                </a:ext>
              </a:extLst>
            </p:cNvPr>
            <p:cNvSpPr/>
            <p:nvPr/>
          </p:nvSpPr>
          <p:spPr>
            <a:xfrm>
              <a:off x="966444" y="7653805"/>
              <a:ext cx="4445" cy="648970"/>
            </a:xfrm>
            <a:custGeom>
              <a:avLst/>
              <a:gdLst/>
              <a:ahLst/>
              <a:cxnLst/>
              <a:rect l="l" t="t" r="r" b="b"/>
              <a:pathLst>
                <a:path w="4444" h="648970">
                  <a:moveTo>
                    <a:pt x="0" y="443785"/>
                  </a:moveTo>
                  <a:lnTo>
                    <a:pt x="0" y="495667"/>
                  </a:lnTo>
                  <a:lnTo>
                    <a:pt x="3962" y="502552"/>
                  </a:lnTo>
                  <a:lnTo>
                    <a:pt x="3962" y="450660"/>
                  </a:lnTo>
                  <a:lnTo>
                    <a:pt x="0" y="443785"/>
                  </a:lnTo>
                  <a:close/>
                </a:path>
                <a:path w="4444" h="648970">
                  <a:moveTo>
                    <a:pt x="3962" y="352613"/>
                  </a:moveTo>
                  <a:lnTo>
                    <a:pt x="0" y="354437"/>
                  </a:lnTo>
                  <a:lnTo>
                    <a:pt x="0" y="381618"/>
                  </a:lnTo>
                  <a:lnTo>
                    <a:pt x="3962" y="379792"/>
                  </a:lnTo>
                  <a:lnTo>
                    <a:pt x="3962" y="352613"/>
                  </a:lnTo>
                  <a:close/>
                </a:path>
                <a:path w="4444" h="648970">
                  <a:moveTo>
                    <a:pt x="3962" y="644958"/>
                  </a:moveTo>
                  <a:lnTo>
                    <a:pt x="3149" y="647397"/>
                  </a:lnTo>
                  <a:lnTo>
                    <a:pt x="3962" y="648875"/>
                  </a:lnTo>
                  <a:lnTo>
                    <a:pt x="3962" y="644958"/>
                  </a:lnTo>
                  <a:close/>
                </a:path>
                <a:path w="4444" h="648970">
                  <a:moveTo>
                    <a:pt x="0" y="159504"/>
                  </a:moveTo>
                  <a:lnTo>
                    <a:pt x="0" y="208817"/>
                  </a:lnTo>
                  <a:lnTo>
                    <a:pt x="3962" y="214746"/>
                  </a:lnTo>
                  <a:lnTo>
                    <a:pt x="3962" y="165456"/>
                  </a:lnTo>
                  <a:lnTo>
                    <a:pt x="0" y="159504"/>
                  </a:lnTo>
                  <a:close/>
                </a:path>
                <a:path w="4444" h="648970">
                  <a:moveTo>
                    <a:pt x="3962" y="0"/>
                  </a:moveTo>
                  <a:lnTo>
                    <a:pt x="0" y="8036"/>
                  </a:lnTo>
                  <a:lnTo>
                    <a:pt x="0" y="69424"/>
                  </a:lnTo>
                  <a:lnTo>
                    <a:pt x="3962" y="6131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0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4" name="object 3181">
              <a:extLst>
                <a:ext uri="{FF2B5EF4-FFF2-40B4-BE49-F238E27FC236}">
                  <a16:creationId xmlns:a16="http://schemas.microsoft.com/office/drawing/2014/main" id="{30F54D29-B3F3-273A-E00D-F96F2C907AFB}"/>
                </a:ext>
              </a:extLst>
            </p:cNvPr>
            <p:cNvSpPr/>
            <p:nvPr/>
          </p:nvSpPr>
          <p:spPr>
            <a:xfrm>
              <a:off x="970394" y="7645794"/>
              <a:ext cx="4445" cy="664210"/>
            </a:xfrm>
            <a:custGeom>
              <a:avLst/>
              <a:gdLst/>
              <a:ahLst/>
              <a:cxnLst/>
              <a:rect l="l" t="t" r="r" b="b"/>
              <a:pathLst>
                <a:path w="4444" h="664209">
                  <a:moveTo>
                    <a:pt x="3962" y="646914"/>
                  </a:moveTo>
                  <a:lnTo>
                    <a:pt x="1739" y="647788"/>
                  </a:lnTo>
                  <a:lnTo>
                    <a:pt x="0" y="653007"/>
                  </a:lnTo>
                  <a:lnTo>
                    <a:pt x="0" y="656862"/>
                  </a:lnTo>
                  <a:lnTo>
                    <a:pt x="3962" y="664067"/>
                  </a:lnTo>
                  <a:lnTo>
                    <a:pt x="3962" y="646914"/>
                  </a:lnTo>
                  <a:close/>
                </a:path>
                <a:path w="4444" h="664209">
                  <a:moveTo>
                    <a:pt x="0" y="458649"/>
                  </a:moveTo>
                  <a:lnTo>
                    <a:pt x="0" y="510541"/>
                  </a:lnTo>
                  <a:lnTo>
                    <a:pt x="3962" y="517426"/>
                  </a:lnTo>
                  <a:lnTo>
                    <a:pt x="3962" y="465524"/>
                  </a:lnTo>
                  <a:lnTo>
                    <a:pt x="0" y="458649"/>
                  </a:lnTo>
                  <a:close/>
                </a:path>
                <a:path w="4444" h="664209">
                  <a:moveTo>
                    <a:pt x="3962" y="358804"/>
                  </a:moveTo>
                  <a:lnTo>
                    <a:pt x="0" y="360629"/>
                  </a:lnTo>
                  <a:lnTo>
                    <a:pt x="0" y="387808"/>
                  </a:lnTo>
                  <a:lnTo>
                    <a:pt x="3962" y="385982"/>
                  </a:lnTo>
                  <a:lnTo>
                    <a:pt x="3962" y="358804"/>
                  </a:lnTo>
                  <a:close/>
                </a:path>
                <a:path w="4444" h="664209">
                  <a:moveTo>
                    <a:pt x="0" y="173448"/>
                  </a:moveTo>
                  <a:lnTo>
                    <a:pt x="0" y="222738"/>
                  </a:lnTo>
                  <a:lnTo>
                    <a:pt x="3962" y="228667"/>
                  </a:lnTo>
                  <a:lnTo>
                    <a:pt x="3962" y="179400"/>
                  </a:lnTo>
                  <a:lnTo>
                    <a:pt x="0" y="173448"/>
                  </a:lnTo>
                  <a:close/>
                </a:path>
                <a:path w="4444" h="664209">
                  <a:moveTo>
                    <a:pt x="3962" y="0"/>
                  </a:moveTo>
                  <a:lnTo>
                    <a:pt x="0" y="8036"/>
                  </a:lnTo>
                  <a:lnTo>
                    <a:pt x="0" y="69355"/>
                  </a:lnTo>
                  <a:lnTo>
                    <a:pt x="3962" y="6125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FC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5" name="object 3182">
              <a:extLst>
                <a:ext uri="{FF2B5EF4-FFF2-40B4-BE49-F238E27FC236}">
                  <a16:creationId xmlns:a16="http://schemas.microsoft.com/office/drawing/2014/main" id="{66A1BFAE-3722-E27F-D5FB-550A2A9CAFA8}"/>
                </a:ext>
              </a:extLst>
            </p:cNvPr>
            <p:cNvSpPr/>
            <p:nvPr/>
          </p:nvSpPr>
          <p:spPr>
            <a:xfrm>
              <a:off x="974356" y="7637758"/>
              <a:ext cx="4445" cy="675005"/>
            </a:xfrm>
            <a:custGeom>
              <a:avLst/>
              <a:gdLst/>
              <a:ahLst/>
              <a:cxnLst/>
              <a:rect l="l" t="t" r="r" b="b"/>
              <a:pathLst>
                <a:path w="4444" h="675004">
                  <a:moveTo>
                    <a:pt x="3962" y="653394"/>
                  </a:moveTo>
                  <a:lnTo>
                    <a:pt x="0" y="654951"/>
                  </a:lnTo>
                  <a:lnTo>
                    <a:pt x="0" y="672103"/>
                  </a:lnTo>
                  <a:lnTo>
                    <a:pt x="825" y="673604"/>
                  </a:lnTo>
                  <a:lnTo>
                    <a:pt x="3962" y="674538"/>
                  </a:lnTo>
                  <a:lnTo>
                    <a:pt x="3962" y="653394"/>
                  </a:lnTo>
                  <a:close/>
                </a:path>
                <a:path w="4444" h="675004">
                  <a:moveTo>
                    <a:pt x="0" y="473560"/>
                  </a:moveTo>
                  <a:lnTo>
                    <a:pt x="0" y="525463"/>
                  </a:lnTo>
                  <a:lnTo>
                    <a:pt x="3962" y="532348"/>
                  </a:lnTo>
                  <a:lnTo>
                    <a:pt x="3962" y="480435"/>
                  </a:lnTo>
                  <a:lnTo>
                    <a:pt x="0" y="473560"/>
                  </a:lnTo>
                  <a:close/>
                </a:path>
                <a:path w="4444" h="675004">
                  <a:moveTo>
                    <a:pt x="3962" y="365016"/>
                  </a:moveTo>
                  <a:lnTo>
                    <a:pt x="0" y="366841"/>
                  </a:lnTo>
                  <a:lnTo>
                    <a:pt x="0" y="394018"/>
                  </a:lnTo>
                  <a:lnTo>
                    <a:pt x="3962" y="392191"/>
                  </a:lnTo>
                  <a:lnTo>
                    <a:pt x="3962" y="365016"/>
                  </a:lnTo>
                  <a:close/>
                </a:path>
                <a:path w="4444" h="675004">
                  <a:moveTo>
                    <a:pt x="0" y="187436"/>
                  </a:moveTo>
                  <a:lnTo>
                    <a:pt x="0" y="236703"/>
                  </a:lnTo>
                  <a:lnTo>
                    <a:pt x="3962" y="242632"/>
                  </a:lnTo>
                  <a:lnTo>
                    <a:pt x="3962" y="193389"/>
                  </a:lnTo>
                  <a:lnTo>
                    <a:pt x="0" y="187436"/>
                  </a:lnTo>
                  <a:close/>
                </a:path>
                <a:path w="4444" h="675004">
                  <a:moveTo>
                    <a:pt x="3962" y="0"/>
                  </a:moveTo>
                  <a:lnTo>
                    <a:pt x="0" y="8036"/>
                  </a:lnTo>
                  <a:lnTo>
                    <a:pt x="0" y="69286"/>
                  </a:lnTo>
                  <a:lnTo>
                    <a:pt x="3962" y="6118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E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6" name="object 3183">
              <a:extLst>
                <a:ext uri="{FF2B5EF4-FFF2-40B4-BE49-F238E27FC236}">
                  <a16:creationId xmlns:a16="http://schemas.microsoft.com/office/drawing/2014/main" id="{3BAA1203-75B5-6E59-E3B3-02973ACC053F}"/>
                </a:ext>
              </a:extLst>
            </p:cNvPr>
            <p:cNvSpPr/>
            <p:nvPr/>
          </p:nvSpPr>
          <p:spPr>
            <a:xfrm>
              <a:off x="978306" y="7629747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9590"/>
                  </a:moveTo>
                  <a:lnTo>
                    <a:pt x="292" y="661295"/>
                  </a:lnTo>
                  <a:lnTo>
                    <a:pt x="0" y="661409"/>
                  </a:lnTo>
                  <a:lnTo>
                    <a:pt x="0" y="682544"/>
                  </a:lnTo>
                  <a:lnTo>
                    <a:pt x="1143" y="682885"/>
                  </a:lnTo>
                  <a:lnTo>
                    <a:pt x="3962" y="682885"/>
                  </a:lnTo>
                  <a:lnTo>
                    <a:pt x="3962" y="659590"/>
                  </a:lnTo>
                  <a:close/>
                </a:path>
                <a:path w="4444" h="683259">
                  <a:moveTo>
                    <a:pt x="0" y="488424"/>
                  </a:moveTo>
                  <a:lnTo>
                    <a:pt x="0" y="540337"/>
                  </a:lnTo>
                  <a:lnTo>
                    <a:pt x="3962" y="547222"/>
                  </a:lnTo>
                  <a:lnTo>
                    <a:pt x="3962" y="495299"/>
                  </a:lnTo>
                  <a:lnTo>
                    <a:pt x="0" y="488424"/>
                  </a:lnTo>
                  <a:close/>
                </a:path>
                <a:path w="4444" h="683259">
                  <a:moveTo>
                    <a:pt x="3962" y="371208"/>
                  </a:moveTo>
                  <a:lnTo>
                    <a:pt x="0" y="373033"/>
                  </a:lnTo>
                  <a:lnTo>
                    <a:pt x="0" y="400208"/>
                  </a:lnTo>
                  <a:lnTo>
                    <a:pt x="3962" y="398382"/>
                  </a:lnTo>
                  <a:lnTo>
                    <a:pt x="3962" y="371208"/>
                  </a:lnTo>
                  <a:close/>
                </a:path>
                <a:path w="4444" h="683259">
                  <a:moveTo>
                    <a:pt x="0" y="201380"/>
                  </a:moveTo>
                  <a:lnTo>
                    <a:pt x="0" y="250624"/>
                  </a:lnTo>
                  <a:lnTo>
                    <a:pt x="3962" y="256553"/>
                  </a:lnTo>
                  <a:lnTo>
                    <a:pt x="3962" y="207332"/>
                  </a:lnTo>
                  <a:lnTo>
                    <a:pt x="0" y="201380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0" y="8036"/>
                  </a:lnTo>
                  <a:lnTo>
                    <a:pt x="0" y="69218"/>
                  </a:lnTo>
                  <a:lnTo>
                    <a:pt x="3962" y="6111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DC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7" name="object 3184">
              <a:extLst>
                <a:ext uri="{FF2B5EF4-FFF2-40B4-BE49-F238E27FC236}">
                  <a16:creationId xmlns:a16="http://schemas.microsoft.com/office/drawing/2014/main" id="{56E10D91-14EB-B846-BBF6-1B0667D0829C}"/>
                </a:ext>
              </a:extLst>
            </p:cNvPr>
            <p:cNvSpPr/>
            <p:nvPr/>
          </p:nvSpPr>
          <p:spPr>
            <a:xfrm>
              <a:off x="982281" y="7621711"/>
              <a:ext cx="4445" cy="691515"/>
            </a:xfrm>
            <a:custGeom>
              <a:avLst/>
              <a:gdLst/>
              <a:ahLst/>
              <a:cxnLst/>
              <a:rect l="l" t="t" r="r" b="b"/>
              <a:pathLst>
                <a:path w="4444" h="691515">
                  <a:moveTo>
                    <a:pt x="3949" y="665787"/>
                  </a:moveTo>
                  <a:lnTo>
                    <a:pt x="0" y="667621"/>
                  </a:lnTo>
                  <a:lnTo>
                    <a:pt x="0" y="690921"/>
                  </a:lnTo>
                  <a:lnTo>
                    <a:pt x="3949" y="690921"/>
                  </a:lnTo>
                  <a:lnTo>
                    <a:pt x="3949" y="665787"/>
                  </a:lnTo>
                  <a:close/>
                </a:path>
                <a:path w="4444" h="691515">
                  <a:moveTo>
                    <a:pt x="0" y="503358"/>
                  </a:moveTo>
                  <a:lnTo>
                    <a:pt x="0" y="555281"/>
                  </a:lnTo>
                  <a:lnTo>
                    <a:pt x="3949" y="562144"/>
                  </a:lnTo>
                  <a:lnTo>
                    <a:pt x="3949" y="510211"/>
                  </a:lnTo>
                  <a:lnTo>
                    <a:pt x="0" y="503358"/>
                  </a:lnTo>
                  <a:close/>
                </a:path>
                <a:path w="4444" h="691515">
                  <a:moveTo>
                    <a:pt x="3949" y="377420"/>
                  </a:moveTo>
                  <a:lnTo>
                    <a:pt x="0" y="379238"/>
                  </a:lnTo>
                  <a:lnTo>
                    <a:pt x="0" y="406412"/>
                  </a:lnTo>
                  <a:lnTo>
                    <a:pt x="3949" y="404591"/>
                  </a:lnTo>
                  <a:lnTo>
                    <a:pt x="3949" y="377420"/>
                  </a:lnTo>
                  <a:close/>
                </a:path>
                <a:path w="4444" h="691515">
                  <a:moveTo>
                    <a:pt x="0" y="215388"/>
                  </a:moveTo>
                  <a:lnTo>
                    <a:pt x="0" y="264609"/>
                  </a:lnTo>
                  <a:lnTo>
                    <a:pt x="3949" y="270519"/>
                  </a:lnTo>
                  <a:lnTo>
                    <a:pt x="3949" y="221321"/>
                  </a:lnTo>
                  <a:lnTo>
                    <a:pt x="0" y="215388"/>
                  </a:lnTo>
                  <a:close/>
                </a:path>
                <a:path w="4444" h="691515">
                  <a:moveTo>
                    <a:pt x="3949" y="0"/>
                  </a:moveTo>
                  <a:lnTo>
                    <a:pt x="0" y="8010"/>
                  </a:lnTo>
                  <a:lnTo>
                    <a:pt x="0" y="69123"/>
                  </a:lnTo>
                  <a:lnTo>
                    <a:pt x="3949" y="6104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AC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8" name="object 3185">
              <a:extLst>
                <a:ext uri="{FF2B5EF4-FFF2-40B4-BE49-F238E27FC236}">
                  <a16:creationId xmlns:a16="http://schemas.microsoft.com/office/drawing/2014/main" id="{E00AC358-626C-585F-E425-9EAEB7F016A2}"/>
                </a:ext>
              </a:extLst>
            </p:cNvPr>
            <p:cNvSpPr/>
            <p:nvPr/>
          </p:nvSpPr>
          <p:spPr>
            <a:xfrm>
              <a:off x="986218" y="7614810"/>
              <a:ext cx="4445" cy="697865"/>
            </a:xfrm>
            <a:custGeom>
              <a:avLst/>
              <a:gdLst/>
              <a:ahLst/>
              <a:cxnLst/>
              <a:rect l="l" t="t" r="r" b="b"/>
              <a:pathLst>
                <a:path w="4444" h="697865">
                  <a:moveTo>
                    <a:pt x="3962" y="670853"/>
                  </a:moveTo>
                  <a:lnTo>
                    <a:pt x="0" y="672693"/>
                  </a:lnTo>
                  <a:lnTo>
                    <a:pt x="0" y="697821"/>
                  </a:lnTo>
                  <a:lnTo>
                    <a:pt x="3124" y="697821"/>
                  </a:lnTo>
                  <a:lnTo>
                    <a:pt x="3962" y="697045"/>
                  </a:lnTo>
                  <a:lnTo>
                    <a:pt x="3962" y="670853"/>
                  </a:lnTo>
                  <a:close/>
                </a:path>
                <a:path w="4444" h="697865">
                  <a:moveTo>
                    <a:pt x="0" y="517089"/>
                  </a:moveTo>
                  <a:lnTo>
                    <a:pt x="0" y="569022"/>
                  </a:lnTo>
                  <a:lnTo>
                    <a:pt x="3962" y="575908"/>
                  </a:lnTo>
                  <a:lnTo>
                    <a:pt x="3962" y="523964"/>
                  </a:lnTo>
                  <a:lnTo>
                    <a:pt x="0" y="517089"/>
                  </a:lnTo>
                  <a:close/>
                </a:path>
                <a:path w="4444" h="697865">
                  <a:moveTo>
                    <a:pt x="3962" y="382501"/>
                  </a:moveTo>
                  <a:lnTo>
                    <a:pt x="0" y="384326"/>
                  </a:lnTo>
                  <a:lnTo>
                    <a:pt x="0" y="411498"/>
                  </a:lnTo>
                  <a:lnTo>
                    <a:pt x="3962" y="409671"/>
                  </a:lnTo>
                  <a:lnTo>
                    <a:pt x="3962" y="382501"/>
                  </a:lnTo>
                  <a:close/>
                </a:path>
                <a:path w="4444" h="697865">
                  <a:moveTo>
                    <a:pt x="0" y="228202"/>
                  </a:moveTo>
                  <a:lnTo>
                    <a:pt x="0" y="277400"/>
                  </a:lnTo>
                  <a:lnTo>
                    <a:pt x="3962" y="283330"/>
                  </a:lnTo>
                  <a:lnTo>
                    <a:pt x="3962" y="234154"/>
                  </a:lnTo>
                  <a:lnTo>
                    <a:pt x="0" y="228202"/>
                  </a:lnTo>
                  <a:close/>
                </a:path>
                <a:path w="4444" h="697865">
                  <a:moveTo>
                    <a:pt x="3962" y="0"/>
                  </a:moveTo>
                  <a:lnTo>
                    <a:pt x="1244" y="4401"/>
                  </a:lnTo>
                  <a:lnTo>
                    <a:pt x="0" y="6926"/>
                  </a:lnTo>
                  <a:lnTo>
                    <a:pt x="0" y="67970"/>
                  </a:lnTo>
                  <a:lnTo>
                    <a:pt x="3962" y="5986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BC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9" name="object 3186">
              <a:extLst>
                <a:ext uri="{FF2B5EF4-FFF2-40B4-BE49-F238E27FC236}">
                  <a16:creationId xmlns:a16="http://schemas.microsoft.com/office/drawing/2014/main" id="{3E09BE71-F12D-B1B4-5E31-262E7C929C77}"/>
                </a:ext>
              </a:extLst>
            </p:cNvPr>
            <p:cNvSpPr/>
            <p:nvPr/>
          </p:nvSpPr>
          <p:spPr>
            <a:xfrm>
              <a:off x="990180" y="7608392"/>
              <a:ext cx="4445" cy="703580"/>
            </a:xfrm>
            <a:custGeom>
              <a:avLst/>
              <a:gdLst/>
              <a:ahLst/>
              <a:cxnLst/>
              <a:rect l="l" t="t" r="r" b="b"/>
              <a:pathLst>
                <a:path w="4444" h="703579">
                  <a:moveTo>
                    <a:pt x="3962" y="675431"/>
                  </a:moveTo>
                  <a:lnTo>
                    <a:pt x="0" y="677271"/>
                  </a:lnTo>
                  <a:lnTo>
                    <a:pt x="0" y="703463"/>
                  </a:lnTo>
                  <a:lnTo>
                    <a:pt x="533" y="702969"/>
                  </a:lnTo>
                  <a:lnTo>
                    <a:pt x="3962" y="701404"/>
                  </a:lnTo>
                  <a:lnTo>
                    <a:pt x="3962" y="675431"/>
                  </a:lnTo>
                  <a:close/>
                </a:path>
                <a:path w="4444" h="703579">
                  <a:moveTo>
                    <a:pt x="0" y="530382"/>
                  </a:moveTo>
                  <a:lnTo>
                    <a:pt x="0" y="582325"/>
                  </a:lnTo>
                  <a:lnTo>
                    <a:pt x="3962" y="589211"/>
                  </a:lnTo>
                  <a:lnTo>
                    <a:pt x="3962" y="537257"/>
                  </a:lnTo>
                  <a:lnTo>
                    <a:pt x="0" y="530382"/>
                  </a:lnTo>
                  <a:close/>
                </a:path>
                <a:path w="4444" h="703579">
                  <a:moveTo>
                    <a:pt x="3962" y="387094"/>
                  </a:moveTo>
                  <a:lnTo>
                    <a:pt x="0" y="388919"/>
                  </a:lnTo>
                  <a:lnTo>
                    <a:pt x="0" y="416089"/>
                  </a:lnTo>
                  <a:lnTo>
                    <a:pt x="3962" y="414262"/>
                  </a:lnTo>
                  <a:lnTo>
                    <a:pt x="3962" y="387094"/>
                  </a:lnTo>
                  <a:close/>
                </a:path>
                <a:path w="4444" h="703579">
                  <a:moveTo>
                    <a:pt x="0" y="240572"/>
                  </a:moveTo>
                  <a:lnTo>
                    <a:pt x="0" y="289747"/>
                  </a:lnTo>
                  <a:lnTo>
                    <a:pt x="3962" y="295676"/>
                  </a:lnTo>
                  <a:lnTo>
                    <a:pt x="3962" y="246524"/>
                  </a:lnTo>
                  <a:lnTo>
                    <a:pt x="0" y="240572"/>
                  </a:lnTo>
                  <a:close/>
                </a:path>
                <a:path w="4444" h="703579">
                  <a:moveTo>
                    <a:pt x="3962" y="0"/>
                  </a:moveTo>
                  <a:lnTo>
                    <a:pt x="0" y="6417"/>
                  </a:lnTo>
                  <a:lnTo>
                    <a:pt x="0" y="66282"/>
                  </a:lnTo>
                  <a:lnTo>
                    <a:pt x="3962" y="581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C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0" name="object 3187">
              <a:extLst>
                <a:ext uri="{FF2B5EF4-FFF2-40B4-BE49-F238E27FC236}">
                  <a16:creationId xmlns:a16="http://schemas.microsoft.com/office/drawing/2014/main" id="{63838B0D-ED74-A90C-3584-1387C3DDDA88}"/>
                </a:ext>
              </a:extLst>
            </p:cNvPr>
            <p:cNvSpPr/>
            <p:nvPr/>
          </p:nvSpPr>
          <p:spPr>
            <a:xfrm>
              <a:off x="994130" y="7602957"/>
              <a:ext cx="4445" cy="707390"/>
            </a:xfrm>
            <a:custGeom>
              <a:avLst/>
              <a:gdLst/>
              <a:ahLst/>
              <a:cxnLst/>
              <a:rect l="l" t="t" r="r" b="b"/>
              <a:pathLst>
                <a:path w="4444" h="707390">
                  <a:moveTo>
                    <a:pt x="3962" y="679032"/>
                  </a:moveTo>
                  <a:lnTo>
                    <a:pt x="0" y="680872"/>
                  </a:lnTo>
                  <a:lnTo>
                    <a:pt x="0" y="706845"/>
                  </a:lnTo>
                  <a:lnTo>
                    <a:pt x="3962" y="705036"/>
                  </a:lnTo>
                  <a:lnTo>
                    <a:pt x="3962" y="679032"/>
                  </a:lnTo>
                  <a:close/>
                </a:path>
                <a:path w="4444" h="707390">
                  <a:moveTo>
                    <a:pt x="0" y="542670"/>
                  </a:moveTo>
                  <a:lnTo>
                    <a:pt x="0" y="594624"/>
                  </a:lnTo>
                  <a:lnTo>
                    <a:pt x="3962" y="601510"/>
                  </a:lnTo>
                  <a:lnTo>
                    <a:pt x="3962" y="549546"/>
                  </a:lnTo>
                  <a:lnTo>
                    <a:pt x="0" y="542670"/>
                  </a:lnTo>
                  <a:close/>
                </a:path>
                <a:path w="4444" h="707390">
                  <a:moveTo>
                    <a:pt x="3962" y="390710"/>
                  </a:moveTo>
                  <a:lnTo>
                    <a:pt x="0" y="392535"/>
                  </a:lnTo>
                  <a:lnTo>
                    <a:pt x="0" y="419704"/>
                  </a:lnTo>
                  <a:lnTo>
                    <a:pt x="3962" y="417877"/>
                  </a:lnTo>
                  <a:lnTo>
                    <a:pt x="3962" y="390710"/>
                  </a:lnTo>
                  <a:close/>
                </a:path>
                <a:path w="4444" h="707390">
                  <a:moveTo>
                    <a:pt x="0" y="251940"/>
                  </a:moveTo>
                  <a:lnTo>
                    <a:pt x="0" y="301093"/>
                  </a:lnTo>
                  <a:lnTo>
                    <a:pt x="3962" y="307022"/>
                  </a:lnTo>
                  <a:lnTo>
                    <a:pt x="3962" y="257892"/>
                  </a:lnTo>
                  <a:lnTo>
                    <a:pt x="0" y="251940"/>
                  </a:lnTo>
                  <a:close/>
                </a:path>
                <a:path w="4444" h="707390">
                  <a:moveTo>
                    <a:pt x="3962" y="0"/>
                  </a:moveTo>
                  <a:lnTo>
                    <a:pt x="1957" y="2284"/>
                  </a:lnTo>
                  <a:lnTo>
                    <a:pt x="0" y="5455"/>
                  </a:lnTo>
                  <a:lnTo>
                    <a:pt x="0" y="63638"/>
                  </a:lnTo>
                  <a:lnTo>
                    <a:pt x="3962" y="5553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9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1" name="object 3188">
              <a:extLst>
                <a:ext uri="{FF2B5EF4-FFF2-40B4-BE49-F238E27FC236}">
                  <a16:creationId xmlns:a16="http://schemas.microsoft.com/office/drawing/2014/main" id="{403C83EB-5DC0-FFFB-04E2-5E8EEF9A7EF4}"/>
                </a:ext>
              </a:extLst>
            </p:cNvPr>
            <p:cNvSpPr/>
            <p:nvPr/>
          </p:nvSpPr>
          <p:spPr>
            <a:xfrm>
              <a:off x="998093" y="7598441"/>
              <a:ext cx="4445" cy="709930"/>
            </a:xfrm>
            <a:custGeom>
              <a:avLst/>
              <a:gdLst/>
              <a:ahLst/>
              <a:cxnLst/>
              <a:rect l="l" t="t" r="r" b="b"/>
              <a:pathLst>
                <a:path w="4444" h="709929">
                  <a:moveTo>
                    <a:pt x="3962" y="681708"/>
                  </a:moveTo>
                  <a:lnTo>
                    <a:pt x="0" y="683548"/>
                  </a:lnTo>
                  <a:lnTo>
                    <a:pt x="0" y="709553"/>
                  </a:lnTo>
                  <a:lnTo>
                    <a:pt x="3962" y="707744"/>
                  </a:lnTo>
                  <a:lnTo>
                    <a:pt x="3962" y="681708"/>
                  </a:lnTo>
                  <a:close/>
                </a:path>
                <a:path w="4444" h="709929">
                  <a:moveTo>
                    <a:pt x="0" y="554062"/>
                  </a:moveTo>
                  <a:lnTo>
                    <a:pt x="0" y="606026"/>
                  </a:lnTo>
                  <a:lnTo>
                    <a:pt x="3962" y="612911"/>
                  </a:lnTo>
                  <a:lnTo>
                    <a:pt x="3962" y="560937"/>
                  </a:lnTo>
                  <a:lnTo>
                    <a:pt x="0" y="554062"/>
                  </a:lnTo>
                  <a:close/>
                </a:path>
                <a:path w="4444" h="709929">
                  <a:moveTo>
                    <a:pt x="3962" y="393402"/>
                  </a:moveTo>
                  <a:lnTo>
                    <a:pt x="0" y="395227"/>
                  </a:lnTo>
                  <a:lnTo>
                    <a:pt x="0" y="422393"/>
                  </a:lnTo>
                  <a:lnTo>
                    <a:pt x="3962" y="420567"/>
                  </a:lnTo>
                  <a:lnTo>
                    <a:pt x="3962" y="393402"/>
                  </a:lnTo>
                  <a:close/>
                </a:path>
                <a:path w="4444" h="709929">
                  <a:moveTo>
                    <a:pt x="0" y="262409"/>
                  </a:moveTo>
                  <a:lnTo>
                    <a:pt x="0" y="311538"/>
                  </a:lnTo>
                  <a:lnTo>
                    <a:pt x="3962" y="317467"/>
                  </a:lnTo>
                  <a:lnTo>
                    <a:pt x="3962" y="268361"/>
                  </a:lnTo>
                  <a:lnTo>
                    <a:pt x="0" y="262409"/>
                  </a:lnTo>
                  <a:close/>
                </a:path>
                <a:path w="4444" h="709929">
                  <a:moveTo>
                    <a:pt x="3962" y="0"/>
                  </a:moveTo>
                  <a:lnTo>
                    <a:pt x="0" y="4516"/>
                  </a:lnTo>
                  <a:lnTo>
                    <a:pt x="0" y="60050"/>
                  </a:lnTo>
                  <a:lnTo>
                    <a:pt x="3962" y="5194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8B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2" name="object 3189">
              <a:extLst>
                <a:ext uri="{FF2B5EF4-FFF2-40B4-BE49-F238E27FC236}">
                  <a16:creationId xmlns:a16="http://schemas.microsoft.com/office/drawing/2014/main" id="{18A3FF1D-C050-E43A-11B4-44BCDD592635}"/>
                </a:ext>
              </a:extLst>
            </p:cNvPr>
            <p:cNvSpPr/>
            <p:nvPr/>
          </p:nvSpPr>
          <p:spPr>
            <a:xfrm>
              <a:off x="1002042" y="7593939"/>
              <a:ext cx="4445" cy="712470"/>
            </a:xfrm>
            <a:custGeom>
              <a:avLst/>
              <a:gdLst/>
              <a:ahLst/>
              <a:cxnLst/>
              <a:rect l="l" t="t" r="r" b="b"/>
              <a:pathLst>
                <a:path w="4444" h="712470">
                  <a:moveTo>
                    <a:pt x="3962" y="684376"/>
                  </a:moveTo>
                  <a:lnTo>
                    <a:pt x="0" y="686216"/>
                  </a:lnTo>
                  <a:lnTo>
                    <a:pt x="0" y="712252"/>
                  </a:lnTo>
                  <a:lnTo>
                    <a:pt x="3962" y="710443"/>
                  </a:lnTo>
                  <a:lnTo>
                    <a:pt x="3962" y="684376"/>
                  </a:lnTo>
                  <a:close/>
                </a:path>
                <a:path w="4444" h="712470">
                  <a:moveTo>
                    <a:pt x="0" y="565417"/>
                  </a:moveTo>
                  <a:lnTo>
                    <a:pt x="0" y="617391"/>
                  </a:lnTo>
                  <a:lnTo>
                    <a:pt x="3962" y="624277"/>
                  </a:lnTo>
                  <a:lnTo>
                    <a:pt x="3962" y="572292"/>
                  </a:lnTo>
                  <a:lnTo>
                    <a:pt x="0" y="565417"/>
                  </a:lnTo>
                  <a:close/>
                </a:path>
                <a:path w="4444" h="712470">
                  <a:moveTo>
                    <a:pt x="3962" y="396085"/>
                  </a:moveTo>
                  <a:lnTo>
                    <a:pt x="0" y="397910"/>
                  </a:lnTo>
                  <a:lnTo>
                    <a:pt x="0" y="425075"/>
                  </a:lnTo>
                  <a:lnTo>
                    <a:pt x="3962" y="423248"/>
                  </a:lnTo>
                  <a:lnTo>
                    <a:pt x="3962" y="396085"/>
                  </a:lnTo>
                  <a:close/>
                </a:path>
                <a:path w="4444" h="712470">
                  <a:moveTo>
                    <a:pt x="0" y="272844"/>
                  </a:moveTo>
                  <a:lnTo>
                    <a:pt x="0" y="321950"/>
                  </a:lnTo>
                  <a:lnTo>
                    <a:pt x="3962" y="327880"/>
                  </a:lnTo>
                  <a:lnTo>
                    <a:pt x="3962" y="278796"/>
                  </a:lnTo>
                  <a:lnTo>
                    <a:pt x="0" y="272844"/>
                  </a:lnTo>
                  <a:close/>
                </a:path>
                <a:path w="4444" h="712470">
                  <a:moveTo>
                    <a:pt x="3962" y="0"/>
                  </a:moveTo>
                  <a:lnTo>
                    <a:pt x="0" y="4516"/>
                  </a:lnTo>
                  <a:lnTo>
                    <a:pt x="0" y="56472"/>
                  </a:lnTo>
                  <a:lnTo>
                    <a:pt x="3962" y="4836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7B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3" name="object 3190">
              <a:extLst>
                <a:ext uri="{FF2B5EF4-FFF2-40B4-BE49-F238E27FC236}">
                  <a16:creationId xmlns:a16="http://schemas.microsoft.com/office/drawing/2014/main" id="{33C94043-1917-5D98-BDF8-61FCB135EDDE}"/>
                </a:ext>
              </a:extLst>
            </p:cNvPr>
            <p:cNvSpPr/>
            <p:nvPr/>
          </p:nvSpPr>
          <p:spPr>
            <a:xfrm>
              <a:off x="1006005" y="7590461"/>
              <a:ext cx="4445" cy="714375"/>
            </a:xfrm>
            <a:custGeom>
              <a:avLst/>
              <a:gdLst/>
              <a:ahLst/>
              <a:cxnLst/>
              <a:rect l="l" t="t" r="r" b="b"/>
              <a:pathLst>
                <a:path w="4444" h="714375">
                  <a:moveTo>
                    <a:pt x="3962" y="686014"/>
                  </a:moveTo>
                  <a:lnTo>
                    <a:pt x="0" y="687854"/>
                  </a:lnTo>
                  <a:lnTo>
                    <a:pt x="0" y="713921"/>
                  </a:lnTo>
                  <a:lnTo>
                    <a:pt x="3962" y="712112"/>
                  </a:lnTo>
                  <a:lnTo>
                    <a:pt x="3962" y="686014"/>
                  </a:lnTo>
                  <a:close/>
                </a:path>
                <a:path w="4444" h="714375">
                  <a:moveTo>
                    <a:pt x="0" y="575770"/>
                  </a:moveTo>
                  <a:lnTo>
                    <a:pt x="0" y="627755"/>
                  </a:lnTo>
                  <a:lnTo>
                    <a:pt x="3962" y="634640"/>
                  </a:lnTo>
                  <a:lnTo>
                    <a:pt x="3962" y="582645"/>
                  </a:lnTo>
                  <a:lnTo>
                    <a:pt x="0" y="575770"/>
                  </a:lnTo>
                  <a:close/>
                </a:path>
                <a:path w="4444" h="714375">
                  <a:moveTo>
                    <a:pt x="3962" y="397738"/>
                  </a:moveTo>
                  <a:lnTo>
                    <a:pt x="0" y="399563"/>
                  </a:lnTo>
                  <a:lnTo>
                    <a:pt x="0" y="426726"/>
                  </a:lnTo>
                  <a:lnTo>
                    <a:pt x="3962" y="424900"/>
                  </a:lnTo>
                  <a:lnTo>
                    <a:pt x="3962" y="397738"/>
                  </a:lnTo>
                  <a:close/>
                </a:path>
                <a:path w="4444" h="714375">
                  <a:moveTo>
                    <a:pt x="0" y="282274"/>
                  </a:moveTo>
                  <a:lnTo>
                    <a:pt x="0" y="331358"/>
                  </a:lnTo>
                  <a:lnTo>
                    <a:pt x="3962" y="337287"/>
                  </a:lnTo>
                  <a:lnTo>
                    <a:pt x="3962" y="288226"/>
                  </a:lnTo>
                  <a:lnTo>
                    <a:pt x="0" y="282274"/>
                  </a:lnTo>
                  <a:close/>
                </a:path>
                <a:path w="4444" h="714375">
                  <a:moveTo>
                    <a:pt x="3962" y="0"/>
                  </a:moveTo>
                  <a:lnTo>
                    <a:pt x="1225" y="2081"/>
                  </a:lnTo>
                  <a:lnTo>
                    <a:pt x="0" y="3477"/>
                  </a:lnTo>
                  <a:lnTo>
                    <a:pt x="0" y="51845"/>
                  </a:lnTo>
                  <a:lnTo>
                    <a:pt x="3962" y="43740"/>
                  </a:lnTo>
                  <a:lnTo>
                    <a:pt x="3962" y="0"/>
                  </a:lnTo>
                  <a:close/>
                </a:path>
                <a:path w="4444" h="714375">
                  <a:moveTo>
                    <a:pt x="3962" y="170527"/>
                  </a:moveTo>
                  <a:lnTo>
                    <a:pt x="2489" y="173531"/>
                  </a:lnTo>
                  <a:lnTo>
                    <a:pt x="1523" y="176071"/>
                  </a:lnTo>
                  <a:lnTo>
                    <a:pt x="1219" y="177341"/>
                  </a:lnTo>
                  <a:lnTo>
                    <a:pt x="1155" y="181151"/>
                  </a:lnTo>
                  <a:lnTo>
                    <a:pt x="1396" y="182421"/>
                  </a:lnTo>
                  <a:lnTo>
                    <a:pt x="1676" y="183691"/>
                  </a:lnTo>
                  <a:lnTo>
                    <a:pt x="2082" y="184961"/>
                  </a:lnTo>
                  <a:lnTo>
                    <a:pt x="2806" y="186231"/>
                  </a:lnTo>
                  <a:lnTo>
                    <a:pt x="3962" y="187949"/>
                  </a:lnTo>
                  <a:lnTo>
                    <a:pt x="3962" y="170527"/>
                  </a:lnTo>
                  <a:close/>
                </a:path>
              </a:pathLst>
            </a:custGeom>
            <a:solidFill>
              <a:srgbClr val="A6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4" name="object 3191">
              <a:extLst>
                <a:ext uri="{FF2B5EF4-FFF2-40B4-BE49-F238E27FC236}">
                  <a16:creationId xmlns:a16="http://schemas.microsoft.com/office/drawing/2014/main" id="{22C8F047-03C3-5411-B653-EBAA518943A1}"/>
                </a:ext>
              </a:extLst>
            </p:cNvPr>
            <p:cNvSpPr/>
            <p:nvPr/>
          </p:nvSpPr>
          <p:spPr>
            <a:xfrm>
              <a:off x="1009954" y="7587458"/>
              <a:ext cx="4445" cy="715645"/>
            </a:xfrm>
            <a:custGeom>
              <a:avLst/>
              <a:gdLst/>
              <a:ahLst/>
              <a:cxnLst/>
              <a:rect l="l" t="t" r="r" b="b"/>
              <a:pathLst>
                <a:path w="4444" h="715645">
                  <a:moveTo>
                    <a:pt x="3962" y="687183"/>
                  </a:moveTo>
                  <a:lnTo>
                    <a:pt x="0" y="689023"/>
                  </a:lnTo>
                  <a:lnTo>
                    <a:pt x="0" y="715121"/>
                  </a:lnTo>
                  <a:lnTo>
                    <a:pt x="3962" y="713313"/>
                  </a:lnTo>
                  <a:lnTo>
                    <a:pt x="3962" y="687183"/>
                  </a:lnTo>
                  <a:close/>
                </a:path>
                <a:path w="4444" h="715645">
                  <a:moveTo>
                    <a:pt x="0" y="585627"/>
                  </a:moveTo>
                  <a:lnTo>
                    <a:pt x="0" y="637621"/>
                  </a:lnTo>
                  <a:lnTo>
                    <a:pt x="3962" y="644507"/>
                  </a:lnTo>
                  <a:lnTo>
                    <a:pt x="3962" y="592502"/>
                  </a:lnTo>
                  <a:lnTo>
                    <a:pt x="0" y="585627"/>
                  </a:lnTo>
                  <a:close/>
                </a:path>
                <a:path w="4444" h="715645">
                  <a:moveTo>
                    <a:pt x="3962" y="398923"/>
                  </a:moveTo>
                  <a:lnTo>
                    <a:pt x="0" y="400747"/>
                  </a:lnTo>
                  <a:lnTo>
                    <a:pt x="0" y="427909"/>
                  </a:lnTo>
                  <a:lnTo>
                    <a:pt x="3962" y="426082"/>
                  </a:lnTo>
                  <a:lnTo>
                    <a:pt x="3962" y="398923"/>
                  </a:lnTo>
                  <a:close/>
                </a:path>
                <a:path w="4444" h="715645">
                  <a:moveTo>
                    <a:pt x="0" y="291210"/>
                  </a:moveTo>
                  <a:lnTo>
                    <a:pt x="0" y="340271"/>
                  </a:lnTo>
                  <a:lnTo>
                    <a:pt x="3962" y="346200"/>
                  </a:lnTo>
                  <a:lnTo>
                    <a:pt x="3962" y="297162"/>
                  </a:lnTo>
                  <a:lnTo>
                    <a:pt x="0" y="291210"/>
                  </a:lnTo>
                  <a:close/>
                </a:path>
                <a:path w="4444" h="715645">
                  <a:moveTo>
                    <a:pt x="3962" y="0"/>
                  </a:moveTo>
                  <a:lnTo>
                    <a:pt x="0" y="3012"/>
                  </a:lnTo>
                  <a:lnTo>
                    <a:pt x="0" y="46769"/>
                  </a:lnTo>
                  <a:lnTo>
                    <a:pt x="1752" y="43184"/>
                  </a:lnTo>
                  <a:lnTo>
                    <a:pt x="3962" y="40432"/>
                  </a:lnTo>
                  <a:lnTo>
                    <a:pt x="3962" y="0"/>
                  </a:lnTo>
                  <a:close/>
                </a:path>
                <a:path w="4444" h="715645">
                  <a:moveTo>
                    <a:pt x="3962" y="165478"/>
                  </a:moveTo>
                  <a:lnTo>
                    <a:pt x="0" y="173556"/>
                  </a:lnTo>
                  <a:lnTo>
                    <a:pt x="0" y="190934"/>
                  </a:lnTo>
                  <a:lnTo>
                    <a:pt x="3962" y="196826"/>
                  </a:lnTo>
                  <a:lnTo>
                    <a:pt x="3962" y="165478"/>
                  </a:lnTo>
                  <a:close/>
                </a:path>
              </a:pathLst>
            </a:custGeom>
            <a:solidFill>
              <a:srgbClr val="A5BD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5" name="object 3192">
              <a:extLst>
                <a:ext uri="{FF2B5EF4-FFF2-40B4-BE49-F238E27FC236}">
                  <a16:creationId xmlns:a16="http://schemas.microsoft.com/office/drawing/2014/main" id="{E048E677-5019-75FC-5C43-4FEBCB849DD5}"/>
                </a:ext>
              </a:extLst>
            </p:cNvPr>
            <p:cNvSpPr/>
            <p:nvPr/>
          </p:nvSpPr>
          <p:spPr>
            <a:xfrm>
              <a:off x="1013917" y="7584445"/>
              <a:ext cx="4445" cy="716915"/>
            </a:xfrm>
            <a:custGeom>
              <a:avLst/>
              <a:gdLst/>
              <a:ahLst/>
              <a:cxnLst/>
              <a:rect l="l" t="t" r="r" b="b"/>
              <a:pathLst>
                <a:path w="4444" h="716915">
                  <a:moveTo>
                    <a:pt x="3962" y="688356"/>
                  </a:moveTo>
                  <a:lnTo>
                    <a:pt x="0" y="690196"/>
                  </a:lnTo>
                  <a:lnTo>
                    <a:pt x="0" y="716326"/>
                  </a:lnTo>
                  <a:lnTo>
                    <a:pt x="3962" y="714517"/>
                  </a:lnTo>
                  <a:lnTo>
                    <a:pt x="3962" y="688356"/>
                  </a:lnTo>
                  <a:close/>
                </a:path>
                <a:path w="4444" h="716915">
                  <a:moveTo>
                    <a:pt x="0" y="595515"/>
                  </a:moveTo>
                  <a:lnTo>
                    <a:pt x="0" y="647520"/>
                  </a:lnTo>
                  <a:lnTo>
                    <a:pt x="3962" y="654405"/>
                  </a:lnTo>
                  <a:lnTo>
                    <a:pt x="3962" y="602390"/>
                  </a:lnTo>
                  <a:lnTo>
                    <a:pt x="0" y="595515"/>
                  </a:lnTo>
                  <a:close/>
                </a:path>
                <a:path w="4444" h="716915">
                  <a:moveTo>
                    <a:pt x="3962" y="400111"/>
                  </a:moveTo>
                  <a:lnTo>
                    <a:pt x="0" y="401935"/>
                  </a:lnTo>
                  <a:lnTo>
                    <a:pt x="0" y="429095"/>
                  </a:lnTo>
                  <a:lnTo>
                    <a:pt x="3962" y="427269"/>
                  </a:lnTo>
                  <a:lnTo>
                    <a:pt x="3962" y="400111"/>
                  </a:lnTo>
                  <a:close/>
                </a:path>
                <a:path w="4444" h="716915">
                  <a:moveTo>
                    <a:pt x="0" y="300175"/>
                  </a:moveTo>
                  <a:lnTo>
                    <a:pt x="0" y="349213"/>
                  </a:lnTo>
                  <a:lnTo>
                    <a:pt x="3962" y="355142"/>
                  </a:lnTo>
                  <a:lnTo>
                    <a:pt x="3962" y="306127"/>
                  </a:lnTo>
                  <a:lnTo>
                    <a:pt x="0" y="300175"/>
                  </a:lnTo>
                  <a:close/>
                </a:path>
                <a:path w="4444" h="716915">
                  <a:moveTo>
                    <a:pt x="3962" y="0"/>
                  </a:moveTo>
                  <a:lnTo>
                    <a:pt x="0" y="3012"/>
                  </a:lnTo>
                  <a:lnTo>
                    <a:pt x="0" y="43445"/>
                  </a:lnTo>
                  <a:lnTo>
                    <a:pt x="3962" y="38509"/>
                  </a:lnTo>
                  <a:lnTo>
                    <a:pt x="3962" y="0"/>
                  </a:lnTo>
                  <a:close/>
                </a:path>
                <a:path w="4444" h="716915">
                  <a:moveTo>
                    <a:pt x="3962" y="160413"/>
                  </a:moveTo>
                  <a:lnTo>
                    <a:pt x="0" y="168491"/>
                  </a:lnTo>
                  <a:lnTo>
                    <a:pt x="0" y="199839"/>
                  </a:lnTo>
                  <a:lnTo>
                    <a:pt x="3962" y="205732"/>
                  </a:lnTo>
                  <a:lnTo>
                    <a:pt x="3962" y="160413"/>
                  </a:lnTo>
                  <a:close/>
                </a:path>
              </a:pathLst>
            </a:custGeom>
            <a:solidFill>
              <a:srgbClr val="A4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6" name="object 3193">
              <a:extLst>
                <a:ext uri="{FF2B5EF4-FFF2-40B4-BE49-F238E27FC236}">
                  <a16:creationId xmlns:a16="http://schemas.microsoft.com/office/drawing/2014/main" id="{A31EB66D-AC07-9B0F-DDBB-C8100F0841E0}"/>
                </a:ext>
              </a:extLst>
            </p:cNvPr>
            <p:cNvSpPr/>
            <p:nvPr/>
          </p:nvSpPr>
          <p:spPr>
            <a:xfrm>
              <a:off x="1017879" y="7581759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202"/>
                  </a:moveTo>
                  <a:lnTo>
                    <a:pt x="0" y="691042"/>
                  </a:lnTo>
                  <a:lnTo>
                    <a:pt x="0" y="717203"/>
                  </a:lnTo>
                  <a:lnTo>
                    <a:pt x="3962" y="715394"/>
                  </a:lnTo>
                  <a:lnTo>
                    <a:pt x="3962" y="689202"/>
                  </a:lnTo>
                  <a:close/>
                </a:path>
                <a:path w="4444" h="717550">
                  <a:moveTo>
                    <a:pt x="0" y="605076"/>
                  </a:moveTo>
                  <a:lnTo>
                    <a:pt x="0" y="657091"/>
                  </a:lnTo>
                  <a:lnTo>
                    <a:pt x="3962" y="663977"/>
                  </a:lnTo>
                  <a:lnTo>
                    <a:pt x="3962" y="611951"/>
                  </a:lnTo>
                  <a:lnTo>
                    <a:pt x="0" y="605076"/>
                  </a:lnTo>
                  <a:close/>
                </a:path>
                <a:path w="4444" h="717550">
                  <a:moveTo>
                    <a:pt x="3962" y="401193"/>
                  </a:moveTo>
                  <a:lnTo>
                    <a:pt x="1854" y="401943"/>
                  </a:lnTo>
                  <a:lnTo>
                    <a:pt x="0" y="402797"/>
                  </a:lnTo>
                  <a:lnTo>
                    <a:pt x="0" y="429955"/>
                  </a:lnTo>
                  <a:lnTo>
                    <a:pt x="3962" y="428128"/>
                  </a:lnTo>
                  <a:lnTo>
                    <a:pt x="3962" y="401193"/>
                  </a:lnTo>
                  <a:close/>
                </a:path>
                <a:path w="4444" h="717550">
                  <a:moveTo>
                    <a:pt x="0" y="308813"/>
                  </a:moveTo>
                  <a:lnTo>
                    <a:pt x="0" y="357828"/>
                  </a:lnTo>
                  <a:lnTo>
                    <a:pt x="1473" y="360033"/>
                  </a:lnTo>
                  <a:lnTo>
                    <a:pt x="3962" y="362901"/>
                  </a:lnTo>
                  <a:lnTo>
                    <a:pt x="3962" y="314765"/>
                  </a:lnTo>
                  <a:lnTo>
                    <a:pt x="0" y="308813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2712" y="623"/>
                  </a:lnTo>
                  <a:lnTo>
                    <a:pt x="0" y="2685"/>
                  </a:lnTo>
                  <a:lnTo>
                    <a:pt x="0" y="41195"/>
                  </a:lnTo>
                  <a:lnTo>
                    <a:pt x="3962" y="36260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55021"/>
                  </a:moveTo>
                  <a:lnTo>
                    <a:pt x="0" y="163099"/>
                  </a:lnTo>
                  <a:lnTo>
                    <a:pt x="0" y="208417"/>
                  </a:lnTo>
                  <a:lnTo>
                    <a:pt x="3962" y="214310"/>
                  </a:lnTo>
                  <a:lnTo>
                    <a:pt x="3962" y="155021"/>
                  </a:lnTo>
                  <a:close/>
                </a:path>
              </a:pathLst>
            </a:custGeom>
            <a:solidFill>
              <a:srgbClr val="A3B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7" name="object 3194">
              <a:extLst>
                <a:ext uri="{FF2B5EF4-FFF2-40B4-BE49-F238E27FC236}">
                  <a16:creationId xmlns:a16="http://schemas.microsoft.com/office/drawing/2014/main" id="{8A6910D1-5501-A044-AC10-CA85726AD044}"/>
                </a:ext>
              </a:extLst>
            </p:cNvPr>
            <p:cNvSpPr/>
            <p:nvPr/>
          </p:nvSpPr>
          <p:spPr>
            <a:xfrm>
              <a:off x="1021829" y="7579790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337"/>
                  </a:moveTo>
                  <a:lnTo>
                    <a:pt x="0" y="691177"/>
                  </a:lnTo>
                  <a:lnTo>
                    <a:pt x="0" y="717369"/>
                  </a:lnTo>
                  <a:lnTo>
                    <a:pt x="3962" y="715561"/>
                  </a:lnTo>
                  <a:lnTo>
                    <a:pt x="3962" y="689337"/>
                  </a:lnTo>
                  <a:close/>
                </a:path>
                <a:path w="4444" h="717550">
                  <a:moveTo>
                    <a:pt x="0" y="613898"/>
                  </a:moveTo>
                  <a:lnTo>
                    <a:pt x="0" y="665924"/>
                  </a:lnTo>
                  <a:lnTo>
                    <a:pt x="3962" y="672809"/>
                  </a:lnTo>
                  <a:lnTo>
                    <a:pt x="3962" y="620773"/>
                  </a:lnTo>
                  <a:lnTo>
                    <a:pt x="0" y="613898"/>
                  </a:lnTo>
                  <a:close/>
                </a:path>
                <a:path w="4444" h="717550">
                  <a:moveTo>
                    <a:pt x="3962" y="401757"/>
                  </a:moveTo>
                  <a:lnTo>
                    <a:pt x="0" y="403167"/>
                  </a:lnTo>
                  <a:lnTo>
                    <a:pt x="0" y="430103"/>
                  </a:lnTo>
                  <a:lnTo>
                    <a:pt x="3962" y="428277"/>
                  </a:lnTo>
                  <a:lnTo>
                    <a:pt x="3962" y="401757"/>
                  </a:lnTo>
                  <a:close/>
                </a:path>
                <a:path w="4444" h="717550">
                  <a:moveTo>
                    <a:pt x="0" y="316715"/>
                  </a:moveTo>
                  <a:lnTo>
                    <a:pt x="0" y="364856"/>
                  </a:lnTo>
                  <a:lnTo>
                    <a:pt x="3962" y="369422"/>
                  </a:lnTo>
                  <a:lnTo>
                    <a:pt x="3962" y="322667"/>
                  </a:lnTo>
                  <a:lnTo>
                    <a:pt x="0" y="316715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0" y="1975"/>
                  </a:lnTo>
                  <a:lnTo>
                    <a:pt x="0" y="38245"/>
                  </a:lnTo>
                  <a:lnTo>
                    <a:pt x="3962" y="33310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48938"/>
                  </a:moveTo>
                  <a:lnTo>
                    <a:pt x="0" y="157016"/>
                  </a:lnTo>
                  <a:lnTo>
                    <a:pt x="0" y="216260"/>
                  </a:lnTo>
                  <a:lnTo>
                    <a:pt x="3962" y="222153"/>
                  </a:lnTo>
                  <a:lnTo>
                    <a:pt x="3962" y="148938"/>
                  </a:lnTo>
                  <a:close/>
                </a:path>
              </a:pathLst>
            </a:custGeom>
            <a:solidFill>
              <a:srgbClr val="A2B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8" name="object 3195">
              <a:extLst>
                <a:ext uri="{FF2B5EF4-FFF2-40B4-BE49-F238E27FC236}">
                  <a16:creationId xmlns:a16="http://schemas.microsoft.com/office/drawing/2014/main" id="{8636277D-5775-8F7A-2E43-547DC003AF6E}"/>
                </a:ext>
              </a:extLst>
            </p:cNvPr>
            <p:cNvSpPr/>
            <p:nvPr/>
          </p:nvSpPr>
          <p:spPr>
            <a:xfrm>
              <a:off x="1025791" y="757781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89473"/>
                  </a:moveTo>
                  <a:lnTo>
                    <a:pt x="0" y="691313"/>
                  </a:lnTo>
                  <a:lnTo>
                    <a:pt x="0" y="717536"/>
                  </a:lnTo>
                  <a:lnTo>
                    <a:pt x="3962" y="715728"/>
                  </a:lnTo>
                  <a:lnTo>
                    <a:pt x="3962" y="689473"/>
                  </a:lnTo>
                  <a:close/>
                </a:path>
                <a:path w="4444" h="717550">
                  <a:moveTo>
                    <a:pt x="0" y="622749"/>
                  </a:moveTo>
                  <a:lnTo>
                    <a:pt x="0" y="674785"/>
                  </a:lnTo>
                  <a:lnTo>
                    <a:pt x="3962" y="681670"/>
                  </a:lnTo>
                  <a:lnTo>
                    <a:pt x="3962" y="623057"/>
                  </a:lnTo>
                  <a:lnTo>
                    <a:pt x="177" y="623057"/>
                  </a:lnTo>
                  <a:lnTo>
                    <a:pt x="0" y="622749"/>
                  </a:lnTo>
                  <a:close/>
                </a:path>
                <a:path w="4444" h="717550">
                  <a:moveTo>
                    <a:pt x="3962" y="621313"/>
                  </a:moveTo>
                  <a:lnTo>
                    <a:pt x="177" y="623057"/>
                  </a:lnTo>
                  <a:lnTo>
                    <a:pt x="3962" y="623057"/>
                  </a:lnTo>
                  <a:lnTo>
                    <a:pt x="3962" y="621313"/>
                  </a:lnTo>
                  <a:close/>
                </a:path>
                <a:path w="4444" h="717550">
                  <a:moveTo>
                    <a:pt x="3962" y="402324"/>
                  </a:moveTo>
                  <a:lnTo>
                    <a:pt x="0" y="403733"/>
                  </a:lnTo>
                  <a:lnTo>
                    <a:pt x="0" y="430252"/>
                  </a:lnTo>
                  <a:lnTo>
                    <a:pt x="3962" y="428426"/>
                  </a:lnTo>
                  <a:lnTo>
                    <a:pt x="3962" y="402324"/>
                  </a:lnTo>
                  <a:close/>
                </a:path>
                <a:path w="4444" h="717550">
                  <a:moveTo>
                    <a:pt x="0" y="324643"/>
                  </a:moveTo>
                  <a:lnTo>
                    <a:pt x="0" y="371398"/>
                  </a:lnTo>
                  <a:lnTo>
                    <a:pt x="2377" y="374137"/>
                  </a:lnTo>
                  <a:lnTo>
                    <a:pt x="3962" y="375244"/>
                  </a:lnTo>
                  <a:lnTo>
                    <a:pt x="3962" y="330595"/>
                  </a:lnTo>
                  <a:lnTo>
                    <a:pt x="0" y="324643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0" y="1975"/>
                  </a:lnTo>
                  <a:lnTo>
                    <a:pt x="0" y="35285"/>
                  </a:lnTo>
                  <a:lnTo>
                    <a:pt x="191" y="35047"/>
                  </a:lnTo>
                  <a:lnTo>
                    <a:pt x="3962" y="32655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42835"/>
                  </a:moveTo>
                  <a:lnTo>
                    <a:pt x="0" y="150914"/>
                  </a:lnTo>
                  <a:lnTo>
                    <a:pt x="0" y="224128"/>
                  </a:lnTo>
                  <a:lnTo>
                    <a:pt x="3962" y="230021"/>
                  </a:lnTo>
                  <a:lnTo>
                    <a:pt x="3962" y="142835"/>
                  </a:lnTo>
                  <a:close/>
                </a:path>
              </a:pathLst>
            </a:custGeom>
            <a:solidFill>
              <a:srgbClr val="A0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9" name="object 3196">
              <a:extLst>
                <a:ext uri="{FF2B5EF4-FFF2-40B4-BE49-F238E27FC236}">
                  <a16:creationId xmlns:a16="http://schemas.microsoft.com/office/drawing/2014/main" id="{F34C4277-C121-C096-A57B-D5196209589E}"/>
                </a:ext>
              </a:extLst>
            </p:cNvPr>
            <p:cNvSpPr/>
            <p:nvPr/>
          </p:nvSpPr>
          <p:spPr>
            <a:xfrm>
              <a:off x="1029741" y="7575845"/>
              <a:ext cx="4445" cy="718185"/>
            </a:xfrm>
            <a:custGeom>
              <a:avLst/>
              <a:gdLst/>
              <a:ahLst/>
              <a:cxnLst/>
              <a:rect l="l" t="t" r="r" b="b"/>
              <a:pathLst>
                <a:path w="4444" h="718184">
                  <a:moveTo>
                    <a:pt x="3962" y="621462"/>
                  </a:moveTo>
                  <a:lnTo>
                    <a:pt x="0" y="623288"/>
                  </a:lnTo>
                  <a:lnTo>
                    <a:pt x="0" y="683617"/>
                  </a:lnTo>
                  <a:lnTo>
                    <a:pt x="3555" y="689797"/>
                  </a:lnTo>
                  <a:lnTo>
                    <a:pt x="0" y="691448"/>
                  </a:lnTo>
                  <a:lnTo>
                    <a:pt x="0" y="717703"/>
                  </a:lnTo>
                  <a:lnTo>
                    <a:pt x="3962" y="715894"/>
                  </a:lnTo>
                  <a:lnTo>
                    <a:pt x="3962" y="621462"/>
                  </a:lnTo>
                  <a:close/>
                </a:path>
                <a:path w="4444" h="718184">
                  <a:moveTo>
                    <a:pt x="3962" y="403310"/>
                  </a:moveTo>
                  <a:lnTo>
                    <a:pt x="704" y="404047"/>
                  </a:lnTo>
                  <a:lnTo>
                    <a:pt x="0" y="404297"/>
                  </a:lnTo>
                  <a:lnTo>
                    <a:pt x="0" y="430401"/>
                  </a:lnTo>
                  <a:lnTo>
                    <a:pt x="2070" y="429447"/>
                  </a:lnTo>
                  <a:lnTo>
                    <a:pt x="3962" y="428696"/>
                  </a:lnTo>
                  <a:lnTo>
                    <a:pt x="3962" y="403310"/>
                  </a:lnTo>
                  <a:close/>
                </a:path>
                <a:path w="4444" h="718184">
                  <a:moveTo>
                    <a:pt x="0" y="332545"/>
                  </a:moveTo>
                  <a:lnTo>
                    <a:pt x="0" y="377204"/>
                  </a:lnTo>
                  <a:lnTo>
                    <a:pt x="3962" y="379970"/>
                  </a:lnTo>
                  <a:lnTo>
                    <a:pt x="3962" y="338497"/>
                  </a:lnTo>
                  <a:lnTo>
                    <a:pt x="0" y="332545"/>
                  </a:lnTo>
                  <a:close/>
                </a:path>
                <a:path w="4444" h="718184">
                  <a:moveTo>
                    <a:pt x="3962" y="0"/>
                  </a:moveTo>
                  <a:lnTo>
                    <a:pt x="0" y="1975"/>
                  </a:lnTo>
                  <a:lnTo>
                    <a:pt x="0" y="34633"/>
                  </a:lnTo>
                  <a:lnTo>
                    <a:pt x="3962" y="32119"/>
                  </a:lnTo>
                  <a:lnTo>
                    <a:pt x="3962" y="0"/>
                  </a:lnTo>
                  <a:close/>
                </a:path>
                <a:path w="4444" h="718184">
                  <a:moveTo>
                    <a:pt x="3962" y="136753"/>
                  </a:moveTo>
                  <a:lnTo>
                    <a:pt x="0" y="144831"/>
                  </a:lnTo>
                  <a:lnTo>
                    <a:pt x="0" y="231971"/>
                  </a:lnTo>
                  <a:lnTo>
                    <a:pt x="3962" y="237864"/>
                  </a:lnTo>
                  <a:lnTo>
                    <a:pt x="3962" y="136753"/>
                  </a:lnTo>
                  <a:close/>
                </a:path>
              </a:pathLst>
            </a:custGeom>
            <a:solidFill>
              <a:srgbClr val="9FBA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0" name="object 3197">
              <a:extLst>
                <a:ext uri="{FF2B5EF4-FFF2-40B4-BE49-F238E27FC236}">
                  <a16:creationId xmlns:a16="http://schemas.microsoft.com/office/drawing/2014/main" id="{EF014192-E906-ECFB-E2E7-839C5AC750DF}"/>
                </a:ext>
              </a:extLst>
            </p:cNvPr>
            <p:cNvSpPr/>
            <p:nvPr/>
          </p:nvSpPr>
          <p:spPr>
            <a:xfrm>
              <a:off x="1033703" y="757420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62" y="621276"/>
                  </a:moveTo>
                  <a:lnTo>
                    <a:pt x="0" y="623102"/>
                  </a:lnTo>
                  <a:lnTo>
                    <a:pt x="0" y="717535"/>
                  </a:lnTo>
                  <a:lnTo>
                    <a:pt x="3962" y="715726"/>
                  </a:lnTo>
                  <a:lnTo>
                    <a:pt x="3962" y="621276"/>
                  </a:lnTo>
                  <a:close/>
                </a:path>
                <a:path w="4444" h="717550">
                  <a:moveTo>
                    <a:pt x="3962" y="404054"/>
                  </a:moveTo>
                  <a:lnTo>
                    <a:pt x="0" y="404950"/>
                  </a:lnTo>
                  <a:lnTo>
                    <a:pt x="0" y="430337"/>
                  </a:lnTo>
                  <a:lnTo>
                    <a:pt x="3962" y="428765"/>
                  </a:lnTo>
                  <a:lnTo>
                    <a:pt x="3962" y="404054"/>
                  </a:lnTo>
                  <a:close/>
                </a:path>
                <a:path w="4444" h="717550">
                  <a:moveTo>
                    <a:pt x="0" y="340138"/>
                  </a:moveTo>
                  <a:lnTo>
                    <a:pt x="0" y="381611"/>
                  </a:lnTo>
                  <a:lnTo>
                    <a:pt x="3962" y="384377"/>
                  </a:lnTo>
                  <a:lnTo>
                    <a:pt x="3962" y="346090"/>
                  </a:lnTo>
                  <a:lnTo>
                    <a:pt x="0" y="340138"/>
                  </a:lnTo>
                  <a:close/>
                </a:path>
                <a:path w="4444" h="717550">
                  <a:moveTo>
                    <a:pt x="3962" y="0"/>
                  </a:moveTo>
                  <a:lnTo>
                    <a:pt x="2171" y="557"/>
                  </a:lnTo>
                  <a:lnTo>
                    <a:pt x="0" y="1640"/>
                  </a:lnTo>
                  <a:lnTo>
                    <a:pt x="0" y="33760"/>
                  </a:lnTo>
                  <a:lnTo>
                    <a:pt x="3962" y="31247"/>
                  </a:lnTo>
                  <a:lnTo>
                    <a:pt x="3962" y="0"/>
                  </a:lnTo>
                  <a:close/>
                </a:path>
                <a:path w="4444" h="717550">
                  <a:moveTo>
                    <a:pt x="3962" y="130315"/>
                  </a:moveTo>
                  <a:lnTo>
                    <a:pt x="0" y="138393"/>
                  </a:lnTo>
                  <a:lnTo>
                    <a:pt x="0" y="239504"/>
                  </a:lnTo>
                  <a:lnTo>
                    <a:pt x="3962" y="245397"/>
                  </a:lnTo>
                  <a:lnTo>
                    <a:pt x="3962" y="197037"/>
                  </a:lnTo>
                  <a:lnTo>
                    <a:pt x="2514" y="194867"/>
                  </a:lnTo>
                  <a:lnTo>
                    <a:pt x="3962" y="191921"/>
                  </a:lnTo>
                  <a:lnTo>
                    <a:pt x="3962" y="130315"/>
                  </a:lnTo>
                  <a:close/>
                </a:path>
              </a:pathLst>
            </a:custGeom>
            <a:solidFill>
              <a:srgbClr val="9E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1" name="object 3198">
              <a:extLst>
                <a:ext uri="{FF2B5EF4-FFF2-40B4-BE49-F238E27FC236}">
                  <a16:creationId xmlns:a16="http://schemas.microsoft.com/office/drawing/2014/main" id="{883E5DCB-BACB-E412-1833-C7ECCC8A85A0}"/>
                </a:ext>
              </a:extLst>
            </p:cNvPr>
            <p:cNvSpPr/>
            <p:nvPr/>
          </p:nvSpPr>
          <p:spPr>
            <a:xfrm>
              <a:off x="1037666" y="7572974"/>
              <a:ext cx="4445" cy="717550"/>
            </a:xfrm>
            <a:custGeom>
              <a:avLst/>
              <a:gdLst/>
              <a:ahLst/>
              <a:cxnLst/>
              <a:rect l="l" t="t" r="r" b="b"/>
              <a:pathLst>
                <a:path w="4444" h="717550">
                  <a:moveTo>
                    <a:pt x="3949" y="620685"/>
                  </a:moveTo>
                  <a:lnTo>
                    <a:pt x="0" y="622506"/>
                  </a:lnTo>
                  <a:lnTo>
                    <a:pt x="0" y="716956"/>
                  </a:lnTo>
                  <a:lnTo>
                    <a:pt x="3949" y="715153"/>
                  </a:lnTo>
                  <a:lnTo>
                    <a:pt x="3949" y="655539"/>
                  </a:lnTo>
                  <a:lnTo>
                    <a:pt x="469" y="649488"/>
                  </a:lnTo>
                  <a:lnTo>
                    <a:pt x="3949" y="647868"/>
                  </a:lnTo>
                  <a:lnTo>
                    <a:pt x="3949" y="620685"/>
                  </a:lnTo>
                  <a:close/>
                </a:path>
                <a:path w="4444" h="717550">
                  <a:moveTo>
                    <a:pt x="3949" y="404390"/>
                  </a:moveTo>
                  <a:lnTo>
                    <a:pt x="0" y="405284"/>
                  </a:lnTo>
                  <a:lnTo>
                    <a:pt x="0" y="429995"/>
                  </a:lnTo>
                  <a:lnTo>
                    <a:pt x="548" y="429778"/>
                  </a:lnTo>
                  <a:lnTo>
                    <a:pt x="3949" y="429136"/>
                  </a:lnTo>
                  <a:lnTo>
                    <a:pt x="3949" y="404390"/>
                  </a:lnTo>
                  <a:close/>
                </a:path>
                <a:path w="4444" h="717550">
                  <a:moveTo>
                    <a:pt x="0" y="347320"/>
                  </a:moveTo>
                  <a:lnTo>
                    <a:pt x="0" y="385607"/>
                  </a:lnTo>
                  <a:lnTo>
                    <a:pt x="1419" y="386598"/>
                  </a:lnTo>
                  <a:lnTo>
                    <a:pt x="3949" y="387627"/>
                  </a:lnTo>
                  <a:lnTo>
                    <a:pt x="3949" y="353253"/>
                  </a:lnTo>
                  <a:lnTo>
                    <a:pt x="0" y="347320"/>
                  </a:lnTo>
                  <a:close/>
                </a:path>
                <a:path w="4444" h="717550">
                  <a:moveTo>
                    <a:pt x="3949" y="0"/>
                  </a:moveTo>
                  <a:lnTo>
                    <a:pt x="0" y="1230"/>
                  </a:lnTo>
                  <a:lnTo>
                    <a:pt x="0" y="32477"/>
                  </a:lnTo>
                  <a:lnTo>
                    <a:pt x="3949" y="29972"/>
                  </a:lnTo>
                  <a:lnTo>
                    <a:pt x="3949" y="0"/>
                  </a:lnTo>
                  <a:close/>
                </a:path>
                <a:path w="4444" h="717550">
                  <a:moveTo>
                    <a:pt x="0" y="198267"/>
                  </a:moveTo>
                  <a:lnTo>
                    <a:pt x="0" y="246627"/>
                  </a:lnTo>
                  <a:lnTo>
                    <a:pt x="3949" y="252501"/>
                  </a:lnTo>
                  <a:lnTo>
                    <a:pt x="3949" y="204187"/>
                  </a:lnTo>
                  <a:lnTo>
                    <a:pt x="0" y="198267"/>
                  </a:lnTo>
                  <a:close/>
                </a:path>
                <a:path w="4444" h="717550">
                  <a:moveTo>
                    <a:pt x="3949" y="123493"/>
                  </a:moveTo>
                  <a:lnTo>
                    <a:pt x="0" y="131545"/>
                  </a:lnTo>
                  <a:lnTo>
                    <a:pt x="0" y="193152"/>
                  </a:lnTo>
                  <a:lnTo>
                    <a:pt x="3949" y="185115"/>
                  </a:lnTo>
                  <a:lnTo>
                    <a:pt x="3949" y="123493"/>
                  </a:lnTo>
                  <a:close/>
                </a:path>
              </a:pathLst>
            </a:custGeom>
            <a:solidFill>
              <a:srgbClr val="9DB9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2" name="object 3199">
              <a:extLst>
                <a:ext uri="{FF2B5EF4-FFF2-40B4-BE49-F238E27FC236}">
                  <a16:creationId xmlns:a16="http://schemas.microsoft.com/office/drawing/2014/main" id="{959F580E-356A-8740-571E-ECF704AADCE1}"/>
                </a:ext>
              </a:extLst>
            </p:cNvPr>
            <p:cNvSpPr/>
            <p:nvPr/>
          </p:nvSpPr>
          <p:spPr>
            <a:xfrm>
              <a:off x="1041615" y="7571740"/>
              <a:ext cx="4445" cy="716915"/>
            </a:xfrm>
            <a:custGeom>
              <a:avLst/>
              <a:gdLst/>
              <a:ahLst/>
              <a:cxnLst/>
              <a:rect l="l" t="t" r="r" b="b"/>
              <a:pathLst>
                <a:path w="4444" h="716915">
                  <a:moveTo>
                    <a:pt x="0" y="656774"/>
                  </a:moveTo>
                  <a:lnTo>
                    <a:pt x="0" y="716388"/>
                  </a:lnTo>
                  <a:lnTo>
                    <a:pt x="3962" y="714579"/>
                  </a:lnTo>
                  <a:lnTo>
                    <a:pt x="3962" y="663665"/>
                  </a:lnTo>
                  <a:lnTo>
                    <a:pt x="0" y="656774"/>
                  </a:lnTo>
                  <a:close/>
                </a:path>
                <a:path w="4444" h="716915">
                  <a:moveTo>
                    <a:pt x="3962" y="620093"/>
                  </a:moveTo>
                  <a:lnTo>
                    <a:pt x="0" y="621920"/>
                  </a:lnTo>
                  <a:lnTo>
                    <a:pt x="0" y="649102"/>
                  </a:lnTo>
                  <a:lnTo>
                    <a:pt x="3962" y="647258"/>
                  </a:lnTo>
                  <a:lnTo>
                    <a:pt x="3962" y="620093"/>
                  </a:lnTo>
                  <a:close/>
                </a:path>
                <a:path w="4444" h="716915">
                  <a:moveTo>
                    <a:pt x="3962" y="405612"/>
                  </a:moveTo>
                  <a:lnTo>
                    <a:pt x="55" y="405612"/>
                  </a:lnTo>
                  <a:lnTo>
                    <a:pt x="0" y="430370"/>
                  </a:lnTo>
                  <a:lnTo>
                    <a:pt x="3327" y="429742"/>
                  </a:lnTo>
                  <a:lnTo>
                    <a:pt x="3962" y="429742"/>
                  </a:lnTo>
                  <a:lnTo>
                    <a:pt x="3962" y="405612"/>
                  </a:lnTo>
                  <a:close/>
                </a:path>
                <a:path w="4444" h="716915">
                  <a:moveTo>
                    <a:pt x="0" y="354487"/>
                  </a:moveTo>
                  <a:lnTo>
                    <a:pt x="0" y="388861"/>
                  </a:lnTo>
                  <a:lnTo>
                    <a:pt x="3962" y="390472"/>
                  </a:lnTo>
                  <a:lnTo>
                    <a:pt x="3962" y="359054"/>
                  </a:lnTo>
                  <a:lnTo>
                    <a:pt x="215" y="354812"/>
                  </a:lnTo>
                  <a:lnTo>
                    <a:pt x="0" y="354487"/>
                  </a:lnTo>
                  <a:close/>
                </a:path>
                <a:path w="4444" h="716915">
                  <a:moveTo>
                    <a:pt x="3962" y="0"/>
                  </a:moveTo>
                  <a:lnTo>
                    <a:pt x="0" y="1234"/>
                  </a:lnTo>
                  <a:lnTo>
                    <a:pt x="0" y="31206"/>
                  </a:lnTo>
                  <a:lnTo>
                    <a:pt x="3962" y="28693"/>
                  </a:lnTo>
                  <a:lnTo>
                    <a:pt x="3962" y="0"/>
                  </a:lnTo>
                  <a:close/>
                </a:path>
                <a:path w="4444" h="716915">
                  <a:moveTo>
                    <a:pt x="0" y="205421"/>
                  </a:moveTo>
                  <a:lnTo>
                    <a:pt x="0" y="253735"/>
                  </a:lnTo>
                  <a:lnTo>
                    <a:pt x="3962" y="259628"/>
                  </a:lnTo>
                  <a:lnTo>
                    <a:pt x="3962" y="211360"/>
                  </a:lnTo>
                  <a:lnTo>
                    <a:pt x="0" y="205421"/>
                  </a:lnTo>
                  <a:close/>
                </a:path>
                <a:path w="4444" h="716915">
                  <a:moveTo>
                    <a:pt x="3962" y="116649"/>
                  </a:moveTo>
                  <a:lnTo>
                    <a:pt x="0" y="124727"/>
                  </a:lnTo>
                  <a:lnTo>
                    <a:pt x="0" y="186349"/>
                  </a:lnTo>
                  <a:lnTo>
                    <a:pt x="3962" y="178287"/>
                  </a:lnTo>
                  <a:lnTo>
                    <a:pt x="3962" y="116649"/>
                  </a:lnTo>
                  <a:close/>
                </a:path>
              </a:pathLst>
            </a:custGeom>
            <a:solidFill>
              <a:srgbClr val="9C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3" name="object 3200">
              <a:extLst>
                <a:ext uri="{FF2B5EF4-FFF2-40B4-BE49-F238E27FC236}">
                  <a16:creationId xmlns:a16="http://schemas.microsoft.com/office/drawing/2014/main" id="{E18491D3-4317-65C7-669B-96EF62430A8F}"/>
                </a:ext>
              </a:extLst>
            </p:cNvPr>
            <p:cNvSpPr/>
            <p:nvPr/>
          </p:nvSpPr>
          <p:spPr>
            <a:xfrm>
              <a:off x="1045565" y="7570510"/>
              <a:ext cx="4445" cy="716280"/>
            </a:xfrm>
            <a:custGeom>
              <a:avLst/>
              <a:gdLst/>
              <a:ahLst/>
              <a:cxnLst/>
              <a:rect l="l" t="t" r="r" b="b"/>
              <a:pathLst>
                <a:path w="4444" h="716279">
                  <a:moveTo>
                    <a:pt x="0" y="664873"/>
                  </a:moveTo>
                  <a:lnTo>
                    <a:pt x="0" y="715815"/>
                  </a:lnTo>
                  <a:lnTo>
                    <a:pt x="3962" y="714006"/>
                  </a:lnTo>
                  <a:lnTo>
                    <a:pt x="3962" y="671764"/>
                  </a:lnTo>
                  <a:lnTo>
                    <a:pt x="0" y="664873"/>
                  </a:lnTo>
                  <a:close/>
                </a:path>
                <a:path w="4444" h="716279">
                  <a:moveTo>
                    <a:pt x="3962" y="619503"/>
                  </a:moveTo>
                  <a:lnTo>
                    <a:pt x="0" y="621329"/>
                  </a:lnTo>
                  <a:lnTo>
                    <a:pt x="0" y="648494"/>
                  </a:lnTo>
                  <a:lnTo>
                    <a:pt x="3962" y="646650"/>
                  </a:lnTo>
                  <a:lnTo>
                    <a:pt x="3962" y="619503"/>
                  </a:lnTo>
                  <a:close/>
                </a:path>
                <a:path w="4444" h="716279">
                  <a:moveTo>
                    <a:pt x="3962" y="406842"/>
                  </a:moveTo>
                  <a:lnTo>
                    <a:pt x="0" y="406842"/>
                  </a:lnTo>
                  <a:lnTo>
                    <a:pt x="0" y="430972"/>
                  </a:lnTo>
                  <a:lnTo>
                    <a:pt x="3962" y="430972"/>
                  </a:lnTo>
                  <a:lnTo>
                    <a:pt x="3962" y="406842"/>
                  </a:lnTo>
                  <a:close/>
                </a:path>
                <a:path w="4444" h="716279">
                  <a:moveTo>
                    <a:pt x="0" y="360270"/>
                  </a:moveTo>
                  <a:lnTo>
                    <a:pt x="0" y="391697"/>
                  </a:lnTo>
                  <a:lnTo>
                    <a:pt x="3962" y="393308"/>
                  </a:lnTo>
                  <a:lnTo>
                    <a:pt x="3962" y="363326"/>
                  </a:lnTo>
                  <a:lnTo>
                    <a:pt x="752" y="361122"/>
                  </a:lnTo>
                  <a:lnTo>
                    <a:pt x="0" y="360270"/>
                  </a:lnTo>
                  <a:close/>
                </a:path>
                <a:path w="4444" h="716279">
                  <a:moveTo>
                    <a:pt x="3962" y="0"/>
                  </a:moveTo>
                  <a:lnTo>
                    <a:pt x="0" y="1234"/>
                  </a:lnTo>
                  <a:lnTo>
                    <a:pt x="0" y="29931"/>
                  </a:lnTo>
                  <a:lnTo>
                    <a:pt x="439" y="29652"/>
                  </a:lnTo>
                  <a:lnTo>
                    <a:pt x="3962" y="28879"/>
                  </a:lnTo>
                  <a:lnTo>
                    <a:pt x="3962" y="0"/>
                  </a:lnTo>
                  <a:close/>
                </a:path>
                <a:path w="4444" h="716279">
                  <a:moveTo>
                    <a:pt x="0" y="212571"/>
                  </a:moveTo>
                  <a:lnTo>
                    <a:pt x="0" y="260839"/>
                  </a:lnTo>
                  <a:lnTo>
                    <a:pt x="3962" y="266732"/>
                  </a:lnTo>
                  <a:lnTo>
                    <a:pt x="3962" y="218509"/>
                  </a:lnTo>
                  <a:lnTo>
                    <a:pt x="0" y="212571"/>
                  </a:lnTo>
                  <a:close/>
                </a:path>
                <a:path w="4444" h="716279">
                  <a:moveTo>
                    <a:pt x="3962" y="109827"/>
                  </a:moveTo>
                  <a:lnTo>
                    <a:pt x="0" y="117905"/>
                  </a:lnTo>
                  <a:lnTo>
                    <a:pt x="0" y="179543"/>
                  </a:lnTo>
                  <a:lnTo>
                    <a:pt x="3962" y="171481"/>
                  </a:lnTo>
                  <a:lnTo>
                    <a:pt x="3962" y="109827"/>
                  </a:lnTo>
                  <a:close/>
                </a:path>
              </a:pathLst>
            </a:custGeom>
            <a:solidFill>
              <a:srgbClr val="9BB8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4" name="object 3201">
              <a:extLst>
                <a:ext uri="{FF2B5EF4-FFF2-40B4-BE49-F238E27FC236}">
                  <a16:creationId xmlns:a16="http://schemas.microsoft.com/office/drawing/2014/main" id="{F0704A61-D791-F5B6-87D0-15E6C13FA370}"/>
                </a:ext>
              </a:extLst>
            </p:cNvPr>
            <p:cNvSpPr/>
            <p:nvPr/>
          </p:nvSpPr>
          <p:spPr>
            <a:xfrm>
              <a:off x="1049528" y="7569582"/>
              <a:ext cx="4445" cy="715010"/>
            </a:xfrm>
            <a:custGeom>
              <a:avLst/>
              <a:gdLst/>
              <a:ahLst/>
              <a:cxnLst/>
              <a:rect l="l" t="t" r="r" b="b"/>
              <a:pathLst>
                <a:path w="4444" h="715009">
                  <a:moveTo>
                    <a:pt x="0" y="672691"/>
                  </a:moveTo>
                  <a:lnTo>
                    <a:pt x="0" y="714934"/>
                  </a:lnTo>
                  <a:lnTo>
                    <a:pt x="3962" y="713125"/>
                  </a:lnTo>
                  <a:lnTo>
                    <a:pt x="3962" y="679582"/>
                  </a:lnTo>
                  <a:lnTo>
                    <a:pt x="0" y="672691"/>
                  </a:lnTo>
                  <a:close/>
                </a:path>
                <a:path w="4444" h="715009">
                  <a:moveTo>
                    <a:pt x="3962" y="618604"/>
                  </a:moveTo>
                  <a:lnTo>
                    <a:pt x="0" y="620430"/>
                  </a:lnTo>
                  <a:lnTo>
                    <a:pt x="0" y="647578"/>
                  </a:lnTo>
                  <a:lnTo>
                    <a:pt x="3962" y="645734"/>
                  </a:lnTo>
                  <a:lnTo>
                    <a:pt x="3962" y="618604"/>
                  </a:lnTo>
                  <a:close/>
                </a:path>
                <a:path w="4444" h="715009">
                  <a:moveTo>
                    <a:pt x="3604" y="407769"/>
                  </a:moveTo>
                  <a:lnTo>
                    <a:pt x="0" y="407769"/>
                  </a:lnTo>
                  <a:lnTo>
                    <a:pt x="0" y="431899"/>
                  </a:lnTo>
                  <a:lnTo>
                    <a:pt x="3962" y="431899"/>
                  </a:lnTo>
                  <a:lnTo>
                    <a:pt x="3962" y="407809"/>
                  </a:lnTo>
                  <a:lnTo>
                    <a:pt x="3604" y="407769"/>
                  </a:lnTo>
                  <a:close/>
                </a:path>
                <a:path w="4444" h="715009">
                  <a:moveTo>
                    <a:pt x="0" y="364253"/>
                  </a:moveTo>
                  <a:lnTo>
                    <a:pt x="0" y="394236"/>
                  </a:lnTo>
                  <a:lnTo>
                    <a:pt x="2050" y="395069"/>
                  </a:lnTo>
                  <a:lnTo>
                    <a:pt x="3962" y="395249"/>
                  </a:lnTo>
                  <a:lnTo>
                    <a:pt x="3962" y="366508"/>
                  </a:lnTo>
                  <a:lnTo>
                    <a:pt x="2339" y="365859"/>
                  </a:lnTo>
                  <a:lnTo>
                    <a:pt x="0" y="364253"/>
                  </a:lnTo>
                  <a:close/>
                </a:path>
                <a:path w="4444" h="715009">
                  <a:moveTo>
                    <a:pt x="3962" y="0"/>
                  </a:moveTo>
                  <a:lnTo>
                    <a:pt x="2656" y="99"/>
                  </a:lnTo>
                  <a:lnTo>
                    <a:pt x="0" y="927"/>
                  </a:lnTo>
                  <a:lnTo>
                    <a:pt x="0" y="29806"/>
                  </a:lnTo>
                  <a:lnTo>
                    <a:pt x="3962" y="28936"/>
                  </a:lnTo>
                  <a:lnTo>
                    <a:pt x="3962" y="0"/>
                  </a:lnTo>
                  <a:close/>
                </a:path>
                <a:path w="4444" h="715009">
                  <a:moveTo>
                    <a:pt x="0" y="219437"/>
                  </a:moveTo>
                  <a:lnTo>
                    <a:pt x="0" y="267659"/>
                  </a:lnTo>
                  <a:lnTo>
                    <a:pt x="3962" y="273551"/>
                  </a:lnTo>
                  <a:lnTo>
                    <a:pt x="3962" y="225375"/>
                  </a:lnTo>
                  <a:lnTo>
                    <a:pt x="0" y="219437"/>
                  </a:lnTo>
                  <a:close/>
                </a:path>
                <a:path w="4444" h="715009">
                  <a:moveTo>
                    <a:pt x="3962" y="102677"/>
                  </a:moveTo>
                  <a:lnTo>
                    <a:pt x="0" y="110755"/>
                  </a:lnTo>
                  <a:lnTo>
                    <a:pt x="0" y="172408"/>
                  </a:lnTo>
                  <a:lnTo>
                    <a:pt x="3962" y="164346"/>
                  </a:lnTo>
                  <a:lnTo>
                    <a:pt x="3962" y="102677"/>
                  </a:lnTo>
                  <a:close/>
                </a:path>
              </a:pathLst>
            </a:custGeom>
            <a:solidFill>
              <a:srgbClr val="9A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5" name="object 3202">
              <a:extLst>
                <a:ext uri="{FF2B5EF4-FFF2-40B4-BE49-F238E27FC236}">
                  <a16:creationId xmlns:a16="http://schemas.microsoft.com/office/drawing/2014/main" id="{2DE6FD56-4CA9-DE03-CC90-04CB3E13FEA1}"/>
                </a:ext>
              </a:extLst>
            </p:cNvPr>
            <p:cNvSpPr/>
            <p:nvPr/>
          </p:nvSpPr>
          <p:spPr>
            <a:xfrm>
              <a:off x="1053477" y="7569280"/>
              <a:ext cx="4445" cy="713740"/>
            </a:xfrm>
            <a:custGeom>
              <a:avLst/>
              <a:gdLst/>
              <a:ahLst/>
              <a:cxnLst/>
              <a:rect l="l" t="t" r="r" b="b"/>
              <a:pathLst>
                <a:path w="4444" h="713740">
                  <a:moveTo>
                    <a:pt x="0" y="679862"/>
                  </a:moveTo>
                  <a:lnTo>
                    <a:pt x="0" y="713433"/>
                  </a:lnTo>
                  <a:lnTo>
                    <a:pt x="3962" y="711624"/>
                  </a:lnTo>
                  <a:lnTo>
                    <a:pt x="3962" y="686753"/>
                  </a:lnTo>
                  <a:lnTo>
                    <a:pt x="0" y="679862"/>
                  </a:lnTo>
                  <a:close/>
                </a:path>
                <a:path w="4444" h="713740">
                  <a:moveTo>
                    <a:pt x="3962" y="617085"/>
                  </a:moveTo>
                  <a:lnTo>
                    <a:pt x="0" y="618912"/>
                  </a:lnTo>
                  <a:lnTo>
                    <a:pt x="0" y="646041"/>
                  </a:lnTo>
                  <a:lnTo>
                    <a:pt x="3962" y="644197"/>
                  </a:lnTo>
                  <a:lnTo>
                    <a:pt x="3962" y="617085"/>
                  </a:lnTo>
                  <a:close/>
                </a:path>
                <a:path w="4444" h="713740">
                  <a:moveTo>
                    <a:pt x="0" y="408110"/>
                  </a:moveTo>
                  <a:lnTo>
                    <a:pt x="0" y="432201"/>
                  </a:lnTo>
                  <a:lnTo>
                    <a:pt x="3962" y="432201"/>
                  </a:lnTo>
                  <a:lnTo>
                    <a:pt x="3962" y="408550"/>
                  </a:lnTo>
                  <a:lnTo>
                    <a:pt x="0" y="408110"/>
                  </a:lnTo>
                  <a:close/>
                </a:path>
                <a:path w="4444" h="713740">
                  <a:moveTo>
                    <a:pt x="0" y="366805"/>
                  </a:moveTo>
                  <a:lnTo>
                    <a:pt x="0" y="395549"/>
                  </a:lnTo>
                  <a:lnTo>
                    <a:pt x="3962" y="395921"/>
                  </a:lnTo>
                  <a:lnTo>
                    <a:pt x="3962" y="368388"/>
                  </a:lnTo>
                  <a:lnTo>
                    <a:pt x="0" y="366805"/>
                  </a:lnTo>
                  <a:close/>
                </a:path>
                <a:path w="4444" h="713740">
                  <a:moveTo>
                    <a:pt x="3962" y="0"/>
                  </a:moveTo>
                  <a:lnTo>
                    <a:pt x="0" y="302"/>
                  </a:lnTo>
                  <a:lnTo>
                    <a:pt x="0" y="29241"/>
                  </a:lnTo>
                  <a:lnTo>
                    <a:pt x="3962" y="28371"/>
                  </a:lnTo>
                  <a:lnTo>
                    <a:pt x="3962" y="0"/>
                  </a:lnTo>
                  <a:close/>
                </a:path>
                <a:path w="4444" h="713740">
                  <a:moveTo>
                    <a:pt x="0" y="225658"/>
                  </a:moveTo>
                  <a:lnTo>
                    <a:pt x="0" y="273834"/>
                  </a:lnTo>
                  <a:lnTo>
                    <a:pt x="3962" y="279727"/>
                  </a:lnTo>
                  <a:lnTo>
                    <a:pt x="3962" y="231597"/>
                  </a:lnTo>
                  <a:lnTo>
                    <a:pt x="0" y="225658"/>
                  </a:lnTo>
                  <a:close/>
                </a:path>
                <a:path w="4444" h="713740">
                  <a:moveTo>
                    <a:pt x="3962" y="95487"/>
                  </a:moveTo>
                  <a:lnTo>
                    <a:pt x="3606" y="95651"/>
                  </a:lnTo>
                  <a:lnTo>
                    <a:pt x="0" y="103004"/>
                  </a:lnTo>
                  <a:lnTo>
                    <a:pt x="0" y="164673"/>
                  </a:lnTo>
                  <a:lnTo>
                    <a:pt x="3962" y="156611"/>
                  </a:lnTo>
                  <a:lnTo>
                    <a:pt x="3962" y="95487"/>
                  </a:lnTo>
                  <a:close/>
                </a:path>
              </a:pathLst>
            </a:custGeom>
            <a:solidFill>
              <a:srgbClr val="99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6" name="object 3203">
              <a:extLst>
                <a:ext uri="{FF2B5EF4-FFF2-40B4-BE49-F238E27FC236}">
                  <a16:creationId xmlns:a16="http://schemas.microsoft.com/office/drawing/2014/main" id="{40D4CE23-A812-20DE-2EF3-E9DAB0675487}"/>
                </a:ext>
              </a:extLst>
            </p:cNvPr>
            <p:cNvSpPr/>
            <p:nvPr/>
          </p:nvSpPr>
          <p:spPr>
            <a:xfrm>
              <a:off x="1057440" y="7568978"/>
              <a:ext cx="4445" cy="712470"/>
            </a:xfrm>
            <a:custGeom>
              <a:avLst/>
              <a:gdLst/>
              <a:ahLst/>
              <a:cxnLst/>
              <a:rect l="l" t="t" r="r" b="b"/>
              <a:pathLst>
                <a:path w="4444" h="712470">
                  <a:moveTo>
                    <a:pt x="0" y="687056"/>
                  </a:moveTo>
                  <a:lnTo>
                    <a:pt x="0" y="711927"/>
                  </a:lnTo>
                  <a:lnTo>
                    <a:pt x="2832" y="710634"/>
                  </a:lnTo>
                  <a:lnTo>
                    <a:pt x="3962" y="709405"/>
                  </a:lnTo>
                  <a:lnTo>
                    <a:pt x="3962" y="693947"/>
                  </a:lnTo>
                  <a:lnTo>
                    <a:pt x="0" y="687056"/>
                  </a:lnTo>
                  <a:close/>
                </a:path>
                <a:path w="4444" h="712470">
                  <a:moveTo>
                    <a:pt x="3962" y="615561"/>
                  </a:moveTo>
                  <a:lnTo>
                    <a:pt x="0" y="617388"/>
                  </a:lnTo>
                  <a:lnTo>
                    <a:pt x="0" y="644500"/>
                  </a:lnTo>
                  <a:lnTo>
                    <a:pt x="3962" y="642656"/>
                  </a:lnTo>
                  <a:lnTo>
                    <a:pt x="3962" y="615561"/>
                  </a:lnTo>
                  <a:close/>
                </a:path>
                <a:path w="4444" h="712470">
                  <a:moveTo>
                    <a:pt x="0" y="408853"/>
                  </a:moveTo>
                  <a:lnTo>
                    <a:pt x="0" y="432504"/>
                  </a:lnTo>
                  <a:lnTo>
                    <a:pt x="1244" y="432504"/>
                  </a:lnTo>
                  <a:lnTo>
                    <a:pt x="3962" y="433068"/>
                  </a:lnTo>
                  <a:lnTo>
                    <a:pt x="3962" y="409294"/>
                  </a:lnTo>
                  <a:lnTo>
                    <a:pt x="0" y="408853"/>
                  </a:lnTo>
                  <a:close/>
                </a:path>
                <a:path w="4444" h="712470">
                  <a:moveTo>
                    <a:pt x="0" y="368691"/>
                  </a:moveTo>
                  <a:lnTo>
                    <a:pt x="0" y="396224"/>
                  </a:lnTo>
                  <a:lnTo>
                    <a:pt x="3962" y="396595"/>
                  </a:lnTo>
                  <a:lnTo>
                    <a:pt x="3962" y="369589"/>
                  </a:lnTo>
                  <a:lnTo>
                    <a:pt x="783" y="369004"/>
                  </a:lnTo>
                  <a:lnTo>
                    <a:pt x="0" y="368691"/>
                  </a:lnTo>
                  <a:close/>
                </a:path>
                <a:path w="4444" h="712470">
                  <a:moveTo>
                    <a:pt x="3962" y="0"/>
                  </a:moveTo>
                  <a:lnTo>
                    <a:pt x="0" y="302"/>
                  </a:lnTo>
                  <a:lnTo>
                    <a:pt x="0" y="28674"/>
                  </a:lnTo>
                  <a:lnTo>
                    <a:pt x="3962" y="27804"/>
                  </a:lnTo>
                  <a:lnTo>
                    <a:pt x="3962" y="0"/>
                  </a:lnTo>
                  <a:close/>
                </a:path>
                <a:path w="4444" h="712470">
                  <a:moveTo>
                    <a:pt x="0" y="231899"/>
                  </a:moveTo>
                  <a:lnTo>
                    <a:pt x="0" y="280030"/>
                  </a:lnTo>
                  <a:lnTo>
                    <a:pt x="3962" y="285922"/>
                  </a:lnTo>
                  <a:lnTo>
                    <a:pt x="3962" y="237838"/>
                  </a:lnTo>
                  <a:lnTo>
                    <a:pt x="0" y="231899"/>
                  </a:lnTo>
                  <a:close/>
                </a:path>
                <a:path w="4444" h="712470">
                  <a:moveTo>
                    <a:pt x="3962" y="94103"/>
                  </a:moveTo>
                  <a:lnTo>
                    <a:pt x="2400" y="94684"/>
                  </a:lnTo>
                  <a:lnTo>
                    <a:pt x="0" y="95790"/>
                  </a:lnTo>
                  <a:lnTo>
                    <a:pt x="0" y="156914"/>
                  </a:lnTo>
                  <a:lnTo>
                    <a:pt x="3962" y="148851"/>
                  </a:lnTo>
                  <a:lnTo>
                    <a:pt x="3962" y="94103"/>
                  </a:lnTo>
                  <a:close/>
                </a:path>
              </a:pathLst>
            </a:custGeom>
            <a:solidFill>
              <a:srgbClr val="98B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7" name="object 3204">
              <a:extLst>
                <a:ext uri="{FF2B5EF4-FFF2-40B4-BE49-F238E27FC236}">
                  <a16:creationId xmlns:a16="http://schemas.microsoft.com/office/drawing/2014/main" id="{A6F4C9F0-9190-01F9-B157-F85CEC8E9E4B}"/>
                </a:ext>
              </a:extLst>
            </p:cNvPr>
            <p:cNvSpPr/>
            <p:nvPr/>
          </p:nvSpPr>
          <p:spPr>
            <a:xfrm>
              <a:off x="1061389" y="7568676"/>
              <a:ext cx="4445" cy="709930"/>
            </a:xfrm>
            <a:custGeom>
              <a:avLst/>
              <a:gdLst/>
              <a:ahLst/>
              <a:cxnLst/>
              <a:rect l="l" t="t" r="r" b="b"/>
              <a:pathLst>
                <a:path w="4444" h="709929">
                  <a:moveTo>
                    <a:pt x="0" y="694227"/>
                  </a:moveTo>
                  <a:lnTo>
                    <a:pt x="0" y="709721"/>
                  </a:lnTo>
                  <a:lnTo>
                    <a:pt x="1219" y="708396"/>
                  </a:lnTo>
                  <a:lnTo>
                    <a:pt x="3352" y="702046"/>
                  </a:lnTo>
                  <a:lnTo>
                    <a:pt x="3035" y="699506"/>
                  </a:lnTo>
                  <a:lnTo>
                    <a:pt x="0" y="694227"/>
                  </a:lnTo>
                  <a:close/>
                </a:path>
                <a:path w="4444" h="709929">
                  <a:moveTo>
                    <a:pt x="3962" y="614043"/>
                  </a:moveTo>
                  <a:lnTo>
                    <a:pt x="0" y="615869"/>
                  </a:lnTo>
                  <a:lnTo>
                    <a:pt x="0" y="642964"/>
                  </a:lnTo>
                  <a:lnTo>
                    <a:pt x="3962" y="641120"/>
                  </a:lnTo>
                  <a:lnTo>
                    <a:pt x="3962" y="614043"/>
                  </a:lnTo>
                  <a:close/>
                </a:path>
                <a:path w="4444" h="709929">
                  <a:moveTo>
                    <a:pt x="0" y="409594"/>
                  </a:moveTo>
                  <a:lnTo>
                    <a:pt x="0" y="433367"/>
                  </a:lnTo>
                  <a:lnTo>
                    <a:pt x="3962" y="434189"/>
                  </a:lnTo>
                  <a:lnTo>
                    <a:pt x="3962" y="409946"/>
                  </a:lnTo>
                  <a:lnTo>
                    <a:pt x="3162" y="409946"/>
                  </a:lnTo>
                  <a:lnTo>
                    <a:pt x="0" y="409594"/>
                  </a:lnTo>
                  <a:close/>
                </a:path>
                <a:path w="4444" h="709929">
                  <a:moveTo>
                    <a:pt x="0" y="369889"/>
                  </a:moveTo>
                  <a:lnTo>
                    <a:pt x="0" y="396896"/>
                  </a:lnTo>
                  <a:lnTo>
                    <a:pt x="3733" y="397246"/>
                  </a:lnTo>
                  <a:lnTo>
                    <a:pt x="3759" y="409946"/>
                  </a:lnTo>
                  <a:lnTo>
                    <a:pt x="3962" y="409946"/>
                  </a:lnTo>
                  <a:lnTo>
                    <a:pt x="3962" y="370576"/>
                  </a:lnTo>
                  <a:lnTo>
                    <a:pt x="3733" y="370576"/>
                  </a:lnTo>
                  <a:lnTo>
                    <a:pt x="0" y="369889"/>
                  </a:lnTo>
                  <a:close/>
                </a:path>
                <a:path w="4444" h="709929">
                  <a:moveTo>
                    <a:pt x="3962" y="0"/>
                  </a:moveTo>
                  <a:lnTo>
                    <a:pt x="0" y="302"/>
                  </a:lnTo>
                  <a:lnTo>
                    <a:pt x="0" y="28108"/>
                  </a:lnTo>
                  <a:lnTo>
                    <a:pt x="3962" y="27239"/>
                  </a:lnTo>
                  <a:lnTo>
                    <a:pt x="3962" y="0"/>
                  </a:lnTo>
                  <a:close/>
                </a:path>
                <a:path w="4444" h="709929">
                  <a:moveTo>
                    <a:pt x="0" y="238121"/>
                  </a:moveTo>
                  <a:lnTo>
                    <a:pt x="0" y="286205"/>
                  </a:lnTo>
                  <a:lnTo>
                    <a:pt x="3962" y="292098"/>
                  </a:lnTo>
                  <a:lnTo>
                    <a:pt x="3962" y="244059"/>
                  </a:lnTo>
                  <a:lnTo>
                    <a:pt x="0" y="238121"/>
                  </a:lnTo>
                  <a:close/>
                </a:path>
                <a:path w="4444" h="709929">
                  <a:moveTo>
                    <a:pt x="3962" y="92937"/>
                  </a:moveTo>
                  <a:lnTo>
                    <a:pt x="0" y="94410"/>
                  </a:lnTo>
                  <a:lnTo>
                    <a:pt x="0" y="149179"/>
                  </a:lnTo>
                  <a:lnTo>
                    <a:pt x="3962" y="141117"/>
                  </a:lnTo>
                  <a:lnTo>
                    <a:pt x="3962" y="92937"/>
                  </a:lnTo>
                  <a:close/>
                </a:path>
              </a:pathLst>
            </a:custGeom>
            <a:solidFill>
              <a:srgbClr val="97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8" name="object 3205">
              <a:extLst>
                <a:ext uri="{FF2B5EF4-FFF2-40B4-BE49-F238E27FC236}">
                  <a16:creationId xmlns:a16="http://schemas.microsoft.com/office/drawing/2014/main" id="{E07E172C-BD56-0A41-84AA-D25BBCF61543}"/>
                </a:ext>
              </a:extLst>
            </p:cNvPr>
            <p:cNvSpPr/>
            <p:nvPr/>
          </p:nvSpPr>
          <p:spPr>
            <a:xfrm>
              <a:off x="1065352" y="7568412"/>
              <a:ext cx="4445" cy="641985"/>
            </a:xfrm>
            <a:custGeom>
              <a:avLst/>
              <a:gdLst/>
              <a:ahLst/>
              <a:cxnLst/>
              <a:rect l="l" t="t" r="r" b="b"/>
              <a:pathLst>
                <a:path w="4444" h="641984">
                  <a:moveTo>
                    <a:pt x="3962" y="612480"/>
                  </a:moveTo>
                  <a:lnTo>
                    <a:pt x="0" y="614306"/>
                  </a:lnTo>
                  <a:lnTo>
                    <a:pt x="0" y="641383"/>
                  </a:lnTo>
                  <a:lnTo>
                    <a:pt x="3962" y="639539"/>
                  </a:lnTo>
                  <a:lnTo>
                    <a:pt x="3962" y="612480"/>
                  </a:lnTo>
                  <a:close/>
                </a:path>
                <a:path w="4444" h="641984">
                  <a:moveTo>
                    <a:pt x="3962" y="370412"/>
                  </a:moveTo>
                  <a:lnTo>
                    <a:pt x="2933" y="370839"/>
                  </a:lnTo>
                  <a:lnTo>
                    <a:pt x="0" y="370839"/>
                  </a:lnTo>
                  <a:lnTo>
                    <a:pt x="0" y="434453"/>
                  </a:lnTo>
                  <a:lnTo>
                    <a:pt x="3962" y="435275"/>
                  </a:lnTo>
                  <a:lnTo>
                    <a:pt x="3962" y="370412"/>
                  </a:lnTo>
                  <a:close/>
                </a:path>
                <a:path w="4444" h="641984">
                  <a:moveTo>
                    <a:pt x="3962" y="0"/>
                  </a:moveTo>
                  <a:lnTo>
                    <a:pt x="3449" y="0"/>
                  </a:lnTo>
                  <a:lnTo>
                    <a:pt x="0" y="263"/>
                  </a:lnTo>
                  <a:lnTo>
                    <a:pt x="0" y="27502"/>
                  </a:lnTo>
                  <a:lnTo>
                    <a:pt x="3792" y="26669"/>
                  </a:lnTo>
                  <a:lnTo>
                    <a:pt x="3962" y="26669"/>
                  </a:lnTo>
                  <a:lnTo>
                    <a:pt x="3962" y="0"/>
                  </a:lnTo>
                  <a:close/>
                </a:path>
                <a:path w="4444" h="641984">
                  <a:moveTo>
                    <a:pt x="3962" y="26669"/>
                  </a:moveTo>
                  <a:lnTo>
                    <a:pt x="3792" y="26669"/>
                  </a:lnTo>
                  <a:lnTo>
                    <a:pt x="3962" y="26688"/>
                  </a:lnTo>
                  <a:close/>
                </a:path>
                <a:path w="4444" h="641984">
                  <a:moveTo>
                    <a:pt x="0" y="244323"/>
                  </a:moveTo>
                  <a:lnTo>
                    <a:pt x="0" y="292361"/>
                  </a:lnTo>
                  <a:lnTo>
                    <a:pt x="3962" y="298254"/>
                  </a:lnTo>
                  <a:lnTo>
                    <a:pt x="3962" y="250261"/>
                  </a:lnTo>
                  <a:lnTo>
                    <a:pt x="0" y="244323"/>
                  </a:lnTo>
                  <a:close/>
                </a:path>
                <a:path w="4444" h="641984">
                  <a:moveTo>
                    <a:pt x="3962" y="92710"/>
                  </a:moveTo>
                  <a:lnTo>
                    <a:pt x="1320" y="92710"/>
                  </a:lnTo>
                  <a:lnTo>
                    <a:pt x="0" y="93201"/>
                  </a:lnTo>
                  <a:lnTo>
                    <a:pt x="0" y="141380"/>
                  </a:lnTo>
                  <a:lnTo>
                    <a:pt x="3962" y="133318"/>
                  </a:lnTo>
                  <a:lnTo>
                    <a:pt x="3962" y="92710"/>
                  </a:lnTo>
                  <a:close/>
                </a:path>
              </a:pathLst>
            </a:custGeom>
            <a:solidFill>
              <a:srgbClr val="96B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9" name="object 3206">
              <a:extLst>
                <a:ext uri="{FF2B5EF4-FFF2-40B4-BE49-F238E27FC236}">
                  <a16:creationId xmlns:a16="http://schemas.microsoft.com/office/drawing/2014/main" id="{9F59DA01-2A23-DF5D-4FA7-97E8E377EDD6}"/>
                </a:ext>
              </a:extLst>
            </p:cNvPr>
            <p:cNvSpPr/>
            <p:nvPr/>
          </p:nvSpPr>
          <p:spPr>
            <a:xfrm>
              <a:off x="1069301" y="7568412"/>
              <a:ext cx="4445" cy="640080"/>
            </a:xfrm>
            <a:custGeom>
              <a:avLst/>
              <a:gdLst/>
              <a:ahLst/>
              <a:cxnLst/>
              <a:rect l="l" t="t" r="r" b="b"/>
              <a:pathLst>
                <a:path w="4444" h="640079">
                  <a:moveTo>
                    <a:pt x="3962" y="610659"/>
                  </a:moveTo>
                  <a:lnTo>
                    <a:pt x="0" y="612486"/>
                  </a:lnTo>
                  <a:lnTo>
                    <a:pt x="0" y="639545"/>
                  </a:lnTo>
                  <a:lnTo>
                    <a:pt x="3962" y="637701"/>
                  </a:lnTo>
                  <a:lnTo>
                    <a:pt x="3962" y="610659"/>
                  </a:lnTo>
                  <a:close/>
                </a:path>
                <a:path w="4444" h="640079">
                  <a:moveTo>
                    <a:pt x="3962" y="368769"/>
                  </a:moveTo>
                  <a:lnTo>
                    <a:pt x="0" y="370417"/>
                  </a:lnTo>
                  <a:lnTo>
                    <a:pt x="0" y="435272"/>
                  </a:lnTo>
                  <a:lnTo>
                    <a:pt x="3962" y="436095"/>
                  </a:lnTo>
                  <a:lnTo>
                    <a:pt x="3962" y="368769"/>
                  </a:lnTo>
                  <a:close/>
                </a:path>
                <a:path w="4444" h="640079">
                  <a:moveTo>
                    <a:pt x="3962" y="0"/>
                  </a:moveTo>
                  <a:lnTo>
                    <a:pt x="0" y="0"/>
                  </a:lnTo>
                  <a:lnTo>
                    <a:pt x="0" y="26686"/>
                  </a:lnTo>
                  <a:lnTo>
                    <a:pt x="3962" y="27112"/>
                  </a:lnTo>
                  <a:lnTo>
                    <a:pt x="3962" y="0"/>
                  </a:lnTo>
                  <a:close/>
                </a:path>
                <a:path w="4444" h="640079">
                  <a:moveTo>
                    <a:pt x="0" y="250242"/>
                  </a:moveTo>
                  <a:lnTo>
                    <a:pt x="0" y="298235"/>
                  </a:lnTo>
                  <a:lnTo>
                    <a:pt x="3962" y="304128"/>
                  </a:lnTo>
                  <a:lnTo>
                    <a:pt x="3962" y="256181"/>
                  </a:lnTo>
                  <a:lnTo>
                    <a:pt x="0" y="250242"/>
                  </a:lnTo>
                  <a:close/>
                </a:path>
                <a:path w="4444" h="640079">
                  <a:moveTo>
                    <a:pt x="1041" y="92710"/>
                  </a:moveTo>
                  <a:lnTo>
                    <a:pt x="0" y="92710"/>
                  </a:lnTo>
                  <a:lnTo>
                    <a:pt x="0" y="133344"/>
                  </a:lnTo>
                  <a:lnTo>
                    <a:pt x="3962" y="125281"/>
                  </a:lnTo>
                  <a:lnTo>
                    <a:pt x="3962" y="94206"/>
                  </a:lnTo>
                  <a:lnTo>
                    <a:pt x="1041" y="92710"/>
                  </a:lnTo>
                  <a:close/>
                </a:path>
              </a:pathLst>
            </a:custGeom>
            <a:solidFill>
              <a:srgbClr val="95B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0" name="object 3207">
              <a:extLst>
                <a:ext uri="{FF2B5EF4-FFF2-40B4-BE49-F238E27FC236}">
                  <a16:creationId xmlns:a16="http://schemas.microsoft.com/office/drawing/2014/main" id="{6CFA010B-58C3-B469-B409-E8203B460CA6}"/>
                </a:ext>
              </a:extLst>
            </p:cNvPr>
            <p:cNvSpPr/>
            <p:nvPr/>
          </p:nvSpPr>
          <p:spPr>
            <a:xfrm>
              <a:off x="1073264" y="7568412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3962" y="608833"/>
                  </a:moveTo>
                  <a:lnTo>
                    <a:pt x="0" y="610659"/>
                  </a:lnTo>
                  <a:lnTo>
                    <a:pt x="0" y="637701"/>
                  </a:lnTo>
                  <a:lnTo>
                    <a:pt x="3962" y="635857"/>
                  </a:lnTo>
                  <a:lnTo>
                    <a:pt x="3962" y="608833"/>
                  </a:lnTo>
                  <a:close/>
                </a:path>
                <a:path w="4444" h="638175">
                  <a:moveTo>
                    <a:pt x="3962" y="367848"/>
                  </a:moveTo>
                  <a:lnTo>
                    <a:pt x="3225" y="368300"/>
                  </a:lnTo>
                  <a:lnTo>
                    <a:pt x="1130" y="368300"/>
                  </a:lnTo>
                  <a:lnTo>
                    <a:pt x="0" y="368769"/>
                  </a:lnTo>
                  <a:lnTo>
                    <a:pt x="0" y="436095"/>
                  </a:lnTo>
                  <a:lnTo>
                    <a:pt x="3962" y="436917"/>
                  </a:lnTo>
                  <a:lnTo>
                    <a:pt x="3962" y="367848"/>
                  </a:lnTo>
                  <a:close/>
                </a:path>
                <a:path w="4444" h="638175">
                  <a:moveTo>
                    <a:pt x="3962" y="0"/>
                  </a:moveTo>
                  <a:lnTo>
                    <a:pt x="0" y="0"/>
                  </a:lnTo>
                  <a:lnTo>
                    <a:pt x="0" y="27112"/>
                  </a:lnTo>
                  <a:lnTo>
                    <a:pt x="3962" y="27538"/>
                  </a:lnTo>
                  <a:lnTo>
                    <a:pt x="3962" y="0"/>
                  </a:lnTo>
                  <a:close/>
                </a:path>
                <a:path w="4444" h="638175">
                  <a:moveTo>
                    <a:pt x="0" y="256181"/>
                  </a:moveTo>
                  <a:lnTo>
                    <a:pt x="0" y="304128"/>
                  </a:lnTo>
                  <a:lnTo>
                    <a:pt x="3962" y="310020"/>
                  </a:lnTo>
                  <a:lnTo>
                    <a:pt x="3962" y="262119"/>
                  </a:lnTo>
                  <a:lnTo>
                    <a:pt x="0" y="256181"/>
                  </a:lnTo>
                  <a:close/>
                </a:path>
                <a:path w="4444" h="638175">
                  <a:moveTo>
                    <a:pt x="0" y="94206"/>
                  </a:moveTo>
                  <a:lnTo>
                    <a:pt x="0" y="125281"/>
                  </a:lnTo>
                  <a:lnTo>
                    <a:pt x="3962" y="117219"/>
                  </a:lnTo>
                  <a:lnTo>
                    <a:pt x="3962" y="96235"/>
                  </a:lnTo>
                  <a:lnTo>
                    <a:pt x="0" y="94206"/>
                  </a:lnTo>
                  <a:close/>
                </a:path>
              </a:pathLst>
            </a:custGeom>
            <a:solidFill>
              <a:srgbClr val="94B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1" name="object 3208">
              <a:extLst>
                <a:ext uri="{FF2B5EF4-FFF2-40B4-BE49-F238E27FC236}">
                  <a16:creationId xmlns:a16="http://schemas.microsoft.com/office/drawing/2014/main" id="{CBFD28BC-8498-8D13-CE1B-C03B5CFB7FC1}"/>
                </a:ext>
              </a:extLst>
            </p:cNvPr>
            <p:cNvSpPr/>
            <p:nvPr/>
          </p:nvSpPr>
          <p:spPr>
            <a:xfrm>
              <a:off x="1077214" y="7568412"/>
              <a:ext cx="4445" cy="636270"/>
            </a:xfrm>
            <a:custGeom>
              <a:avLst/>
              <a:gdLst/>
              <a:ahLst/>
              <a:cxnLst/>
              <a:rect l="l" t="t" r="r" b="b"/>
              <a:pathLst>
                <a:path w="4444" h="636270">
                  <a:moveTo>
                    <a:pt x="3962" y="608330"/>
                  </a:moveTo>
                  <a:lnTo>
                    <a:pt x="1104" y="608330"/>
                  </a:lnTo>
                  <a:lnTo>
                    <a:pt x="0" y="608839"/>
                  </a:lnTo>
                  <a:lnTo>
                    <a:pt x="0" y="635863"/>
                  </a:lnTo>
                  <a:lnTo>
                    <a:pt x="3962" y="634019"/>
                  </a:lnTo>
                  <a:lnTo>
                    <a:pt x="3962" y="608330"/>
                  </a:lnTo>
                  <a:close/>
                </a:path>
                <a:path w="4444" h="636270">
                  <a:moveTo>
                    <a:pt x="3962" y="365428"/>
                  </a:moveTo>
                  <a:lnTo>
                    <a:pt x="0" y="367856"/>
                  </a:lnTo>
                  <a:lnTo>
                    <a:pt x="0" y="436914"/>
                  </a:lnTo>
                  <a:lnTo>
                    <a:pt x="3962" y="437736"/>
                  </a:lnTo>
                  <a:lnTo>
                    <a:pt x="3962" y="365428"/>
                  </a:lnTo>
                  <a:close/>
                </a:path>
                <a:path w="4444" h="636270">
                  <a:moveTo>
                    <a:pt x="3962" y="0"/>
                  </a:moveTo>
                  <a:lnTo>
                    <a:pt x="0" y="0"/>
                  </a:lnTo>
                  <a:lnTo>
                    <a:pt x="0" y="27537"/>
                  </a:lnTo>
                  <a:lnTo>
                    <a:pt x="3962" y="27963"/>
                  </a:lnTo>
                  <a:lnTo>
                    <a:pt x="3962" y="0"/>
                  </a:lnTo>
                  <a:close/>
                </a:path>
                <a:path w="4444" h="636270">
                  <a:moveTo>
                    <a:pt x="0" y="262100"/>
                  </a:moveTo>
                  <a:lnTo>
                    <a:pt x="0" y="310001"/>
                  </a:lnTo>
                  <a:lnTo>
                    <a:pt x="3962" y="315894"/>
                  </a:lnTo>
                  <a:lnTo>
                    <a:pt x="3962" y="268039"/>
                  </a:lnTo>
                  <a:lnTo>
                    <a:pt x="0" y="262100"/>
                  </a:lnTo>
                  <a:close/>
                </a:path>
                <a:path w="4444" h="636270">
                  <a:moveTo>
                    <a:pt x="0" y="96228"/>
                  </a:moveTo>
                  <a:lnTo>
                    <a:pt x="0" y="117245"/>
                  </a:lnTo>
                  <a:lnTo>
                    <a:pt x="3962" y="109182"/>
                  </a:lnTo>
                  <a:lnTo>
                    <a:pt x="3962" y="100306"/>
                  </a:lnTo>
                  <a:lnTo>
                    <a:pt x="3047" y="97789"/>
                  </a:lnTo>
                  <a:lnTo>
                    <a:pt x="0" y="96228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2" name="object 3209">
              <a:extLst>
                <a:ext uri="{FF2B5EF4-FFF2-40B4-BE49-F238E27FC236}">
                  <a16:creationId xmlns:a16="http://schemas.microsoft.com/office/drawing/2014/main" id="{280141FD-18CA-5524-9F16-2DB216D4ECE8}"/>
                </a:ext>
              </a:extLst>
            </p:cNvPr>
            <p:cNvSpPr/>
            <p:nvPr/>
          </p:nvSpPr>
          <p:spPr>
            <a:xfrm>
              <a:off x="1081176" y="7568412"/>
              <a:ext cx="4445" cy="635000"/>
            </a:xfrm>
            <a:custGeom>
              <a:avLst/>
              <a:gdLst/>
              <a:ahLst/>
              <a:cxnLst/>
              <a:rect l="l" t="t" r="r" b="b"/>
              <a:pathLst>
                <a:path w="4444" h="635000">
                  <a:moveTo>
                    <a:pt x="3962" y="633730"/>
                  </a:moveTo>
                  <a:lnTo>
                    <a:pt x="622" y="633730"/>
                  </a:lnTo>
                  <a:lnTo>
                    <a:pt x="3962" y="634863"/>
                  </a:lnTo>
                  <a:lnTo>
                    <a:pt x="3962" y="633730"/>
                  </a:lnTo>
                  <a:close/>
                </a:path>
                <a:path w="4444" h="635000">
                  <a:moveTo>
                    <a:pt x="1054" y="608330"/>
                  </a:moveTo>
                  <a:lnTo>
                    <a:pt x="0" y="608330"/>
                  </a:lnTo>
                  <a:lnTo>
                    <a:pt x="0" y="634019"/>
                  </a:lnTo>
                  <a:lnTo>
                    <a:pt x="622" y="633730"/>
                  </a:lnTo>
                  <a:lnTo>
                    <a:pt x="3962" y="633730"/>
                  </a:lnTo>
                  <a:lnTo>
                    <a:pt x="3962" y="609348"/>
                  </a:lnTo>
                  <a:lnTo>
                    <a:pt x="1054" y="608330"/>
                  </a:lnTo>
                  <a:close/>
                </a:path>
                <a:path w="4444" h="635000">
                  <a:moveTo>
                    <a:pt x="3962" y="363000"/>
                  </a:moveTo>
                  <a:lnTo>
                    <a:pt x="0" y="365428"/>
                  </a:lnTo>
                  <a:lnTo>
                    <a:pt x="0" y="437736"/>
                  </a:lnTo>
                  <a:lnTo>
                    <a:pt x="3962" y="438559"/>
                  </a:lnTo>
                  <a:lnTo>
                    <a:pt x="3962" y="363000"/>
                  </a:lnTo>
                  <a:close/>
                </a:path>
                <a:path w="4444" h="635000">
                  <a:moveTo>
                    <a:pt x="3962" y="0"/>
                  </a:moveTo>
                  <a:lnTo>
                    <a:pt x="0" y="0"/>
                  </a:lnTo>
                  <a:lnTo>
                    <a:pt x="0" y="27963"/>
                  </a:lnTo>
                  <a:lnTo>
                    <a:pt x="3962" y="28389"/>
                  </a:lnTo>
                  <a:lnTo>
                    <a:pt x="3962" y="0"/>
                  </a:lnTo>
                  <a:close/>
                </a:path>
                <a:path w="4444" h="635000">
                  <a:moveTo>
                    <a:pt x="0" y="268039"/>
                  </a:moveTo>
                  <a:lnTo>
                    <a:pt x="0" y="315894"/>
                  </a:lnTo>
                  <a:lnTo>
                    <a:pt x="3962" y="321786"/>
                  </a:lnTo>
                  <a:lnTo>
                    <a:pt x="3962" y="273977"/>
                  </a:lnTo>
                  <a:lnTo>
                    <a:pt x="0" y="268039"/>
                  </a:lnTo>
                  <a:close/>
                </a:path>
                <a:path w="4444" h="635000">
                  <a:moveTo>
                    <a:pt x="0" y="100306"/>
                  </a:moveTo>
                  <a:lnTo>
                    <a:pt x="0" y="109182"/>
                  </a:lnTo>
                  <a:lnTo>
                    <a:pt x="1854" y="105410"/>
                  </a:lnTo>
                  <a:lnTo>
                    <a:pt x="0" y="100306"/>
                  </a:lnTo>
                  <a:close/>
                </a:path>
              </a:pathLst>
            </a:custGeom>
            <a:solidFill>
              <a:srgbClr val="92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3" name="object 3210">
              <a:extLst>
                <a:ext uri="{FF2B5EF4-FFF2-40B4-BE49-F238E27FC236}">
                  <a16:creationId xmlns:a16="http://schemas.microsoft.com/office/drawing/2014/main" id="{F3E3AC12-DA33-A785-2629-707F3BD9D2AF}"/>
                </a:ext>
              </a:extLst>
            </p:cNvPr>
            <p:cNvSpPr/>
            <p:nvPr/>
          </p:nvSpPr>
          <p:spPr>
            <a:xfrm>
              <a:off x="1085126" y="7568412"/>
              <a:ext cx="4445" cy="636270"/>
            </a:xfrm>
            <a:custGeom>
              <a:avLst/>
              <a:gdLst/>
              <a:ahLst/>
              <a:cxnLst/>
              <a:rect l="l" t="t" r="r" b="b"/>
              <a:pathLst>
                <a:path w="4444" h="636270">
                  <a:moveTo>
                    <a:pt x="0" y="609344"/>
                  </a:moveTo>
                  <a:lnTo>
                    <a:pt x="0" y="634859"/>
                  </a:lnTo>
                  <a:lnTo>
                    <a:pt x="3962" y="636204"/>
                  </a:lnTo>
                  <a:lnTo>
                    <a:pt x="3962" y="610732"/>
                  </a:lnTo>
                  <a:lnTo>
                    <a:pt x="0" y="609344"/>
                  </a:lnTo>
                  <a:close/>
                </a:path>
                <a:path w="4444" h="636270">
                  <a:moveTo>
                    <a:pt x="3962" y="358593"/>
                  </a:moveTo>
                  <a:lnTo>
                    <a:pt x="1727" y="361950"/>
                  </a:lnTo>
                  <a:lnTo>
                    <a:pt x="0" y="363008"/>
                  </a:lnTo>
                  <a:lnTo>
                    <a:pt x="0" y="438556"/>
                  </a:lnTo>
                  <a:lnTo>
                    <a:pt x="3962" y="439378"/>
                  </a:lnTo>
                  <a:lnTo>
                    <a:pt x="3962" y="358593"/>
                  </a:lnTo>
                  <a:close/>
                </a:path>
                <a:path w="4444" h="636270">
                  <a:moveTo>
                    <a:pt x="200" y="0"/>
                  </a:moveTo>
                  <a:lnTo>
                    <a:pt x="0" y="0"/>
                  </a:lnTo>
                  <a:lnTo>
                    <a:pt x="0" y="28388"/>
                  </a:lnTo>
                  <a:lnTo>
                    <a:pt x="3962" y="28814"/>
                  </a:lnTo>
                  <a:lnTo>
                    <a:pt x="3962" y="894"/>
                  </a:lnTo>
                  <a:lnTo>
                    <a:pt x="200" y="0"/>
                  </a:lnTo>
                  <a:close/>
                </a:path>
                <a:path w="4444" h="636270">
                  <a:moveTo>
                    <a:pt x="0" y="273958"/>
                  </a:moveTo>
                  <a:lnTo>
                    <a:pt x="0" y="321767"/>
                  </a:lnTo>
                  <a:lnTo>
                    <a:pt x="3162" y="326389"/>
                  </a:lnTo>
                  <a:lnTo>
                    <a:pt x="3962" y="327613"/>
                  </a:lnTo>
                  <a:lnTo>
                    <a:pt x="3962" y="279897"/>
                  </a:lnTo>
                  <a:lnTo>
                    <a:pt x="0" y="273958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4" name="object 3211">
              <a:extLst>
                <a:ext uri="{FF2B5EF4-FFF2-40B4-BE49-F238E27FC236}">
                  <a16:creationId xmlns:a16="http://schemas.microsoft.com/office/drawing/2014/main" id="{F2724341-2183-2D31-EFA4-D5F8440E8C01}"/>
                </a:ext>
              </a:extLst>
            </p:cNvPr>
            <p:cNvSpPr/>
            <p:nvPr/>
          </p:nvSpPr>
          <p:spPr>
            <a:xfrm>
              <a:off x="1089101" y="7569309"/>
              <a:ext cx="4445" cy="636905"/>
            </a:xfrm>
            <a:custGeom>
              <a:avLst/>
              <a:gdLst/>
              <a:ahLst/>
              <a:cxnLst/>
              <a:rect l="l" t="t" r="r" b="b"/>
              <a:pathLst>
                <a:path w="4444" h="636904">
                  <a:moveTo>
                    <a:pt x="0" y="609839"/>
                  </a:moveTo>
                  <a:lnTo>
                    <a:pt x="0" y="635311"/>
                  </a:lnTo>
                  <a:lnTo>
                    <a:pt x="3949" y="636652"/>
                  </a:lnTo>
                  <a:lnTo>
                    <a:pt x="3949" y="611223"/>
                  </a:lnTo>
                  <a:lnTo>
                    <a:pt x="0" y="609839"/>
                  </a:lnTo>
                  <a:close/>
                </a:path>
                <a:path w="4444" h="636904">
                  <a:moveTo>
                    <a:pt x="3949" y="344204"/>
                  </a:moveTo>
                  <a:lnTo>
                    <a:pt x="1981" y="354702"/>
                  </a:lnTo>
                  <a:lnTo>
                    <a:pt x="0" y="357677"/>
                  </a:lnTo>
                  <a:lnTo>
                    <a:pt x="0" y="438484"/>
                  </a:lnTo>
                  <a:lnTo>
                    <a:pt x="3949" y="439303"/>
                  </a:lnTo>
                  <a:lnTo>
                    <a:pt x="3949" y="414590"/>
                  </a:lnTo>
                  <a:lnTo>
                    <a:pt x="3086" y="414392"/>
                  </a:lnTo>
                  <a:lnTo>
                    <a:pt x="3086" y="388992"/>
                  </a:lnTo>
                  <a:lnTo>
                    <a:pt x="3949" y="388992"/>
                  </a:lnTo>
                  <a:lnTo>
                    <a:pt x="3949" y="344204"/>
                  </a:lnTo>
                  <a:close/>
                </a:path>
                <a:path w="4444" h="636904">
                  <a:moveTo>
                    <a:pt x="0" y="0"/>
                  </a:moveTo>
                  <a:lnTo>
                    <a:pt x="0" y="27918"/>
                  </a:lnTo>
                  <a:lnTo>
                    <a:pt x="3670" y="28312"/>
                  </a:lnTo>
                  <a:lnTo>
                    <a:pt x="3949" y="28420"/>
                  </a:lnTo>
                  <a:lnTo>
                    <a:pt x="3949" y="938"/>
                  </a:lnTo>
                  <a:lnTo>
                    <a:pt x="0" y="0"/>
                  </a:lnTo>
                  <a:close/>
                </a:path>
                <a:path w="4444" h="636904">
                  <a:moveTo>
                    <a:pt x="0" y="279019"/>
                  </a:moveTo>
                  <a:lnTo>
                    <a:pt x="0" y="326735"/>
                  </a:lnTo>
                  <a:lnTo>
                    <a:pt x="3340" y="331842"/>
                  </a:lnTo>
                  <a:lnTo>
                    <a:pt x="3949" y="334942"/>
                  </a:lnTo>
                  <a:lnTo>
                    <a:pt x="3949" y="284938"/>
                  </a:lnTo>
                  <a:lnTo>
                    <a:pt x="0" y="279019"/>
                  </a:lnTo>
                  <a:close/>
                </a:path>
              </a:pathLst>
            </a:custGeom>
            <a:solidFill>
              <a:srgbClr val="90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5" name="object 3212">
              <a:extLst>
                <a:ext uri="{FF2B5EF4-FFF2-40B4-BE49-F238E27FC236}">
                  <a16:creationId xmlns:a16="http://schemas.microsoft.com/office/drawing/2014/main" id="{29CF119F-14C7-F9BA-67F9-EC765D3CFE20}"/>
                </a:ext>
              </a:extLst>
            </p:cNvPr>
            <p:cNvSpPr/>
            <p:nvPr/>
          </p:nvSpPr>
          <p:spPr>
            <a:xfrm>
              <a:off x="1093038" y="7570245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0" y="610283"/>
                  </a:moveTo>
                  <a:lnTo>
                    <a:pt x="0" y="635712"/>
                  </a:lnTo>
                  <a:lnTo>
                    <a:pt x="3962" y="637057"/>
                  </a:lnTo>
                  <a:lnTo>
                    <a:pt x="3962" y="611671"/>
                  </a:lnTo>
                  <a:lnTo>
                    <a:pt x="0" y="610283"/>
                  </a:lnTo>
                  <a:close/>
                </a:path>
                <a:path w="4444" h="637540">
                  <a:moveTo>
                    <a:pt x="0" y="413651"/>
                  </a:moveTo>
                  <a:lnTo>
                    <a:pt x="0" y="438365"/>
                  </a:lnTo>
                  <a:lnTo>
                    <a:pt x="3962" y="439187"/>
                  </a:lnTo>
                  <a:lnTo>
                    <a:pt x="3962" y="414558"/>
                  </a:lnTo>
                  <a:lnTo>
                    <a:pt x="0" y="413651"/>
                  </a:lnTo>
                  <a:close/>
                </a:path>
                <a:path w="4444" h="637540">
                  <a:moveTo>
                    <a:pt x="0" y="283983"/>
                  </a:moveTo>
                  <a:lnTo>
                    <a:pt x="0" y="333942"/>
                  </a:lnTo>
                  <a:lnTo>
                    <a:pt x="901" y="338527"/>
                  </a:lnTo>
                  <a:lnTo>
                    <a:pt x="0" y="343336"/>
                  </a:lnTo>
                  <a:lnTo>
                    <a:pt x="0" y="388057"/>
                  </a:lnTo>
                  <a:lnTo>
                    <a:pt x="317" y="388057"/>
                  </a:lnTo>
                  <a:lnTo>
                    <a:pt x="1485" y="386787"/>
                  </a:lnTo>
                  <a:lnTo>
                    <a:pt x="2616" y="386787"/>
                  </a:lnTo>
                  <a:lnTo>
                    <a:pt x="3962" y="385570"/>
                  </a:lnTo>
                  <a:lnTo>
                    <a:pt x="3962" y="289922"/>
                  </a:lnTo>
                  <a:lnTo>
                    <a:pt x="0" y="283983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27480"/>
                  </a:lnTo>
                  <a:lnTo>
                    <a:pt x="3962" y="28998"/>
                  </a:lnTo>
                  <a:lnTo>
                    <a:pt x="3962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6" name="object 3213">
              <a:extLst>
                <a:ext uri="{FF2B5EF4-FFF2-40B4-BE49-F238E27FC236}">
                  <a16:creationId xmlns:a16="http://schemas.microsoft.com/office/drawing/2014/main" id="{6162F150-51EA-7EB1-10F8-28A6A16BC25A}"/>
                </a:ext>
              </a:extLst>
            </p:cNvPr>
            <p:cNvSpPr/>
            <p:nvPr/>
          </p:nvSpPr>
          <p:spPr>
            <a:xfrm>
              <a:off x="1097000" y="7571187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0" y="610729"/>
                  </a:moveTo>
                  <a:lnTo>
                    <a:pt x="0" y="636115"/>
                  </a:lnTo>
                  <a:lnTo>
                    <a:pt x="3962" y="637460"/>
                  </a:lnTo>
                  <a:lnTo>
                    <a:pt x="3962" y="612117"/>
                  </a:lnTo>
                  <a:lnTo>
                    <a:pt x="0" y="610729"/>
                  </a:lnTo>
                  <a:close/>
                </a:path>
                <a:path w="4444" h="637540">
                  <a:moveTo>
                    <a:pt x="0" y="413616"/>
                  </a:moveTo>
                  <a:lnTo>
                    <a:pt x="0" y="438245"/>
                  </a:lnTo>
                  <a:lnTo>
                    <a:pt x="3962" y="439067"/>
                  </a:lnTo>
                  <a:lnTo>
                    <a:pt x="3962" y="414523"/>
                  </a:lnTo>
                  <a:lnTo>
                    <a:pt x="0" y="413616"/>
                  </a:lnTo>
                  <a:close/>
                </a:path>
                <a:path w="4444" h="637540">
                  <a:moveTo>
                    <a:pt x="0" y="288980"/>
                  </a:moveTo>
                  <a:lnTo>
                    <a:pt x="0" y="384629"/>
                  </a:lnTo>
                  <a:lnTo>
                    <a:pt x="3962" y="381049"/>
                  </a:lnTo>
                  <a:lnTo>
                    <a:pt x="3962" y="294405"/>
                  </a:lnTo>
                  <a:lnTo>
                    <a:pt x="3619" y="294405"/>
                  </a:lnTo>
                  <a:lnTo>
                    <a:pt x="0" y="288980"/>
                  </a:lnTo>
                  <a:close/>
                </a:path>
                <a:path w="4444" h="637540">
                  <a:moveTo>
                    <a:pt x="3962" y="294237"/>
                  </a:moveTo>
                  <a:lnTo>
                    <a:pt x="3619" y="294405"/>
                  </a:lnTo>
                  <a:lnTo>
                    <a:pt x="3962" y="294405"/>
                  </a:lnTo>
                  <a:lnTo>
                    <a:pt x="3962" y="294237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28056"/>
                  </a:lnTo>
                  <a:lnTo>
                    <a:pt x="3962" y="29537"/>
                  </a:lnTo>
                  <a:lnTo>
                    <a:pt x="3962" y="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7" name="object 3214">
              <a:extLst>
                <a:ext uri="{FF2B5EF4-FFF2-40B4-BE49-F238E27FC236}">
                  <a16:creationId xmlns:a16="http://schemas.microsoft.com/office/drawing/2014/main" id="{7D5206F6-77BF-53BD-73E0-05D983B13AE6}"/>
                </a:ext>
              </a:extLst>
            </p:cNvPr>
            <p:cNvSpPr/>
            <p:nvPr/>
          </p:nvSpPr>
          <p:spPr>
            <a:xfrm>
              <a:off x="1100950" y="7572125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174"/>
                  </a:moveTo>
                  <a:lnTo>
                    <a:pt x="0" y="636517"/>
                  </a:lnTo>
                  <a:lnTo>
                    <a:pt x="3962" y="637862"/>
                  </a:lnTo>
                  <a:lnTo>
                    <a:pt x="3962" y="612562"/>
                  </a:lnTo>
                  <a:lnTo>
                    <a:pt x="0" y="611174"/>
                  </a:lnTo>
                  <a:close/>
                </a:path>
                <a:path w="4444" h="638175">
                  <a:moveTo>
                    <a:pt x="3962" y="518229"/>
                  </a:moveTo>
                  <a:lnTo>
                    <a:pt x="2539" y="525876"/>
                  </a:lnTo>
                  <a:lnTo>
                    <a:pt x="3962" y="527743"/>
                  </a:lnTo>
                  <a:lnTo>
                    <a:pt x="3962" y="518229"/>
                  </a:lnTo>
                  <a:close/>
                </a:path>
                <a:path w="4444" h="638175">
                  <a:moveTo>
                    <a:pt x="0" y="413581"/>
                  </a:moveTo>
                  <a:lnTo>
                    <a:pt x="0" y="438126"/>
                  </a:lnTo>
                  <a:lnTo>
                    <a:pt x="3962" y="438948"/>
                  </a:lnTo>
                  <a:lnTo>
                    <a:pt x="3962" y="414488"/>
                  </a:lnTo>
                  <a:lnTo>
                    <a:pt x="0" y="413581"/>
                  </a:lnTo>
                  <a:close/>
                </a:path>
                <a:path w="4444" h="638175">
                  <a:moveTo>
                    <a:pt x="3962" y="291365"/>
                  </a:moveTo>
                  <a:lnTo>
                    <a:pt x="0" y="293305"/>
                  </a:lnTo>
                  <a:lnTo>
                    <a:pt x="0" y="380122"/>
                  </a:lnTo>
                  <a:lnTo>
                    <a:pt x="3138" y="377286"/>
                  </a:lnTo>
                  <a:lnTo>
                    <a:pt x="3962" y="376364"/>
                  </a:lnTo>
                  <a:lnTo>
                    <a:pt x="3962" y="291365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594"/>
                  </a:lnTo>
                  <a:lnTo>
                    <a:pt x="3962" y="30075"/>
                  </a:lnTo>
                  <a:lnTo>
                    <a:pt x="3962" y="1379"/>
                  </a:lnTo>
                  <a:lnTo>
                    <a:pt x="40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8" name="object 3215">
              <a:extLst>
                <a:ext uri="{FF2B5EF4-FFF2-40B4-BE49-F238E27FC236}">
                  <a16:creationId xmlns:a16="http://schemas.microsoft.com/office/drawing/2014/main" id="{A5BFD3E2-2A42-03CA-F156-E9F28222353C}"/>
                </a:ext>
              </a:extLst>
            </p:cNvPr>
            <p:cNvSpPr/>
            <p:nvPr/>
          </p:nvSpPr>
          <p:spPr>
            <a:xfrm>
              <a:off x="1104912" y="7573505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183"/>
                  </a:moveTo>
                  <a:lnTo>
                    <a:pt x="0" y="636483"/>
                  </a:lnTo>
                  <a:lnTo>
                    <a:pt x="3962" y="637828"/>
                  </a:lnTo>
                  <a:lnTo>
                    <a:pt x="3962" y="612571"/>
                  </a:lnTo>
                  <a:lnTo>
                    <a:pt x="0" y="611183"/>
                  </a:lnTo>
                  <a:close/>
                </a:path>
                <a:path w="4444" h="638175">
                  <a:moveTo>
                    <a:pt x="3962" y="509537"/>
                  </a:moveTo>
                  <a:lnTo>
                    <a:pt x="939" y="511797"/>
                  </a:lnTo>
                  <a:lnTo>
                    <a:pt x="0" y="516850"/>
                  </a:lnTo>
                  <a:lnTo>
                    <a:pt x="0" y="526364"/>
                  </a:lnTo>
                  <a:lnTo>
                    <a:pt x="3416" y="530847"/>
                  </a:lnTo>
                  <a:lnTo>
                    <a:pt x="3962" y="530928"/>
                  </a:lnTo>
                  <a:lnTo>
                    <a:pt x="3962" y="509537"/>
                  </a:lnTo>
                  <a:close/>
                </a:path>
                <a:path w="4444" h="638175">
                  <a:moveTo>
                    <a:pt x="0" y="413109"/>
                  </a:moveTo>
                  <a:lnTo>
                    <a:pt x="0" y="437569"/>
                  </a:lnTo>
                  <a:lnTo>
                    <a:pt x="3962" y="438391"/>
                  </a:lnTo>
                  <a:lnTo>
                    <a:pt x="3962" y="414016"/>
                  </a:lnTo>
                  <a:lnTo>
                    <a:pt x="0" y="413109"/>
                  </a:lnTo>
                  <a:close/>
                </a:path>
                <a:path w="4444" h="638175">
                  <a:moveTo>
                    <a:pt x="3962" y="288131"/>
                  </a:moveTo>
                  <a:lnTo>
                    <a:pt x="3492" y="288277"/>
                  </a:lnTo>
                  <a:lnTo>
                    <a:pt x="0" y="289986"/>
                  </a:lnTo>
                  <a:lnTo>
                    <a:pt x="0" y="374985"/>
                  </a:lnTo>
                  <a:lnTo>
                    <a:pt x="3962" y="370549"/>
                  </a:lnTo>
                  <a:lnTo>
                    <a:pt x="3962" y="288131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696"/>
                  </a:lnTo>
                  <a:lnTo>
                    <a:pt x="3962" y="30177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9" name="object 3216">
              <a:extLst>
                <a:ext uri="{FF2B5EF4-FFF2-40B4-BE49-F238E27FC236}">
                  <a16:creationId xmlns:a16="http://schemas.microsoft.com/office/drawing/2014/main" id="{7780C630-0822-0867-87DE-1B77D27E2619}"/>
                </a:ext>
              </a:extLst>
            </p:cNvPr>
            <p:cNvSpPr/>
            <p:nvPr/>
          </p:nvSpPr>
          <p:spPr>
            <a:xfrm>
              <a:off x="1108862" y="7574809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263"/>
                  </a:moveTo>
                  <a:lnTo>
                    <a:pt x="0" y="636519"/>
                  </a:lnTo>
                  <a:lnTo>
                    <a:pt x="3962" y="637864"/>
                  </a:lnTo>
                  <a:lnTo>
                    <a:pt x="3962" y="612651"/>
                  </a:lnTo>
                  <a:lnTo>
                    <a:pt x="0" y="611263"/>
                  </a:lnTo>
                  <a:close/>
                </a:path>
                <a:path w="4444" h="638175">
                  <a:moveTo>
                    <a:pt x="3784" y="505413"/>
                  </a:moveTo>
                  <a:lnTo>
                    <a:pt x="0" y="508242"/>
                  </a:lnTo>
                  <a:lnTo>
                    <a:pt x="0" y="529622"/>
                  </a:lnTo>
                  <a:lnTo>
                    <a:pt x="3962" y="530213"/>
                  </a:lnTo>
                  <a:lnTo>
                    <a:pt x="3962" y="505444"/>
                  </a:lnTo>
                  <a:lnTo>
                    <a:pt x="3784" y="505413"/>
                  </a:lnTo>
                  <a:close/>
                </a:path>
                <a:path w="4444" h="638175">
                  <a:moveTo>
                    <a:pt x="0" y="412709"/>
                  </a:moveTo>
                  <a:lnTo>
                    <a:pt x="0" y="437084"/>
                  </a:lnTo>
                  <a:lnTo>
                    <a:pt x="3962" y="437907"/>
                  </a:lnTo>
                  <a:lnTo>
                    <a:pt x="3962" y="413615"/>
                  </a:lnTo>
                  <a:lnTo>
                    <a:pt x="0" y="412709"/>
                  </a:lnTo>
                  <a:close/>
                </a:path>
                <a:path w="4444" h="638175">
                  <a:moveTo>
                    <a:pt x="3962" y="285599"/>
                  </a:moveTo>
                  <a:lnTo>
                    <a:pt x="0" y="286831"/>
                  </a:lnTo>
                  <a:lnTo>
                    <a:pt x="0" y="369259"/>
                  </a:lnTo>
                  <a:lnTo>
                    <a:pt x="2033" y="366983"/>
                  </a:lnTo>
                  <a:lnTo>
                    <a:pt x="3962" y="363093"/>
                  </a:lnTo>
                  <a:lnTo>
                    <a:pt x="3962" y="285599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868"/>
                  </a:lnTo>
                  <a:lnTo>
                    <a:pt x="789" y="29163"/>
                  </a:lnTo>
                  <a:lnTo>
                    <a:pt x="3962" y="30025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0" name="object 3217">
              <a:extLst>
                <a:ext uri="{FF2B5EF4-FFF2-40B4-BE49-F238E27FC236}">
                  <a16:creationId xmlns:a16="http://schemas.microsoft.com/office/drawing/2014/main" id="{753414D6-BC08-6F6C-C60D-110331B687D4}"/>
                </a:ext>
              </a:extLst>
            </p:cNvPr>
            <p:cNvSpPr/>
            <p:nvPr/>
          </p:nvSpPr>
          <p:spPr>
            <a:xfrm>
              <a:off x="1112824" y="7576117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343"/>
                  </a:moveTo>
                  <a:lnTo>
                    <a:pt x="0" y="636556"/>
                  </a:lnTo>
                  <a:lnTo>
                    <a:pt x="3962" y="637901"/>
                  </a:lnTo>
                  <a:lnTo>
                    <a:pt x="3962" y="612731"/>
                  </a:lnTo>
                  <a:lnTo>
                    <a:pt x="0" y="611343"/>
                  </a:lnTo>
                  <a:close/>
                </a:path>
                <a:path w="4444" h="638175">
                  <a:moveTo>
                    <a:pt x="0" y="504136"/>
                  </a:moveTo>
                  <a:lnTo>
                    <a:pt x="0" y="528905"/>
                  </a:lnTo>
                  <a:lnTo>
                    <a:pt x="3962" y="529496"/>
                  </a:lnTo>
                  <a:lnTo>
                    <a:pt x="3962" y="504835"/>
                  </a:lnTo>
                  <a:lnTo>
                    <a:pt x="0" y="504136"/>
                  </a:lnTo>
                  <a:close/>
                </a:path>
                <a:path w="4444" h="638175">
                  <a:moveTo>
                    <a:pt x="0" y="412307"/>
                  </a:moveTo>
                  <a:lnTo>
                    <a:pt x="0" y="436598"/>
                  </a:lnTo>
                  <a:lnTo>
                    <a:pt x="3962" y="437420"/>
                  </a:lnTo>
                  <a:lnTo>
                    <a:pt x="3962" y="413214"/>
                  </a:lnTo>
                  <a:lnTo>
                    <a:pt x="0" y="412307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717"/>
                  </a:lnTo>
                  <a:lnTo>
                    <a:pt x="3962" y="29793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83061"/>
                  </a:moveTo>
                  <a:lnTo>
                    <a:pt x="0" y="284290"/>
                  </a:lnTo>
                  <a:lnTo>
                    <a:pt x="0" y="361785"/>
                  </a:lnTo>
                  <a:lnTo>
                    <a:pt x="3108" y="355515"/>
                  </a:lnTo>
                  <a:lnTo>
                    <a:pt x="3962" y="352741"/>
                  </a:lnTo>
                  <a:lnTo>
                    <a:pt x="3962" y="316563"/>
                  </a:lnTo>
                  <a:lnTo>
                    <a:pt x="2336" y="312335"/>
                  </a:lnTo>
                  <a:lnTo>
                    <a:pt x="3962" y="311612"/>
                  </a:lnTo>
                  <a:lnTo>
                    <a:pt x="3962" y="283061"/>
                  </a:lnTo>
                  <a:close/>
                </a:path>
              </a:pathLst>
            </a:custGeom>
            <a:solidFill>
              <a:srgbClr val="89AE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1" name="object 3218">
              <a:extLst>
                <a:ext uri="{FF2B5EF4-FFF2-40B4-BE49-F238E27FC236}">
                  <a16:creationId xmlns:a16="http://schemas.microsoft.com/office/drawing/2014/main" id="{28521696-D0BB-E5DB-F525-C745979C55E5}"/>
                </a:ext>
              </a:extLst>
            </p:cNvPr>
            <p:cNvSpPr/>
            <p:nvPr/>
          </p:nvSpPr>
          <p:spPr>
            <a:xfrm>
              <a:off x="1116774" y="7577421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422"/>
                  </a:moveTo>
                  <a:lnTo>
                    <a:pt x="0" y="636592"/>
                  </a:lnTo>
                  <a:lnTo>
                    <a:pt x="3962" y="637937"/>
                  </a:lnTo>
                  <a:lnTo>
                    <a:pt x="3962" y="612810"/>
                  </a:lnTo>
                  <a:lnTo>
                    <a:pt x="0" y="611422"/>
                  </a:lnTo>
                  <a:close/>
                </a:path>
                <a:path w="4444" h="638175">
                  <a:moveTo>
                    <a:pt x="0" y="503528"/>
                  </a:moveTo>
                  <a:lnTo>
                    <a:pt x="0" y="528190"/>
                  </a:lnTo>
                  <a:lnTo>
                    <a:pt x="3962" y="528781"/>
                  </a:lnTo>
                  <a:lnTo>
                    <a:pt x="3962" y="504202"/>
                  </a:lnTo>
                  <a:lnTo>
                    <a:pt x="3073" y="504070"/>
                  </a:lnTo>
                  <a:lnTo>
                    <a:pt x="0" y="503528"/>
                  </a:lnTo>
                  <a:close/>
                </a:path>
                <a:path w="4444" h="638175">
                  <a:moveTo>
                    <a:pt x="0" y="411907"/>
                  </a:moveTo>
                  <a:lnTo>
                    <a:pt x="0" y="436114"/>
                  </a:lnTo>
                  <a:lnTo>
                    <a:pt x="3962" y="436936"/>
                  </a:lnTo>
                  <a:lnTo>
                    <a:pt x="3962" y="412630"/>
                  </a:lnTo>
                  <a:lnTo>
                    <a:pt x="3162" y="412630"/>
                  </a:lnTo>
                  <a:lnTo>
                    <a:pt x="0" y="411907"/>
                  </a:lnTo>
                  <a:close/>
                </a:path>
                <a:path w="4444" h="638175">
                  <a:moveTo>
                    <a:pt x="3962" y="369882"/>
                  </a:moveTo>
                  <a:lnTo>
                    <a:pt x="3162" y="370720"/>
                  </a:lnTo>
                  <a:lnTo>
                    <a:pt x="3162" y="412630"/>
                  </a:lnTo>
                  <a:lnTo>
                    <a:pt x="3962" y="412630"/>
                  </a:lnTo>
                  <a:lnTo>
                    <a:pt x="3962" y="369882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486"/>
                  </a:lnTo>
                  <a:lnTo>
                    <a:pt x="3962" y="29562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0" y="315226"/>
                  </a:moveTo>
                  <a:lnTo>
                    <a:pt x="0" y="351478"/>
                  </a:lnTo>
                  <a:lnTo>
                    <a:pt x="2285" y="344050"/>
                  </a:lnTo>
                  <a:lnTo>
                    <a:pt x="3278" y="335160"/>
                  </a:lnTo>
                  <a:lnTo>
                    <a:pt x="2951" y="327540"/>
                  </a:lnTo>
                  <a:lnTo>
                    <a:pt x="1316" y="318650"/>
                  </a:lnTo>
                  <a:lnTo>
                    <a:pt x="0" y="315226"/>
                  </a:lnTo>
                  <a:close/>
                </a:path>
                <a:path w="4444" h="638175">
                  <a:moveTo>
                    <a:pt x="3962" y="280571"/>
                  </a:moveTo>
                  <a:lnTo>
                    <a:pt x="0" y="281760"/>
                  </a:lnTo>
                  <a:lnTo>
                    <a:pt x="0" y="310314"/>
                  </a:lnTo>
                  <a:lnTo>
                    <a:pt x="3962" y="308552"/>
                  </a:lnTo>
                  <a:lnTo>
                    <a:pt x="3962" y="280571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2" name="object 3219">
              <a:extLst>
                <a:ext uri="{FF2B5EF4-FFF2-40B4-BE49-F238E27FC236}">
                  <a16:creationId xmlns:a16="http://schemas.microsoft.com/office/drawing/2014/main" id="{1C3C7C40-480E-A85C-00DC-76A4D2AFBAAA}"/>
                </a:ext>
              </a:extLst>
            </p:cNvPr>
            <p:cNvSpPr/>
            <p:nvPr/>
          </p:nvSpPr>
          <p:spPr>
            <a:xfrm>
              <a:off x="1120736" y="7578729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502"/>
                  </a:moveTo>
                  <a:lnTo>
                    <a:pt x="0" y="636629"/>
                  </a:lnTo>
                  <a:lnTo>
                    <a:pt x="3962" y="637974"/>
                  </a:lnTo>
                  <a:lnTo>
                    <a:pt x="3962" y="612890"/>
                  </a:lnTo>
                  <a:lnTo>
                    <a:pt x="0" y="611502"/>
                  </a:lnTo>
                  <a:close/>
                </a:path>
                <a:path w="4444" h="638175">
                  <a:moveTo>
                    <a:pt x="0" y="502894"/>
                  </a:moveTo>
                  <a:lnTo>
                    <a:pt x="0" y="527473"/>
                  </a:lnTo>
                  <a:lnTo>
                    <a:pt x="3962" y="528064"/>
                  </a:lnTo>
                  <a:lnTo>
                    <a:pt x="3962" y="503482"/>
                  </a:lnTo>
                  <a:lnTo>
                    <a:pt x="0" y="502894"/>
                  </a:lnTo>
                  <a:close/>
                </a:path>
                <a:path w="4444" h="638175">
                  <a:moveTo>
                    <a:pt x="3962" y="364420"/>
                  </a:moveTo>
                  <a:lnTo>
                    <a:pt x="0" y="368573"/>
                  </a:lnTo>
                  <a:lnTo>
                    <a:pt x="0" y="435628"/>
                  </a:lnTo>
                  <a:lnTo>
                    <a:pt x="3962" y="436450"/>
                  </a:lnTo>
                  <a:lnTo>
                    <a:pt x="3962" y="364420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254"/>
                  </a:lnTo>
                  <a:lnTo>
                    <a:pt x="3962" y="29331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8073"/>
                  </a:moveTo>
                  <a:lnTo>
                    <a:pt x="0" y="279262"/>
                  </a:lnTo>
                  <a:lnTo>
                    <a:pt x="0" y="307244"/>
                  </a:lnTo>
                  <a:lnTo>
                    <a:pt x="3962" y="305650"/>
                  </a:lnTo>
                  <a:lnTo>
                    <a:pt x="3962" y="278073"/>
                  </a:lnTo>
                  <a:close/>
                </a:path>
                <a:path w="4444" h="638175">
                  <a:moveTo>
                    <a:pt x="3962" y="196820"/>
                  </a:moveTo>
                  <a:lnTo>
                    <a:pt x="1396" y="209392"/>
                  </a:lnTo>
                  <a:lnTo>
                    <a:pt x="3962" y="221965"/>
                  </a:lnTo>
                  <a:lnTo>
                    <a:pt x="3962" y="19682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3" name="object 3220">
              <a:extLst>
                <a:ext uri="{FF2B5EF4-FFF2-40B4-BE49-F238E27FC236}">
                  <a16:creationId xmlns:a16="http://schemas.microsoft.com/office/drawing/2014/main" id="{8D3560CA-662C-8EF9-81B3-9D5588CE69FB}"/>
                </a:ext>
              </a:extLst>
            </p:cNvPr>
            <p:cNvSpPr/>
            <p:nvPr/>
          </p:nvSpPr>
          <p:spPr>
            <a:xfrm>
              <a:off x="1124686" y="7580034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582"/>
                  </a:moveTo>
                  <a:lnTo>
                    <a:pt x="0" y="636666"/>
                  </a:lnTo>
                  <a:lnTo>
                    <a:pt x="3962" y="638011"/>
                  </a:lnTo>
                  <a:lnTo>
                    <a:pt x="3962" y="612970"/>
                  </a:lnTo>
                  <a:lnTo>
                    <a:pt x="0" y="611582"/>
                  </a:lnTo>
                  <a:close/>
                </a:path>
                <a:path w="4444" h="638175">
                  <a:moveTo>
                    <a:pt x="0" y="502176"/>
                  </a:moveTo>
                  <a:lnTo>
                    <a:pt x="0" y="526758"/>
                  </a:lnTo>
                  <a:lnTo>
                    <a:pt x="3962" y="527349"/>
                  </a:lnTo>
                  <a:lnTo>
                    <a:pt x="3962" y="502764"/>
                  </a:lnTo>
                  <a:lnTo>
                    <a:pt x="0" y="502176"/>
                  </a:lnTo>
                  <a:close/>
                </a:path>
                <a:path w="4444" h="638175">
                  <a:moveTo>
                    <a:pt x="3962" y="361758"/>
                  </a:moveTo>
                  <a:lnTo>
                    <a:pt x="1308" y="361758"/>
                  </a:lnTo>
                  <a:lnTo>
                    <a:pt x="0" y="363129"/>
                  </a:lnTo>
                  <a:lnTo>
                    <a:pt x="0" y="435143"/>
                  </a:lnTo>
                  <a:lnTo>
                    <a:pt x="3962" y="435965"/>
                  </a:lnTo>
                  <a:lnTo>
                    <a:pt x="3962" y="361758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8023"/>
                  </a:lnTo>
                  <a:lnTo>
                    <a:pt x="3662" y="29018"/>
                  </a:lnTo>
                  <a:lnTo>
                    <a:pt x="3962" y="29070"/>
                  </a:lnTo>
                  <a:lnTo>
                    <a:pt x="3962" y="1308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6668"/>
                  </a:moveTo>
                  <a:lnTo>
                    <a:pt x="347" y="276668"/>
                  </a:lnTo>
                  <a:lnTo>
                    <a:pt x="0" y="276772"/>
                  </a:lnTo>
                  <a:lnTo>
                    <a:pt x="0" y="304351"/>
                  </a:lnTo>
                  <a:lnTo>
                    <a:pt x="2527" y="303338"/>
                  </a:lnTo>
                  <a:lnTo>
                    <a:pt x="3962" y="303338"/>
                  </a:lnTo>
                  <a:lnTo>
                    <a:pt x="3962" y="276668"/>
                  </a:lnTo>
                  <a:close/>
                </a:path>
                <a:path w="4444" h="638175">
                  <a:moveTo>
                    <a:pt x="3962" y="177165"/>
                  </a:moveTo>
                  <a:lnTo>
                    <a:pt x="3666" y="177608"/>
                  </a:lnTo>
                  <a:lnTo>
                    <a:pt x="0" y="195578"/>
                  </a:lnTo>
                  <a:lnTo>
                    <a:pt x="0" y="220598"/>
                  </a:lnTo>
                  <a:lnTo>
                    <a:pt x="3666" y="238568"/>
                  </a:lnTo>
                  <a:lnTo>
                    <a:pt x="3962" y="239011"/>
                  </a:lnTo>
                  <a:lnTo>
                    <a:pt x="3962" y="177165"/>
                  </a:lnTo>
                  <a:close/>
                </a:path>
              </a:pathLst>
            </a:custGeom>
            <a:solidFill>
              <a:srgbClr val="86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4" name="object 3221">
              <a:extLst>
                <a:ext uri="{FF2B5EF4-FFF2-40B4-BE49-F238E27FC236}">
                  <a16:creationId xmlns:a16="http://schemas.microsoft.com/office/drawing/2014/main" id="{EF260D81-9E87-870E-346B-AF2CAFE35D6E}"/>
                </a:ext>
              </a:extLst>
            </p:cNvPr>
            <p:cNvSpPr/>
            <p:nvPr/>
          </p:nvSpPr>
          <p:spPr>
            <a:xfrm>
              <a:off x="1128649" y="7581342"/>
              <a:ext cx="4445" cy="638175"/>
            </a:xfrm>
            <a:custGeom>
              <a:avLst/>
              <a:gdLst/>
              <a:ahLst/>
              <a:cxnLst/>
              <a:rect l="l" t="t" r="r" b="b"/>
              <a:pathLst>
                <a:path w="4444" h="638175">
                  <a:moveTo>
                    <a:pt x="0" y="611662"/>
                  </a:moveTo>
                  <a:lnTo>
                    <a:pt x="0" y="636702"/>
                  </a:lnTo>
                  <a:lnTo>
                    <a:pt x="3962" y="638047"/>
                  </a:lnTo>
                  <a:lnTo>
                    <a:pt x="3962" y="613050"/>
                  </a:lnTo>
                  <a:lnTo>
                    <a:pt x="0" y="611662"/>
                  </a:lnTo>
                  <a:close/>
                </a:path>
                <a:path w="4444" h="638175">
                  <a:moveTo>
                    <a:pt x="0" y="501455"/>
                  </a:moveTo>
                  <a:lnTo>
                    <a:pt x="0" y="526041"/>
                  </a:lnTo>
                  <a:lnTo>
                    <a:pt x="3962" y="526632"/>
                  </a:lnTo>
                  <a:lnTo>
                    <a:pt x="3962" y="502043"/>
                  </a:lnTo>
                  <a:lnTo>
                    <a:pt x="0" y="501455"/>
                  </a:lnTo>
                  <a:close/>
                </a:path>
                <a:path w="4444" h="638175">
                  <a:moveTo>
                    <a:pt x="3962" y="360450"/>
                  </a:moveTo>
                  <a:lnTo>
                    <a:pt x="0" y="360450"/>
                  </a:lnTo>
                  <a:lnTo>
                    <a:pt x="0" y="434657"/>
                  </a:lnTo>
                  <a:lnTo>
                    <a:pt x="3962" y="435479"/>
                  </a:lnTo>
                  <a:lnTo>
                    <a:pt x="3962" y="360450"/>
                  </a:lnTo>
                  <a:close/>
                </a:path>
                <a:path w="4444" h="638175">
                  <a:moveTo>
                    <a:pt x="0" y="0"/>
                  </a:moveTo>
                  <a:lnTo>
                    <a:pt x="0" y="27762"/>
                  </a:lnTo>
                  <a:lnTo>
                    <a:pt x="3962" y="28450"/>
                  </a:lnTo>
                  <a:lnTo>
                    <a:pt x="3962" y="1199"/>
                  </a:lnTo>
                  <a:lnTo>
                    <a:pt x="3150" y="1040"/>
                  </a:lnTo>
                  <a:lnTo>
                    <a:pt x="0" y="0"/>
                  </a:lnTo>
                  <a:close/>
                </a:path>
                <a:path w="4444" h="638175">
                  <a:moveTo>
                    <a:pt x="3962" y="275360"/>
                  </a:moveTo>
                  <a:lnTo>
                    <a:pt x="0" y="275360"/>
                  </a:lnTo>
                  <a:lnTo>
                    <a:pt x="0" y="302030"/>
                  </a:lnTo>
                  <a:lnTo>
                    <a:pt x="3962" y="302030"/>
                  </a:lnTo>
                  <a:lnTo>
                    <a:pt x="3962" y="275360"/>
                  </a:lnTo>
                  <a:close/>
                </a:path>
                <a:path w="4444" h="638175">
                  <a:moveTo>
                    <a:pt x="3962" y="169920"/>
                  </a:moveTo>
                  <a:lnTo>
                    <a:pt x="0" y="175857"/>
                  </a:lnTo>
                  <a:lnTo>
                    <a:pt x="0" y="237703"/>
                  </a:lnTo>
                  <a:lnTo>
                    <a:pt x="3962" y="243640"/>
                  </a:lnTo>
                  <a:lnTo>
                    <a:pt x="3962" y="169920"/>
                  </a:lnTo>
                  <a:close/>
                </a:path>
              </a:pathLst>
            </a:custGeom>
            <a:solidFill>
              <a:srgbClr val="85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5" name="object 3222">
              <a:extLst>
                <a:ext uri="{FF2B5EF4-FFF2-40B4-BE49-F238E27FC236}">
                  <a16:creationId xmlns:a16="http://schemas.microsoft.com/office/drawing/2014/main" id="{54B9B2E4-994B-7DF1-0177-9015EEBA169D}"/>
                </a:ext>
              </a:extLst>
            </p:cNvPr>
            <p:cNvSpPr/>
            <p:nvPr/>
          </p:nvSpPr>
          <p:spPr>
            <a:xfrm>
              <a:off x="1132598" y="7582539"/>
              <a:ext cx="4445" cy="638810"/>
            </a:xfrm>
            <a:custGeom>
              <a:avLst/>
              <a:gdLst/>
              <a:ahLst/>
              <a:cxnLst/>
              <a:rect l="l" t="t" r="r" b="b"/>
              <a:pathLst>
                <a:path w="4444" h="638809">
                  <a:moveTo>
                    <a:pt x="0" y="611848"/>
                  </a:moveTo>
                  <a:lnTo>
                    <a:pt x="0" y="636846"/>
                  </a:lnTo>
                  <a:lnTo>
                    <a:pt x="3962" y="638191"/>
                  </a:lnTo>
                  <a:lnTo>
                    <a:pt x="3962" y="613236"/>
                  </a:lnTo>
                  <a:lnTo>
                    <a:pt x="0" y="611848"/>
                  </a:lnTo>
                  <a:close/>
                </a:path>
                <a:path w="4444" h="638809">
                  <a:moveTo>
                    <a:pt x="0" y="500844"/>
                  </a:moveTo>
                  <a:lnTo>
                    <a:pt x="0" y="525432"/>
                  </a:lnTo>
                  <a:lnTo>
                    <a:pt x="3962" y="526023"/>
                  </a:lnTo>
                  <a:lnTo>
                    <a:pt x="3962" y="501432"/>
                  </a:lnTo>
                  <a:lnTo>
                    <a:pt x="0" y="500844"/>
                  </a:lnTo>
                  <a:close/>
                </a:path>
                <a:path w="4444" h="638809">
                  <a:moveTo>
                    <a:pt x="3962" y="359252"/>
                  </a:moveTo>
                  <a:lnTo>
                    <a:pt x="0" y="359252"/>
                  </a:lnTo>
                  <a:lnTo>
                    <a:pt x="0" y="434279"/>
                  </a:lnTo>
                  <a:lnTo>
                    <a:pt x="3962" y="435101"/>
                  </a:lnTo>
                  <a:lnTo>
                    <a:pt x="3962" y="359252"/>
                  </a:lnTo>
                  <a:close/>
                </a:path>
                <a:path w="4444" h="638809">
                  <a:moveTo>
                    <a:pt x="0" y="0"/>
                  </a:moveTo>
                  <a:lnTo>
                    <a:pt x="0" y="27251"/>
                  </a:lnTo>
                  <a:lnTo>
                    <a:pt x="3962" y="27940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38809">
                  <a:moveTo>
                    <a:pt x="3962" y="274162"/>
                  </a:moveTo>
                  <a:lnTo>
                    <a:pt x="0" y="274162"/>
                  </a:lnTo>
                  <a:lnTo>
                    <a:pt x="0" y="300832"/>
                  </a:lnTo>
                  <a:lnTo>
                    <a:pt x="3962" y="300832"/>
                  </a:lnTo>
                  <a:lnTo>
                    <a:pt x="3962" y="274162"/>
                  </a:lnTo>
                  <a:close/>
                </a:path>
                <a:path w="4444" h="638809">
                  <a:moveTo>
                    <a:pt x="3962" y="162804"/>
                  </a:moveTo>
                  <a:lnTo>
                    <a:pt x="0" y="168741"/>
                  </a:lnTo>
                  <a:lnTo>
                    <a:pt x="0" y="242424"/>
                  </a:lnTo>
                  <a:lnTo>
                    <a:pt x="3962" y="248361"/>
                  </a:lnTo>
                  <a:lnTo>
                    <a:pt x="3962" y="162804"/>
                  </a:lnTo>
                  <a:close/>
                </a:path>
              </a:pathLst>
            </a:custGeom>
            <a:solidFill>
              <a:srgbClr val="84A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6" name="object 3223">
              <a:extLst>
                <a:ext uri="{FF2B5EF4-FFF2-40B4-BE49-F238E27FC236}">
                  <a16:creationId xmlns:a16="http://schemas.microsoft.com/office/drawing/2014/main" id="{7DF5EBB3-0EC6-1603-D075-46B6536A37E1}"/>
                </a:ext>
              </a:extLst>
            </p:cNvPr>
            <p:cNvSpPr/>
            <p:nvPr/>
          </p:nvSpPr>
          <p:spPr>
            <a:xfrm>
              <a:off x="1136561" y="7583318"/>
              <a:ext cx="4445" cy="638810"/>
            </a:xfrm>
            <a:custGeom>
              <a:avLst/>
              <a:gdLst/>
              <a:ahLst/>
              <a:cxnLst/>
              <a:rect l="l" t="t" r="r" b="b"/>
              <a:pathLst>
                <a:path w="4444" h="638809">
                  <a:moveTo>
                    <a:pt x="0" y="612457"/>
                  </a:moveTo>
                  <a:lnTo>
                    <a:pt x="0" y="637412"/>
                  </a:lnTo>
                  <a:lnTo>
                    <a:pt x="3962" y="638757"/>
                  </a:lnTo>
                  <a:lnTo>
                    <a:pt x="3962" y="613846"/>
                  </a:lnTo>
                  <a:lnTo>
                    <a:pt x="0" y="612457"/>
                  </a:lnTo>
                  <a:close/>
                </a:path>
                <a:path w="4444" h="638809">
                  <a:moveTo>
                    <a:pt x="0" y="500653"/>
                  </a:moveTo>
                  <a:lnTo>
                    <a:pt x="0" y="525245"/>
                  </a:lnTo>
                  <a:lnTo>
                    <a:pt x="3962" y="525836"/>
                  </a:lnTo>
                  <a:lnTo>
                    <a:pt x="3962" y="501241"/>
                  </a:lnTo>
                  <a:lnTo>
                    <a:pt x="0" y="500653"/>
                  </a:lnTo>
                  <a:close/>
                </a:path>
                <a:path w="4444" h="638809">
                  <a:moveTo>
                    <a:pt x="3962" y="358474"/>
                  </a:moveTo>
                  <a:lnTo>
                    <a:pt x="0" y="358474"/>
                  </a:lnTo>
                  <a:lnTo>
                    <a:pt x="0" y="434322"/>
                  </a:lnTo>
                  <a:lnTo>
                    <a:pt x="3962" y="435145"/>
                  </a:lnTo>
                  <a:lnTo>
                    <a:pt x="3962" y="358474"/>
                  </a:lnTo>
                  <a:close/>
                </a:path>
                <a:path w="4444" h="638809">
                  <a:moveTo>
                    <a:pt x="0" y="0"/>
                  </a:moveTo>
                  <a:lnTo>
                    <a:pt x="0" y="27161"/>
                  </a:lnTo>
                  <a:lnTo>
                    <a:pt x="3962" y="27849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38809">
                  <a:moveTo>
                    <a:pt x="3962" y="273384"/>
                  </a:moveTo>
                  <a:lnTo>
                    <a:pt x="0" y="273384"/>
                  </a:lnTo>
                  <a:lnTo>
                    <a:pt x="0" y="300054"/>
                  </a:lnTo>
                  <a:lnTo>
                    <a:pt x="3962" y="300054"/>
                  </a:lnTo>
                  <a:lnTo>
                    <a:pt x="3962" y="273384"/>
                  </a:lnTo>
                  <a:close/>
                </a:path>
                <a:path w="4444" h="638809">
                  <a:moveTo>
                    <a:pt x="3962" y="156088"/>
                  </a:moveTo>
                  <a:lnTo>
                    <a:pt x="0" y="162025"/>
                  </a:lnTo>
                  <a:lnTo>
                    <a:pt x="0" y="247582"/>
                  </a:lnTo>
                  <a:lnTo>
                    <a:pt x="3962" y="253519"/>
                  </a:lnTo>
                  <a:lnTo>
                    <a:pt x="3962" y="156088"/>
                  </a:lnTo>
                  <a:close/>
                </a:path>
              </a:pathLst>
            </a:custGeom>
            <a:solidFill>
              <a:srgbClr val="83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7" name="object 3224">
              <a:extLst>
                <a:ext uri="{FF2B5EF4-FFF2-40B4-BE49-F238E27FC236}">
                  <a16:creationId xmlns:a16="http://schemas.microsoft.com/office/drawing/2014/main" id="{6032F828-00CA-2029-0CB6-3EF7D13EC359}"/>
                </a:ext>
              </a:extLst>
            </p:cNvPr>
            <p:cNvSpPr/>
            <p:nvPr/>
          </p:nvSpPr>
          <p:spPr>
            <a:xfrm>
              <a:off x="1140536" y="7584099"/>
              <a:ext cx="4445" cy="639445"/>
            </a:xfrm>
            <a:custGeom>
              <a:avLst/>
              <a:gdLst/>
              <a:ahLst/>
              <a:cxnLst/>
              <a:rect l="l" t="t" r="r" b="b"/>
              <a:pathLst>
                <a:path w="4444" h="639445">
                  <a:moveTo>
                    <a:pt x="0" y="613069"/>
                  </a:moveTo>
                  <a:lnTo>
                    <a:pt x="0" y="637980"/>
                  </a:lnTo>
                  <a:lnTo>
                    <a:pt x="3949" y="639321"/>
                  </a:lnTo>
                  <a:lnTo>
                    <a:pt x="3949" y="614453"/>
                  </a:lnTo>
                  <a:lnTo>
                    <a:pt x="0" y="613069"/>
                  </a:lnTo>
                  <a:close/>
                </a:path>
                <a:path w="4444" h="639445">
                  <a:moveTo>
                    <a:pt x="0" y="500462"/>
                  </a:moveTo>
                  <a:lnTo>
                    <a:pt x="0" y="525056"/>
                  </a:lnTo>
                  <a:lnTo>
                    <a:pt x="3949" y="525645"/>
                  </a:lnTo>
                  <a:lnTo>
                    <a:pt x="3949" y="501048"/>
                  </a:lnTo>
                  <a:lnTo>
                    <a:pt x="0" y="500462"/>
                  </a:lnTo>
                  <a:close/>
                </a:path>
                <a:path w="4444" h="639445">
                  <a:moveTo>
                    <a:pt x="355" y="357692"/>
                  </a:moveTo>
                  <a:lnTo>
                    <a:pt x="0" y="357692"/>
                  </a:lnTo>
                  <a:lnTo>
                    <a:pt x="0" y="434366"/>
                  </a:lnTo>
                  <a:lnTo>
                    <a:pt x="3949" y="435186"/>
                  </a:lnTo>
                  <a:lnTo>
                    <a:pt x="3949" y="361460"/>
                  </a:lnTo>
                  <a:lnTo>
                    <a:pt x="355" y="357692"/>
                  </a:lnTo>
                  <a:close/>
                </a:path>
                <a:path w="4444" h="639445">
                  <a:moveTo>
                    <a:pt x="0" y="0"/>
                  </a:moveTo>
                  <a:lnTo>
                    <a:pt x="0" y="27070"/>
                  </a:lnTo>
                  <a:lnTo>
                    <a:pt x="3949" y="27757"/>
                  </a:lnTo>
                  <a:lnTo>
                    <a:pt x="3949" y="776"/>
                  </a:lnTo>
                  <a:lnTo>
                    <a:pt x="0" y="0"/>
                  </a:lnTo>
                  <a:close/>
                </a:path>
                <a:path w="4444" h="639445">
                  <a:moveTo>
                    <a:pt x="1551" y="272602"/>
                  </a:moveTo>
                  <a:lnTo>
                    <a:pt x="0" y="272602"/>
                  </a:lnTo>
                  <a:lnTo>
                    <a:pt x="0" y="299272"/>
                  </a:lnTo>
                  <a:lnTo>
                    <a:pt x="3949" y="300841"/>
                  </a:lnTo>
                  <a:lnTo>
                    <a:pt x="3949" y="273355"/>
                  </a:lnTo>
                  <a:lnTo>
                    <a:pt x="1551" y="272602"/>
                  </a:lnTo>
                  <a:close/>
                </a:path>
                <a:path w="4444" h="639445">
                  <a:moveTo>
                    <a:pt x="3949" y="149370"/>
                  </a:moveTo>
                  <a:lnTo>
                    <a:pt x="0" y="155288"/>
                  </a:lnTo>
                  <a:lnTo>
                    <a:pt x="0" y="252757"/>
                  </a:lnTo>
                  <a:lnTo>
                    <a:pt x="3949" y="258675"/>
                  </a:lnTo>
                  <a:lnTo>
                    <a:pt x="3949" y="149370"/>
                  </a:lnTo>
                  <a:close/>
                </a:path>
              </a:pathLst>
            </a:custGeom>
            <a:solidFill>
              <a:srgbClr val="82AA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8" name="object 3225">
              <a:extLst>
                <a:ext uri="{FF2B5EF4-FFF2-40B4-BE49-F238E27FC236}">
                  <a16:creationId xmlns:a16="http://schemas.microsoft.com/office/drawing/2014/main" id="{BFEA479F-3C80-565B-989B-8BE68D853FB1}"/>
                </a:ext>
              </a:extLst>
            </p:cNvPr>
            <p:cNvSpPr/>
            <p:nvPr/>
          </p:nvSpPr>
          <p:spPr>
            <a:xfrm>
              <a:off x="1144473" y="7584873"/>
              <a:ext cx="4445" cy="640080"/>
            </a:xfrm>
            <a:custGeom>
              <a:avLst/>
              <a:gdLst/>
              <a:ahLst/>
              <a:cxnLst/>
              <a:rect l="l" t="t" r="r" b="b"/>
              <a:pathLst>
                <a:path w="4444" h="640079">
                  <a:moveTo>
                    <a:pt x="0" y="613674"/>
                  </a:moveTo>
                  <a:lnTo>
                    <a:pt x="0" y="638543"/>
                  </a:lnTo>
                  <a:lnTo>
                    <a:pt x="3962" y="639888"/>
                  </a:lnTo>
                  <a:lnTo>
                    <a:pt x="3962" y="615063"/>
                  </a:lnTo>
                  <a:lnTo>
                    <a:pt x="0" y="613674"/>
                  </a:lnTo>
                  <a:close/>
                </a:path>
                <a:path w="4444" h="640079">
                  <a:moveTo>
                    <a:pt x="0" y="500272"/>
                  </a:moveTo>
                  <a:lnTo>
                    <a:pt x="0" y="524870"/>
                  </a:lnTo>
                  <a:lnTo>
                    <a:pt x="3962" y="525461"/>
                  </a:lnTo>
                  <a:lnTo>
                    <a:pt x="3962" y="500860"/>
                  </a:lnTo>
                  <a:lnTo>
                    <a:pt x="0" y="500272"/>
                  </a:lnTo>
                  <a:close/>
                </a:path>
                <a:path w="4444" h="640079">
                  <a:moveTo>
                    <a:pt x="0" y="360673"/>
                  </a:moveTo>
                  <a:lnTo>
                    <a:pt x="0" y="434409"/>
                  </a:lnTo>
                  <a:lnTo>
                    <a:pt x="3962" y="435231"/>
                  </a:lnTo>
                  <a:lnTo>
                    <a:pt x="3962" y="410723"/>
                  </a:lnTo>
                  <a:lnTo>
                    <a:pt x="1676" y="410259"/>
                  </a:lnTo>
                  <a:lnTo>
                    <a:pt x="2184" y="408989"/>
                  </a:lnTo>
                  <a:lnTo>
                    <a:pt x="2476" y="407719"/>
                  </a:lnTo>
                  <a:lnTo>
                    <a:pt x="2476" y="363269"/>
                  </a:lnTo>
                  <a:lnTo>
                    <a:pt x="0" y="360673"/>
                  </a:lnTo>
                  <a:close/>
                </a:path>
                <a:path w="4444" h="640079">
                  <a:moveTo>
                    <a:pt x="0" y="0"/>
                  </a:moveTo>
                  <a:lnTo>
                    <a:pt x="0" y="26981"/>
                  </a:lnTo>
                  <a:lnTo>
                    <a:pt x="3962" y="27669"/>
                  </a:lnTo>
                  <a:lnTo>
                    <a:pt x="3962" y="778"/>
                  </a:lnTo>
                  <a:lnTo>
                    <a:pt x="0" y="0"/>
                  </a:lnTo>
                  <a:close/>
                </a:path>
                <a:path w="4444" h="640079">
                  <a:moveTo>
                    <a:pt x="0" y="272578"/>
                  </a:moveTo>
                  <a:lnTo>
                    <a:pt x="0" y="300062"/>
                  </a:lnTo>
                  <a:lnTo>
                    <a:pt x="2451" y="301039"/>
                  </a:lnTo>
                  <a:lnTo>
                    <a:pt x="3962" y="301765"/>
                  </a:lnTo>
                  <a:lnTo>
                    <a:pt x="3962" y="273822"/>
                  </a:lnTo>
                  <a:lnTo>
                    <a:pt x="0" y="272578"/>
                  </a:lnTo>
                  <a:close/>
                </a:path>
                <a:path w="4444" h="640079">
                  <a:moveTo>
                    <a:pt x="3962" y="145311"/>
                  </a:moveTo>
                  <a:lnTo>
                    <a:pt x="831" y="147369"/>
                  </a:lnTo>
                  <a:lnTo>
                    <a:pt x="0" y="148615"/>
                  </a:lnTo>
                  <a:lnTo>
                    <a:pt x="0" y="257882"/>
                  </a:lnTo>
                  <a:lnTo>
                    <a:pt x="831" y="259129"/>
                  </a:lnTo>
                  <a:lnTo>
                    <a:pt x="3962" y="261186"/>
                  </a:lnTo>
                  <a:lnTo>
                    <a:pt x="3962" y="145311"/>
                  </a:lnTo>
                  <a:close/>
                </a:path>
              </a:pathLst>
            </a:custGeom>
            <a:solidFill>
              <a:srgbClr val="81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9" name="object 3226">
              <a:extLst>
                <a:ext uri="{FF2B5EF4-FFF2-40B4-BE49-F238E27FC236}">
                  <a16:creationId xmlns:a16="http://schemas.microsoft.com/office/drawing/2014/main" id="{C85FEDBD-BB68-18F1-8434-B850468965B1}"/>
                </a:ext>
              </a:extLst>
            </p:cNvPr>
            <p:cNvSpPr/>
            <p:nvPr/>
          </p:nvSpPr>
          <p:spPr>
            <a:xfrm>
              <a:off x="1148435" y="7585652"/>
              <a:ext cx="4445" cy="640715"/>
            </a:xfrm>
            <a:custGeom>
              <a:avLst/>
              <a:gdLst/>
              <a:ahLst/>
              <a:cxnLst/>
              <a:rect l="l" t="t" r="r" b="b"/>
              <a:pathLst>
                <a:path w="4444" h="640715">
                  <a:moveTo>
                    <a:pt x="0" y="614284"/>
                  </a:moveTo>
                  <a:lnTo>
                    <a:pt x="0" y="639109"/>
                  </a:lnTo>
                  <a:lnTo>
                    <a:pt x="3962" y="640454"/>
                  </a:lnTo>
                  <a:lnTo>
                    <a:pt x="3962" y="615671"/>
                  </a:lnTo>
                  <a:lnTo>
                    <a:pt x="0" y="614284"/>
                  </a:lnTo>
                  <a:close/>
                </a:path>
                <a:path w="4444" h="640715">
                  <a:moveTo>
                    <a:pt x="0" y="500081"/>
                  </a:moveTo>
                  <a:lnTo>
                    <a:pt x="0" y="524682"/>
                  </a:lnTo>
                  <a:lnTo>
                    <a:pt x="3962" y="525273"/>
                  </a:lnTo>
                  <a:lnTo>
                    <a:pt x="3962" y="500669"/>
                  </a:lnTo>
                  <a:lnTo>
                    <a:pt x="0" y="500081"/>
                  </a:lnTo>
                  <a:close/>
                </a:path>
                <a:path w="4444" h="640715">
                  <a:moveTo>
                    <a:pt x="0" y="409944"/>
                  </a:moveTo>
                  <a:lnTo>
                    <a:pt x="0" y="434453"/>
                  </a:lnTo>
                  <a:lnTo>
                    <a:pt x="3962" y="435275"/>
                  </a:lnTo>
                  <a:lnTo>
                    <a:pt x="3962" y="410748"/>
                  </a:lnTo>
                  <a:lnTo>
                    <a:pt x="0" y="409944"/>
                  </a:lnTo>
                  <a:close/>
                </a:path>
                <a:path w="4444" h="640715">
                  <a:moveTo>
                    <a:pt x="0" y="0"/>
                  </a:moveTo>
                  <a:lnTo>
                    <a:pt x="0" y="26891"/>
                  </a:lnTo>
                  <a:lnTo>
                    <a:pt x="1837" y="27210"/>
                  </a:lnTo>
                  <a:lnTo>
                    <a:pt x="3962" y="27326"/>
                  </a:lnTo>
                  <a:lnTo>
                    <a:pt x="3962" y="658"/>
                  </a:lnTo>
                  <a:lnTo>
                    <a:pt x="2749" y="540"/>
                  </a:lnTo>
                  <a:lnTo>
                    <a:pt x="0" y="0"/>
                  </a:lnTo>
                  <a:close/>
                </a:path>
                <a:path w="4444" h="640715">
                  <a:moveTo>
                    <a:pt x="0" y="273043"/>
                  </a:moveTo>
                  <a:lnTo>
                    <a:pt x="0" y="300986"/>
                  </a:lnTo>
                  <a:lnTo>
                    <a:pt x="3962" y="302884"/>
                  </a:lnTo>
                  <a:lnTo>
                    <a:pt x="3962" y="273958"/>
                  </a:lnTo>
                  <a:lnTo>
                    <a:pt x="1741" y="273590"/>
                  </a:lnTo>
                  <a:lnTo>
                    <a:pt x="0" y="273043"/>
                  </a:lnTo>
                  <a:close/>
                </a:path>
                <a:path w="4444" h="640715">
                  <a:moveTo>
                    <a:pt x="3962" y="141929"/>
                  </a:moveTo>
                  <a:lnTo>
                    <a:pt x="0" y="144533"/>
                  </a:lnTo>
                  <a:lnTo>
                    <a:pt x="0" y="260407"/>
                  </a:lnTo>
                  <a:lnTo>
                    <a:pt x="3962" y="263011"/>
                  </a:lnTo>
                  <a:lnTo>
                    <a:pt x="3962" y="218601"/>
                  </a:lnTo>
                  <a:lnTo>
                    <a:pt x="711" y="202470"/>
                  </a:lnTo>
                  <a:lnTo>
                    <a:pt x="3962" y="186338"/>
                  </a:lnTo>
                  <a:lnTo>
                    <a:pt x="3962" y="141929"/>
                  </a:lnTo>
                  <a:close/>
                </a:path>
              </a:pathLst>
            </a:custGeom>
            <a:solidFill>
              <a:srgbClr val="7F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0" name="object 3227">
              <a:extLst>
                <a:ext uri="{FF2B5EF4-FFF2-40B4-BE49-F238E27FC236}">
                  <a16:creationId xmlns:a16="http://schemas.microsoft.com/office/drawing/2014/main" id="{E6B7710D-097A-E7E5-234B-99A9663AA394}"/>
                </a:ext>
              </a:extLst>
            </p:cNvPr>
            <p:cNvSpPr/>
            <p:nvPr/>
          </p:nvSpPr>
          <p:spPr>
            <a:xfrm>
              <a:off x="1152385" y="7586309"/>
              <a:ext cx="4445" cy="641350"/>
            </a:xfrm>
            <a:custGeom>
              <a:avLst/>
              <a:gdLst/>
              <a:ahLst/>
              <a:cxnLst/>
              <a:rect l="l" t="t" r="r" b="b"/>
              <a:pathLst>
                <a:path w="4444" h="641350">
                  <a:moveTo>
                    <a:pt x="0" y="615010"/>
                  </a:moveTo>
                  <a:lnTo>
                    <a:pt x="0" y="639792"/>
                  </a:lnTo>
                  <a:lnTo>
                    <a:pt x="3962" y="641137"/>
                  </a:lnTo>
                  <a:lnTo>
                    <a:pt x="3962" y="616396"/>
                  </a:lnTo>
                  <a:lnTo>
                    <a:pt x="0" y="615010"/>
                  </a:lnTo>
                  <a:close/>
                </a:path>
                <a:path w="4444" h="641350">
                  <a:moveTo>
                    <a:pt x="0" y="500010"/>
                  </a:moveTo>
                  <a:lnTo>
                    <a:pt x="0" y="524614"/>
                  </a:lnTo>
                  <a:lnTo>
                    <a:pt x="3962" y="525205"/>
                  </a:lnTo>
                  <a:lnTo>
                    <a:pt x="3962" y="500598"/>
                  </a:lnTo>
                  <a:lnTo>
                    <a:pt x="0" y="500010"/>
                  </a:lnTo>
                  <a:close/>
                </a:path>
                <a:path w="4444" h="641350">
                  <a:moveTo>
                    <a:pt x="0" y="410088"/>
                  </a:moveTo>
                  <a:lnTo>
                    <a:pt x="0" y="434615"/>
                  </a:lnTo>
                  <a:lnTo>
                    <a:pt x="3962" y="435437"/>
                  </a:lnTo>
                  <a:lnTo>
                    <a:pt x="3962" y="410893"/>
                  </a:lnTo>
                  <a:lnTo>
                    <a:pt x="0" y="410088"/>
                  </a:lnTo>
                  <a:close/>
                </a:path>
                <a:path w="4444" h="641350">
                  <a:moveTo>
                    <a:pt x="0" y="0"/>
                  </a:moveTo>
                  <a:lnTo>
                    <a:pt x="0" y="26668"/>
                  </a:lnTo>
                  <a:lnTo>
                    <a:pt x="3962" y="26884"/>
                  </a:lnTo>
                  <a:lnTo>
                    <a:pt x="3962" y="385"/>
                  </a:lnTo>
                  <a:lnTo>
                    <a:pt x="0" y="0"/>
                  </a:lnTo>
                  <a:close/>
                </a:path>
                <a:path w="4444" h="641350">
                  <a:moveTo>
                    <a:pt x="0" y="273298"/>
                  </a:moveTo>
                  <a:lnTo>
                    <a:pt x="0" y="302221"/>
                  </a:lnTo>
                  <a:lnTo>
                    <a:pt x="3962" y="303962"/>
                  </a:lnTo>
                  <a:lnTo>
                    <a:pt x="3962" y="273954"/>
                  </a:lnTo>
                  <a:lnTo>
                    <a:pt x="0" y="273298"/>
                  </a:lnTo>
                  <a:close/>
                </a:path>
                <a:path w="4444" h="641350">
                  <a:moveTo>
                    <a:pt x="0" y="217881"/>
                  </a:moveTo>
                  <a:lnTo>
                    <a:pt x="0" y="262345"/>
                  </a:lnTo>
                  <a:lnTo>
                    <a:pt x="3962" y="264949"/>
                  </a:lnTo>
                  <a:lnTo>
                    <a:pt x="3962" y="226727"/>
                  </a:lnTo>
                  <a:lnTo>
                    <a:pt x="856" y="222133"/>
                  </a:lnTo>
                  <a:lnTo>
                    <a:pt x="0" y="217881"/>
                  </a:lnTo>
                  <a:close/>
                </a:path>
                <a:path w="4444" h="641350">
                  <a:moveTo>
                    <a:pt x="3962" y="138676"/>
                  </a:moveTo>
                  <a:lnTo>
                    <a:pt x="0" y="141280"/>
                  </a:lnTo>
                  <a:lnTo>
                    <a:pt x="0" y="185744"/>
                  </a:lnTo>
                  <a:lnTo>
                    <a:pt x="856" y="181493"/>
                  </a:lnTo>
                  <a:lnTo>
                    <a:pt x="3962" y="176899"/>
                  </a:lnTo>
                  <a:lnTo>
                    <a:pt x="3962" y="138676"/>
                  </a:lnTo>
                  <a:close/>
                </a:path>
              </a:pathLst>
            </a:custGeom>
            <a:solidFill>
              <a:srgbClr val="7E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1" name="object 3228">
              <a:extLst>
                <a:ext uri="{FF2B5EF4-FFF2-40B4-BE49-F238E27FC236}">
                  <a16:creationId xmlns:a16="http://schemas.microsoft.com/office/drawing/2014/main" id="{4978260C-912C-540B-BE01-5AAF5665D611}"/>
                </a:ext>
              </a:extLst>
            </p:cNvPr>
            <p:cNvSpPr/>
            <p:nvPr/>
          </p:nvSpPr>
          <p:spPr>
            <a:xfrm>
              <a:off x="1156347" y="7586694"/>
              <a:ext cx="4445" cy="642620"/>
            </a:xfrm>
            <a:custGeom>
              <a:avLst/>
              <a:gdLst/>
              <a:ahLst/>
              <a:cxnLst/>
              <a:rect l="l" t="t" r="r" b="b"/>
              <a:pathLst>
                <a:path w="4444" h="642620">
                  <a:moveTo>
                    <a:pt x="0" y="616011"/>
                  </a:moveTo>
                  <a:lnTo>
                    <a:pt x="0" y="640752"/>
                  </a:lnTo>
                  <a:lnTo>
                    <a:pt x="3962" y="642097"/>
                  </a:lnTo>
                  <a:lnTo>
                    <a:pt x="3962" y="617397"/>
                  </a:lnTo>
                  <a:lnTo>
                    <a:pt x="0" y="616011"/>
                  </a:lnTo>
                  <a:close/>
                </a:path>
                <a:path w="4444" h="642620">
                  <a:moveTo>
                    <a:pt x="0" y="500213"/>
                  </a:moveTo>
                  <a:lnTo>
                    <a:pt x="0" y="524820"/>
                  </a:lnTo>
                  <a:lnTo>
                    <a:pt x="3962" y="525411"/>
                  </a:lnTo>
                  <a:lnTo>
                    <a:pt x="3962" y="500801"/>
                  </a:lnTo>
                  <a:lnTo>
                    <a:pt x="0" y="500213"/>
                  </a:lnTo>
                  <a:close/>
                </a:path>
                <a:path w="4444" h="642620">
                  <a:moveTo>
                    <a:pt x="0" y="410507"/>
                  </a:moveTo>
                  <a:lnTo>
                    <a:pt x="0" y="435052"/>
                  </a:lnTo>
                  <a:lnTo>
                    <a:pt x="3962" y="435874"/>
                  </a:lnTo>
                  <a:lnTo>
                    <a:pt x="3962" y="411311"/>
                  </a:lnTo>
                  <a:lnTo>
                    <a:pt x="0" y="410507"/>
                  </a:lnTo>
                  <a:close/>
                </a:path>
                <a:path w="4444" h="642620">
                  <a:moveTo>
                    <a:pt x="0" y="0"/>
                  </a:moveTo>
                  <a:lnTo>
                    <a:pt x="0" y="26499"/>
                  </a:lnTo>
                  <a:lnTo>
                    <a:pt x="3962" y="26715"/>
                  </a:lnTo>
                  <a:lnTo>
                    <a:pt x="3962" y="385"/>
                  </a:lnTo>
                  <a:lnTo>
                    <a:pt x="0" y="0"/>
                  </a:lnTo>
                  <a:close/>
                </a:path>
                <a:path w="4444" h="642620">
                  <a:moveTo>
                    <a:pt x="0" y="273569"/>
                  </a:moveTo>
                  <a:lnTo>
                    <a:pt x="0" y="303577"/>
                  </a:lnTo>
                  <a:lnTo>
                    <a:pt x="3962" y="305318"/>
                  </a:lnTo>
                  <a:lnTo>
                    <a:pt x="3962" y="275014"/>
                  </a:lnTo>
                  <a:lnTo>
                    <a:pt x="1501" y="273818"/>
                  </a:lnTo>
                  <a:lnTo>
                    <a:pt x="0" y="273569"/>
                  </a:lnTo>
                  <a:close/>
                </a:path>
                <a:path w="4444" h="642620">
                  <a:moveTo>
                    <a:pt x="0" y="226342"/>
                  </a:moveTo>
                  <a:lnTo>
                    <a:pt x="0" y="264564"/>
                  </a:lnTo>
                  <a:lnTo>
                    <a:pt x="3962" y="267168"/>
                  </a:lnTo>
                  <a:lnTo>
                    <a:pt x="3962" y="232203"/>
                  </a:lnTo>
                  <a:lnTo>
                    <a:pt x="0" y="226342"/>
                  </a:lnTo>
                  <a:close/>
                </a:path>
                <a:path w="4444" h="642620">
                  <a:moveTo>
                    <a:pt x="3962" y="135687"/>
                  </a:moveTo>
                  <a:lnTo>
                    <a:pt x="0" y="138291"/>
                  </a:lnTo>
                  <a:lnTo>
                    <a:pt x="0" y="176513"/>
                  </a:lnTo>
                  <a:lnTo>
                    <a:pt x="3962" y="170652"/>
                  </a:lnTo>
                  <a:lnTo>
                    <a:pt x="3962" y="135687"/>
                  </a:lnTo>
                  <a:close/>
                </a:path>
              </a:pathLst>
            </a:custGeom>
            <a:solidFill>
              <a:srgbClr val="7D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2" name="object 3229">
              <a:extLst>
                <a:ext uri="{FF2B5EF4-FFF2-40B4-BE49-F238E27FC236}">
                  <a16:creationId xmlns:a16="http://schemas.microsoft.com/office/drawing/2014/main" id="{FEC72660-41E6-95C5-9141-25F61EBF4E1B}"/>
                </a:ext>
              </a:extLst>
            </p:cNvPr>
            <p:cNvSpPr/>
            <p:nvPr/>
          </p:nvSpPr>
          <p:spPr>
            <a:xfrm>
              <a:off x="1160297" y="7587078"/>
              <a:ext cx="4445" cy="643255"/>
            </a:xfrm>
            <a:custGeom>
              <a:avLst/>
              <a:gdLst/>
              <a:ahLst/>
              <a:cxnLst/>
              <a:rect l="l" t="t" r="r" b="b"/>
              <a:pathLst>
                <a:path w="4444" h="643254">
                  <a:moveTo>
                    <a:pt x="0" y="617009"/>
                  </a:moveTo>
                  <a:lnTo>
                    <a:pt x="0" y="641709"/>
                  </a:lnTo>
                  <a:lnTo>
                    <a:pt x="3962" y="643054"/>
                  </a:lnTo>
                  <a:lnTo>
                    <a:pt x="3962" y="618395"/>
                  </a:lnTo>
                  <a:lnTo>
                    <a:pt x="0" y="617009"/>
                  </a:lnTo>
                  <a:close/>
                </a:path>
                <a:path w="4444" h="643254">
                  <a:moveTo>
                    <a:pt x="0" y="500415"/>
                  </a:moveTo>
                  <a:lnTo>
                    <a:pt x="0" y="525025"/>
                  </a:lnTo>
                  <a:lnTo>
                    <a:pt x="3962" y="525616"/>
                  </a:lnTo>
                  <a:lnTo>
                    <a:pt x="3962" y="501003"/>
                  </a:lnTo>
                  <a:lnTo>
                    <a:pt x="0" y="500415"/>
                  </a:lnTo>
                  <a:close/>
                </a:path>
                <a:path w="4444" h="643254">
                  <a:moveTo>
                    <a:pt x="0" y="410925"/>
                  </a:moveTo>
                  <a:lnTo>
                    <a:pt x="0" y="435487"/>
                  </a:lnTo>
                  <a:lnTo>
                    <a:pt x="3962" y="436310"/>
                  </a:lnTo>
                  <a:lnTo>
                    <a:pt x="3962" y="411729"/>
                  </a:lnTo>
                  <a:lnTo>
                    <a:pt x="0" y="410925"/>
                  </a:lnTo>
                  <a:close/>
                </a:path>
                <a:path w="4444" h="643254">
                  <a:moveTo>
                    <a:pt x="0" y="0"/>
                  </a:moveTo>
                  <a:lnTo>
                    <a:pt x="0" y="26331"/>
                  </a:lnTo>
                  <a:lnTo>
                    <a:pt x="3962" y="26547"/>
                  </a:lnTo>
                  <a:lnTo>
                    <a:pt x="3948" y="383"/>
                  </a:lnTo>
                  <a:lnTo>
                    <a:pt x="0" y="0"/>
                  </a:lnTo>
                  <a:close/>
                </a:path>
                <a:path w="4444" h="643254">
                  <a:moveTo>
                    <a:pt x="3962" y="381"/>
                  </a:moveTo>
                  <a:close/>
                </a:path>
                <a:path w="4444" h="643254">
                  <a:moveTo>
                    <a:pt x="0" y="274624"/>
                  </a:moveTo>
                  <a:lnTo>
                    <a:pt x="0" y="304928"/>
                  </a:lnTo>
                  <a:lnTo>
                    <a:pt x="3471" y="306453"/>
                  </a:lnTo>
                  <a:lnTo>
                    <a:pt x="3962" y="306608"/>
                  </a:lnTo>
                  <a:lnTo>
                    <a:pt x="3962" y="276550"/>
                  </a:lnTo>
                  <a:lnTo>
                    <a:pt x="0" y="274624"/>
                  </a:lnTo>
                  <a:close/>
                </a:path>
                <a:path w="4444" h="643254">
                  <a:moveTo>
                    <a:pt x="0" y="231800"/>
                  </a:moveTo>
                  <a:lnTo>
                    <a:pt x="0" y="266775"/>
                  </a:lnTo>
                  <a:lnTo>
                    <a:pt x="3962" y="269379"/>
                  </a:lnTo>
                  <a:lnTo>
                    <a:pt x="3962" y="237662"/>
                  </a:lnTo>
                  <a:lnTo>
                    <a:pt x="0" y="231800"/>
                  </a:lnTo>
                  <a:close/>
                </a:path>
                <a:path w="4444" h="643254">
                  <a:moveTo>
                    <a:pt x="3962" y="132708"/>
                  </a:moveTo>
                  <a:lnTo>
                    <a:pt x="0" y="135311"/>
                  </a:lnTo>
                  <a:lnTo>
                    <a:pt x="0" y="170286"/>
                  </a:lnTo>
                  <a:lnTo>
                    <a:pt x="3962" y="164425"/>
                  </a:lnTo>
                  <a:lnTo>
                    <a:pt x="3962" y="132708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3" name="object 3230">
              <a:extLst>
                <a:ext uri="{FF2B5EF4-FFF2-40B4-BE49-F238E27FC236}">
                  <a16:creationId xmlns:a16="http://schemas.microsoft.com/office/drawing/2014/main" id="{91E2D755-C001-ACA9-068E-0C0C84000A48}"/>
                </a:ext>
              </a:extLst>
            </p:cNvPr>
            <p:cNvSpPr/>
            <p:nvPr/>
          </p:nvSpPr>
          <p:spPr>
            <a:xfrm>
              <a:off x="1164259" y="7586827"/>
              <a:ext cx="4445" cy="645160"/>
            </a:xfrm>
            <a:custGeom>
              <a:avLst/>
              <a:gdLst/>
              <a:ahLst/>
              <a:cxnLst/>
              <a:rect l="l" t="t" r="r" b="b"/>
              <a:pathLst>
                <a:path w="4444" h="645159">
                  <a:moveTo>
                    <a:pt x="0" y="618646"/>
                  </a:moveTo>
                  <a:lnTo>
                    <a:pt x="0" y="643305"/>
                  </a:lnTo>
                  <a:lnTo>
                    <a:pt x="3962" y="644650"/>
                  </a:lnTo>
                  <a:lnTo>
                    <a:pt x="3962" y="620033"/>
                  </a:lnTo>
                  <a:lnTo>
                    <a:pt x="0" y="618646"/>
                  </a:lnTo>
                  <a:close/>
                </a:path>
                <a:path w="4444" h="645159">
                  <a:moveTo>
                    <a:pt x="0" y="501254"/>
                  </a:moveTo>
                  <a:lnTo>
                    <a:pt x="0" y="525867"/>
                  </a:lnTo>
                  <a:lnTo>
                    <a:pt x="3962" y="526458"/>
                  </a:lnTo>
                  <a:lnTo>
                    <a:pt x="3962" y="501842"/>
                  </a:lnTo>
                  <a:lnTo>
                    <a:pt x="0" y="501254"/>
                  </a:lnTo>
                  <a:close/>
                </a:path>
                <a:path w="4444" h="645159">
                  <a:moveTo>
                    <a:pt x="0" y="411980"/>
                  </a:moveTo>
                  <a:lnTo>
                    <a:pt x="0" y="436561"/>
                  </a:lnTo>
                  <a:lnTo>
                    <a:pt x="3962" y="437383"/>
                  </a:lnTo>
                  <a:lnTo>
                    <a:pt x="3962" y="412784"/>
                  </a:lnTo>
                  <a:lnTo>
                    <a:pt x="0" y="411980"/>
                  </a:lnTo>
                  <a:close/>
                </a:path>
                <a:path w="4444" h="645159">
                  <a:moveTo>
                    <a:pt x="3962" y="0"/>
                  </a:moveTo>
                  <a:lnTo>
                    <a:pt x="0" y="635"/>
                  </a:lnTo>
                  <a:lnTo>
                    <a:pt x="0" y="26798"/>
                  </a:lnTo>
                  <a:lnTo>
                    <a:pt x="3962" y="27014"/>
                  </a:lnTo>
                  <a:lnTo>
                    <a:pt x="3962" y="0"/>
                  </a:lnTo>
                  <a:close/>
                </a:path>
                <a:path w="4444" h="645159">
                  <a:moveTo>
                    <a:pt x="0" y="276801"/>
                  </a:moveTo>
                  <a:lnTo>
                    <a:pt x="0" y="306859"/>
                  </a:lnTo>
                  <a:lnTo>
                    <a:pt x="3962" y="308104"/>
                  </a:lnTo>
                  <a:lnTo>
                    <a:pt x="3962" y="278727"/>
                  </a:lnTo>
                  <a:lnTo>
                    <a:pt x="0" y="276801"/>
                  </a:lnTo>
                  <a:close/>
                </a:path>
                <a:path w="4444" h="645159">
                  <a:moveTo>
                    <a:pt x="0" y="237913"/>
                  </a:moveTo>
                  <a:lnTo>
                    <a:pt x="0" y="269630"/>
                  </a:lnTo>
                  <a:lnTo>
                    <a:pt x="3962" y="272234"/>
                  </a:lnTo>
                  <a:lnTo>
                    <a:pt x="3962" y="240764"/>
                  </a:lnTo>
                  <a:lnTo>
                    <a:pt x="142" y="238125"/>
                  </a:lnTo>
                  <a:lnTo>
                    <a:pt x="0" y="237913"/>
                  </a:lnTo>
                  <a:close/>
                </a:path>
                <a:path w="4444" h="645159">
                  <a:moveTo>
                    <a:pt x="3962" y="130355"/>
                  </a:moveTo>
                  <a:lnTo>
                    <a:pt x="0" y="132959"/>
                  </a:lnTo>
                  <a:lnTo>
                    <a:pt x="0" y="164676"/>
                  </a:lnTo>
                  <a:lnTo>
                    <a:pt x="142" y="164465"/>
                  </a:lnTo>
                  <a:lnTo>
                    <a:pt x="3962" y="161825"/>
                  </a:lnTo>
                  <a:lnTo>
                    <a:pt x="3962" y="130355"/>
                  </a:lnTo>
                  <a:close/>
                </a:path>
              </a:pathLst>
            </a:custGeom>
            <a:solidFill>
              <a:srgbClr val="7B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4" name="object 3231">
              <a:extLst>
                <a:ext uri="{FF2B5EF4-FFF2-40B4-BE49-F238E27FC236}">
                  <a16:creationId xmlns:a16="http://schemas.microsoft.com/office/drawing/2014/main" id="{612DDF20-33E5-A5FA-0F68-AF5691F30382}"/>
                </a:ext>
              </a:extLst>
            </p:cNvPr>
            <p:cNvSpPr/>
            <p:nvPr/>
          </p:nvSpPr>
          <p:spPr>
            <a:xfrm>
              <a:off x="1168209" y="7586196"/>
              <a:ext cx="4445" cy="647065"/>
            </a:xfrm>
            <a:custGeom>
              <a:avLst/>
              <a:gdLst/>
              <a:ahLst/>
              <a:cxnLst/>
              <a:rect l="l" t="t" r="r" b="b"/>
              <a:pathLst>
                <a:path w="4444" h="647065">
                  <a:moveTo>
                    <a:pt x="0" y="620659"/>
                  </a:moveTo>
                  <a:lnTo>
                    <a:pt x="0" y="645276"/>
                  </a:lnTo>
                  <a:lnTo>
                    <a:pt x="3962" y="646621"/>
                  </a:lnTo>
                  <a:lnTo>
                    <a:pt x="3962" y="622046"/>
                  </a:lnTo>
                  <a:lnTo>
                    <a:pt x="0" y="620659"/>
                  </a:lnTo>
                  <a:close/>
                </a:path>
                <a:path w="4444" h="647065">
                  <a:moveTo>
                    <a:pt x="0" y="502471"/>
                  </a:moveTo>
                  <a:lnTo>
                    <a:pt x="0" y="527087"/>
                  </a:lnTo>
                  <a:lnTo>
                    <a:pt x="3962" y="527678"/>
                  </a:lnTo>
                  <a:lnTo>
                    <a:pt x="3962" y="503059"/>
                  </a:lnTo>
                  <a:lnTo>
                    <a:pt x="0" y="502471"/>
                  </a:lnTo>
                  <a:close/>
                </a:path>
                <a:path w="4444" h="647065">
                  <a:moveTo>
                    <a:pt x="0" y="413413"/>
                  </a:moveTo>
                  <a:lnTo>
                    <a:pt x="0" y="438011"/>
                  </a:lnTo>
                  <a:lnTo>
                    <a:pt x="3962" y="438833"/>
                  </a:lnTo>
                  <a:lnTo>
                    <a:pt x="3962" y="414217"/>
                  </a:lnTo>
                  <a:lnTo>
                    <a:pt x="0" y="413413"/>
                  </a:lnTo>
                  <a:close/>
                </a:path>
                <a:path w="4444" h="647065">
                  <a:moveTo>
                    <a:pt x="3962" y="0"/>
                  </a:moveTo>
                  <a:lnTo>
                    <a:pt x="0" y="632"/>
                  </a:lnTo>
                  <a:lnTo>
                    <a:pt x="0" y="27644"/>
                  </a:lnTo>
                  <a:lnTo>
                    <a:pt x="3962" y="27861"/>
                  </a:lnTo>
                  <a:lnTo>
                    <a:pt x="3962" y="0"/>
                  </a:lnTo>
                  <a:close/>
                </a:path>
                <a:path w="4444" h="647065">
                  <a:moveTo>
                    <a:pt x="0" y="279352"/>
                  </a:moveTo>
                  <a:lnTo>
                    <a:pt x="0" y="308731"/>
                  </a:lnTo>
                  <a:lnTo>
                    <a:pt x="3962" y="309975"/>
                  </a:lnTo>
                  <a:lnTo>
                    <a:pt x="3962" y="281278"/>
                  </a:lnTo>
                  <a:lnTo>
                    <a:pt x="0" y="279352"/>
                  </a:lnTo>
                  <a:close/>
                </a:path>
                <a:path w="4444" h="647065">
                  <a:moveTo>
                    <a:pt x="0" y="241387"/>
                  </a:moveTo>
                  <a:lnTo>
                    <a:pt x="0" y="272857"/>
                  </a:lnTo>
                  <a:lnTo>
                    <a:pt x="2219" y="274315"/>
                  </a:lnTo>
                  <a:lnTo>
                    <a:pt x="3962" y="274675"/>
                  </a:lnTo>
                  <a:lnTo>
                    <a:pt x="3962" y="244125"/>
                  </a:lnTo>
                  <a:lnTo>
                    <a:pt x="0" y="241387"/>
                  </a:lnTo>
                  <a:close/>
                </a:path>
                <a:path w="4444" h="647065">
                  <a:moveTo>
                    <a:pt x="3962" y="129175"/>
                  </a:moveTo>
                  <a:lnTo>
                    <a:pt x="2219" y="129535"/>
                  </a:lnTo>
                  <a:lnTo>
                    <a:pt x="0" y="130994"/>
                  </a:lnTo>
                  <a:lnTo>
                    <a:pt x="0" y="162464"/>
                  </a:lnTo>
                  <a:lnTo>
                    <a:pt x="3962" y="159726"/>
                  </a:lnTo>
                  <a:lnTo>
                    <a:pt x="3962" y="129175"/>
                  </a:lnTo>
                  <a:close/>
                </a:path>
              </a:pathLst>
            </a:custGeom>
            <a:solidFill>
              <a:srgbClr val="7A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5" name="object 3232">
              <a:extLst>
                <a:ext uri="{FF2B5EF4-FFF2-40B4-BE49-F238E27FC236}">
                  <a16:creationId xmlns:a16="http://schemas.microsoft.com/office/drawing/2014/main" id="{49BFAF6E-4ED3-D13B-5EB7-4AD1B7441042}"/>
                </a:ext>
              </a:extLst>
            </p:cNvPr>
            <p:cNvSpPr/>
            <p:nvPr/>
          </p:nvSpPr>
          <p:spPr>
            <a:xfrm>
              <a:off x="1172171" y="7585510"/>
              <a:ext cx="4445" cy="648970"/>
            </a:xfrm>
            <a:custGeom>
              <a:avLst/>
              <a:gdLst/>
              <a:ahLst/>
              <a:cxnLst/>
              <a:rect l="l" t="t" r="r" b="b"/>
              <a:pathLst>
                <a:path w="4444" h="648970">
                  <a:moveTo>
                    <a:pt x="0" y="622732"/>
                  </a:moveTo>
                  <a:lnTo>
                    <a:pt x="0" y="647308"/>
                  </a:lnTo>
                  <a:lnTo>
                    <a:pt x="3962" y="648653"/>
                  </a:lnTo>
                  <a:lnTo>
                    <a:pt x="3962" y="624119"/>
                  </a:lnTo>
                  <a:lnTo>
                    <a:pt x="0" y="622732"/>
                  </a:lnTo>
                  <a:close/>
                </a:path>
                <a:path w="4444" h="648970">
                  <a:moveTo>
                    <a:pt x="0" y="503745"/>
                  </a:moveTo>
                  <a:lnTo>
                    <a:pt x="0" y="528364"/>
                  </a:lnTo>
                  <a:lnTo>
                    <a:pt x="3962" y="528955"/>
                  </a:lnTo>
                  <a:lnTo>
                    <a:pt x="3962" y="504333"/>
                  </a:lnTo>
                  <a:lnTo>
                    <a:pt x="0" y="503745"/>
                  </a:lnTo>
                  <a:close/>
                </a:path>
                <a:path w="4444" h="648970">
                  <a:moveTo>
                    <a:pt x="0" y="414903"/>
                  </a:moveTo>
                  <a:lnTo>
                    <a:pt x="0" y="439520"/>
                  </a:lnTo>
                  <a:lnTo>
                    <a:pt x="3962" y="440342"/>
                  </a:lnTo>
                  <a:lnTo>
                    <a:pt x="3962" y="415708"/>
                  </a:lnTo>
                  <a:lnTo>
                    <a:pt x="0" y="414903"/>
                  </a:lnTo>
                  <a:close/>
                </a:path>
                <a:path w="4444" h="648970">
                  <a:moveTo>
                    <a:pt x="3962" y="0"/>
                  </a:moveTo>
                  <a:lnTo>
                    <a:pt x="0" y="686"/>
                  </a:lnTo>
                  <a:lnTo>
                    <a:pt x="0" y="28547"/>
                  </a:lnTo>
                  <a:lnTo>
                    <a:pt x="1371" y="28622"/>
                  </a:lnTo>
                  <a:lnTo>
                    <a:pt x="3962" y="28117"/>
                  </a:lnTo>
                  <a:lnTo>
                    <a:pt x="3962" y="0"/>
                  </a:lnTo>
                  <a:close/>
                </a:path>
                <a:path w="4444" h="648970">
                  <a:moveTo>
                    <a:pt x="0" y="281965"/>
                  </a:moveTo>
                  <a:lnTo>
                    <a:pt x="0" y="310662"/>
                  </a:lnTo>
                  <a:lnTo>
                    <a:pt x="3724" y="311832"/>
                  </a:lnTo>
                  <a:lnTo>
                    <a:pt x="3962" y="311880"/>
                  </a:lnTo>
                  <a:lnTo>
                    <a:pt x="3962" y="283350"/>
                  </a:lnTo>
                  <a:lnTo>
                    <a:pt x="1351" y="282622"/>
                  </a:lnTo>
                  <a:lnTo>
                    <a:pt x="0" y="281965"/>
                  </a:lnTo>
                  <a:close/>
                </a:path>
                <a:path w="4444" h="648970">
                  <a:moveTo>
                    <a:pt x="0" y="244812"/>
                  </a:moveTo>
                  <a:lnTo>
                    <a:pt x="0" y="275362"/>
                  </a:lnTo>
                  <a:lnTo>
                    <a:pt x="3962" y="276181"/>
                  </a:lnTo>
                  <a:lnTo>
                    <a:pt x="3962" y="247550"/>
                  </a:lnTo>
                  <a:lnTo>
                    <a:pt x="0" y="244812"/>
                  </a:lnTo>
                  <a:close/>
                </a:path>
                <a:path w="4444" h="648970">
                  <a:moveTo>
                    <a:pt x="3962" y="129043"/>
                  </a:moveTo>
                  <a:lnTo>
                    <a:pt x="0" y="129862"/>
                  </a:lnTo>
                  <a:lnTo>
                    <a:pt x="0" y="160412"/>
                  </a:lnTo>
                  <a:lnTo>
                    <a:pt x="3962" y="157674"/>
                  </a:lnTo>
                  <a:lnTo>
                    <a:pt x="3962" y="129043"/>
                  </a:lnTo>
                  <a:close/>
                </a:path>
              </a:pathLst>
            </a:custGeom>
            <a:solidFill>
              <a:srgbClr val="78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6" name="object 3233">
              <a:extLst>
                <a:ext uri="{FF2B5EF4-FFF2-40B4-BE49-F238E27FC236}">
                  <a16:creationId xmlns:a16="http://schemas.microsoft.com/office/drawing/2014/main" id="{C2FD9332-1028-A315-F889-AE62EBA33832}"/>
                </a:ext>
              </a:extLst>
            </p:cNvPr>
            <p:cNvSpPr/>
            <p:nvPr/>
          </p:nvSpPr>
          <p:spPr>
            <a:xfrm>
              <a:off x="1176121" y="7584825"/>
              <a:ext cx="4445" cy="650875"/>
            </a:xfrm>
            <a:custGeom>
              <a:avLst/>
              <a:gdLst/>
              <a:ahLst/>
              <a:cxnLst/>
              <a:rect l="l" t="t" r="r" b="b"/>
              <a:pathLst>
                <a:path w="4444" h="650875">
                  <a:moveTo>
                    <a:pt x="0" y="624799"/>
                  </a:moveTo>
                  <a:lnTo>
                    <a:pt x="0" y="649333"/>
                  </a:lnTo>
                  <a:lnTo>
                    <a:pt x="3962" y="650678"/>
                  </a:lnTo>
                  <a:lnTo>
                    <a:pt x="3962" y="626185"/>
                  </a:lnTo>
                  <a:lnTo>
                    <a:pt x="0" y="624799"/>
                  </a:lnTo>
                  <a:close/>
                </a:path>
                <a:path w="4444" h="650875">
                  <a:moveTo>
                    <a:pt x="0" y="505016"/>
                  </a:moveTo>
                  <a:lnTo>
                    <a:pt x="0" y="529638"/>
                  </a:lnTo>
                  <a:lnTo>
                    <a:pt x="3962" y="530229"/>
                  </a:lnTo>
                  <a:lnTo>
                    <a:pt x="3962" y="505604"/>
                  </a:lnTo>
                  <a:lnTo>
                    <a:pt x="0" y="505016"/>
                  </a:lnTo>
                  <a:close/>
                </a:path>
                <a:path w="4444" h="650875">
                  <a:moveTo>
                    <a:pt x="0" y="416390"/>
                  </a:moveTo>
                  <a:lnTo>
                    <a:pt x="0" y="441024"/>
                  </a:lnTo>
                  <a:lnTo>
                    <a:pt x="3962" y="441846"/>
                  </a:lnTo>
                  <a:lnTo>
                    <a:pt x="3962" y="417194"/>
                  </a:lnTo>
                  <a:lnTo>
                    <a:pt x="0" y="416390"/>
                  </a:lnTo>
                  <a:close/>
                </a:path>
                <a:path w="4444" h="650875">
                  <a:moveTo>
                    <a:pt x="3962" y="0"/>
                  </a:moveTo>
                  <a:lnTo>
                    <a:pt x="0" y="686"/>
                  </a:lnTo>
                  <a:lnTo>
                    <a:pt x="0" y="28804"/>
                  </a:lnTo>
                  <a:lnTo>
                    <a:pt x="3962" y="28032"/>
                  </a:lnTo>
                  <a:lnTo>
                    <a:pt x="3962" y="0"/>
                  </a:lnTo>
                  <a:close/>
                </a:path>
                <a:path w="4444" h="650875">
                  <a:moveTo>
                    <a:pt x="0" y="284031"/>
                  </a:moveTo>
                  <a:lnTo>
                    <a:pt x="0" y="312562"/>
                  </a:lnTo>
                  <a:lnTo>
                    <a:pt x="3962" y="313366"/>
                  </a:lnTo>
                  <a:lnTo>
                    <a:pt x="3962" y="285136"/>
                  </a:lnTo>
                  <a:lnTo>
                    <a:pt x="0" y="284031"/>
                  </a:lnTo>
                  <a:close/>
                </a:path>
                <a:path w="4444" h="650875">
                  <a:moveTo>
                    <a:pt x="0" y="248226"/>
                  </a:moveTo>
                  <a:lnTo>
                    <a:pt x="0" y="276863"/>
                  </a:lnTo>
                  <a:lnTo>
                    <a:pt x="3962" y="277681"/>
                  </a:lnTo>
                  <a:lnTo>
                    <a:pt x="3962" y="250965"/>
                  </a:lnTo>
                  <a:lnTo>
                    <a:pt x="0" y="248226"/>
                  </a:lnTo>
                  <a:close/>
                </a:path>
                <a:path w="4444" h="650875">
                  <a:moveTo>
                    <a:pt x="3962" y="128912"/>
                  </a:moveTo>
                  <a:lnTo>
                    <a:pt x="0" y="129731"/>
                  </a:lnTo>
                  <a:lnTo>
                    <a:pt x="0" y="158367"/>
                  </a:lnTo>
                  <a:lnTo>
                    <a:pt x="3962" y="155628"/>
                  </a:lnTo>
                  <a:lnTo>
                    <a:pt x="3962" y="128912"/>
                  </a:lnTo>
                  <a:close/>
                </a:path>
              </a:pathLst>
            </a:custGeom>
            <a:solidFill>
              <a:srgbClr val="77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7" name="object 3234">
              <a:extLst>
                <a:ext uri="{FF2B5EF4-FFF2-40B4-BE49-F238E27FC236}">
                  <a16:creationId xmlns:a16="http://schemas.microsoft.com/office/drawing/2014/main" id="{05FB9D1D-C162-77C9-F4F7-C94603C1286A}"/>
                </a:ext>
              </a:extLst>
            </p:cNvPr>
            <p:cNvSpPr/>
            <p:nvPr/>
          </p:nvSpPr>
          <p:spPr>
            <a:xfrm>
              <a:off x="1180084" y="7584138"/>
              <a:ext cx="4445" cy="652780"/>
            </a:xfrm>
            <a:custGeom>
              <a:avLst/>
              <a:gdLst/>
              <a:ahLst/>
              <a:cxnLst/>
              <a:rect l="l" t="t" r="r" b="b"/>
              <a:pathLst>
                <a:path w="4444" h="652779">
                  <a:moveTo>
                    <a:pt x="0" y="626872"/>
                  </a:moveTo>
                  <a:lnTo>
                    <a:pt x="0" y="651365"/>
                  </a:lnTo>
                  <a:lnTo>
                    <a:pt x="3962" y="652710"/>
                  </a:lnTo>
                  <a:lnTo>
                    <a:pt x="3962" y="628259"/>
                  </a:lnTo>
                  <a:lnTo>
                    <a:pt x="0" y="626872"/>
                  </a:lnTo>
                  <a:close/>
                </a:path>
                <a:path w="4444" h="652779">
                  <a:moveTo>
                    <a:pt x="0" y="506291"/>
                  </a:moveTo>
                  <a:lnTo>
                    <a:pt x="0" y="530916"/>
                  </a:lnTo>
                  <a:lnTo>
                    <a:pt x="3962" y="531507"/>
                  </a:lnTo>
                  <a:lnTo>
                    <a:pt x="3962" y="506879"/>
                  </a:lnTo>
                  <a:lnTo>
                    <a:pt x="0" y="506291"/>
                  </a:lnTo>
                  <a:close/>
                </a:path>
                <a:path w="4444" h="652779">
                  <a:moveTo>
                    <a:pt x="0" y="417881"/>
                  </a:moveTo>
                  <a:lnTo>
                    <a:pt x="0" y="442533"/>
                  </a:lnTo>
                  <a:lnTo>
                    <a:pt x="3962" y="443355"/>
                  </a:lnTo>
                  <a:lnTo>
                    <a:pt x="3962" y="418685"/>
                  </a:lnTo>
                  <a:lnTo>
                    <a:pt x="0" y="417881"/>
                  </a:lnTo>
                  <a:close/>
                </a:path>
                <a:path w="4444" h="652779">
                  <a:moveTo>
                    <a:pt x="3962" y="0"/>
                  </a:moveTo>
                  <a:lnTo>
                    <a:pt x="0" y="686"/>
                  </a:lnTo>
                  <a:lnTo>
                    <a:pt x="0" y="28718"/>
                  </a:lnTo>
                  <a:lnTo>
                    <a:pt x="3962" y="27946"/>
                  </a:lnTo>
                  <a:lnTo>
                    <a:pt x="3962" y="0"/>
                  </a:lnTo>
                  <a:close/>
                </a:path>
                <a:path w="4444" h="652779">
                  <a:moveTo>
                    <a:pt x="0" y="285823"/>
                  </a:moveTo>
                  <a:lnTo>
                    <a:pt x="0" y="314053"/>
                  </a:lnTo>
                  <a:lnTo>
                    <a:pt x="3962" y="314857"/>
                  </a:lnTo>
                  <a:lnTo>
                    <a:pt x="3962" y="286928"/>
                  </a:lnTo>
                  <a:lnTo>
                    <a:pt x="0" y="285823"/>
                  </a:lnTo>
                  <a:close/>
                </a:path>
                <a:path w="4444" h="652779">
                  <a:moveTo>
                    <a:pt x="0" y="251652"/>
                  </a:moveTo>
                  <a:lnTo>
                    <a:pt x="0" y="278368"/>
                  </a:lnTo>
                  <a:lnTo>
                    <a:pt x="3962" y="279187"/>
                  </a:lnTo>
                  <a:lnTo>
                    <a:pt x="3962" y="252829"/>
                  </a:lnTo>
                  <a:lnTo>
                    <a:pt x="856" y="252244"/>
                  </a:lnTo>
                  <a:lnTo>
                    <a:pt x="0" y="251652"/>
                  </a:lnTo>
                  <a:close/>
                </a:path>
                <a:path w="4444" h="652779">
                  <a:moveTo>
                    <a:pt x="3962" y="128780"/>
                  </a:moveTo>
                  <a:lnTo>
                    <a:pt x="0" y="129599"/>
                  </a:lnTo>
                  <a:lnTo>
                    <a:pt x="0" y="156315"/>
                  </a:lnTo>
                  <a:lnTo>
                    <a:pt x="856" y="155724"/>
                  </a:lnTo>
                  <a:lnTo>
                    <a:pt x="3962" y="155138"/>
                  </a:lnTo>
                  <a:lnTo>
                    <a:pt x="3962" y="128780"/>
                  </a:lnTo>
                  <a:close/>
                </a:path>
              </a:pathLst>
            </a:custGeom>
            <a:solidFill>
              <a:srgbClr val="76A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8" name="object 3235">
              <a:extLst>
                <a:ext uri="{FF2B5EF4-FFF2-40B4-BE49-F238E27FC236}">
                  <a16:creationId xmlns:a16="http://schemas.microsoft.com/office/drawing/2014/main" id="{478AA96F-17CA-ECB8-B0D7-6483D8A9BD3D}"/>
                </a:ext>
              </a:extLst>
            </p:cNvPr>
            <p:cNvSpPr/>
            <p:nvPr/>
          </p:nvSpPr>
          <p:spPr>
            <a:xfrm>
              <a:off x="1184033" y="7583453"/>
              <a:ext cx="4445" cy="654685"/>
            </a:xfrm>
            <a:custGeom>
              <a:avLst/>
              <a:gdLst/>
              <a:ahLst/>
              <a:cxnLst/>
              <a:rect l="l" t="t" r="r" b="b"/>
              <a:pathLst>
                <a:path w="4444" h="654684">
                  <a:moveTo>
                    <a:pt x="0" y="628939"/>
                  </a:moveTo>
                  <a:lnTo>
                    <a:pt x="0" y="653390"/>
                  </a:lnTo>
                  <a:lnTo>
                    <a:pt x="2527" y="654248"/>
                  </a:lnTo>
                  <a:lnTo>
                    <a:pt x="3962" y="654526"/>
                  </a:lnTo>
                  <a:lnTo>
                    <a:pt x="3962" y="630325"/>
                  </a:lnTo>
                  <a:lnTo>
                    <a:pt x="0" y="628939"/>
                  </a:lnTo>
                  <a:close/>
                </a:path>
                <a:path w="4444" h="654684">
                  <a:moveTo>
                    <a:pt x="0" y="507561"/>
                  </a:moveTo>
                  <a:lnTo>
                    <a:pt x="0" y="532190"/>
                  </a:lnTo>
                  <a:lnTo>
                    <a:pt x="3962" y="532781"/>
                  </a:lnTo>
                  <a:lnTo>
                    <a:pt x="3962" y="508149"/>
                  </a:lnTo>
                  <a:lnTo>
                    <a:pt x="0" y="507561"/>
                  </a:lnTo>
                  <a:close/>
                </a:path>
                <a:path w="4444" h="654684">
                  <a:moveTo>
                    <a:pt x="0" y="419367"/>
                  </a:moveTo>
                  <a:lnTo>
                    <a:pt x="0" y="444037"/>
                  </a:lnTo>
                  <a:lnTo>
                    <a:pt x="3962" y="444859"/>
                  </a:lnTo>
                  <a:lnTo>
                    <a:pt x="3962" y="420171"/>
                  </a:lnTo>
                  <a:lnTo>
                    <a:pt x="0" y="419367"/>
                  </a:lnTo>
                  <a:close/>
                </a:path>
                <a:path w="4444" h="654684">
                  <a:moveTo>
                    <a:pt x="3962" y="0"/>
                  </a:moveTo>
                  <a:lnTo>
                    <a:pt x="0" y="686"/>
                  </a:lnTo>
                  <a:lnTo>
                    <a:pt x="0" y="28633"/>
                  </a:lnTo>
                  <a:lnTo>
                    <a:pt x="3962" y="27861"/>
                  </a:lnTo>
                  <a:lnTo>
                    <a:pt x="3962" y="0"/>
                  </a:lnTo>
                  <a:close/>
                </a:path>
                <a:path w="4444" h="654684">
                  <a:moveTo>
                    <a:pt x="0" y="287609"/>
                  </a:moveTo>
                  <a:lnTo>
                    <a:pt x="0" y="315539"/>
                  </a:lnTo>
                  <a:lnTo>
                    <a:pt x="3962" y="316342"/>
                  </a:lnTo>
                  <a:lnTo>
                    <a:pt x="3962" y="288714"/>
                  </a:lnTo>
                  <a:lnTo>
                    <a:pt x="0" y="287609"/>
                  </a:lnTo>
                  <a:close/>
                </a:path>
                <a:path w="4444" h="654684">
                  <a:moveTo>
                    <a:pt x="0" y="253511"/>
                  </a:moveTo>
                  <a:lnTo>
                    <a:pt x="0" y="279869"/>
                  </a:lnTo>
                  <a:lnTo>
                    <a:pt x="3962" y="280687"/>
                  </a:lnTo>
                  <a:lnTo>
                    <a:pt x="3962" y="254257"/>
                  </a:lnTo>
                  <a:lnTo>
                    <a:pt x="0" y="253511"/>
                  </a:lnTo>
                  <a:close/>
                </a:path>
                <a:path w="4444" h="654684">
                  <a:moveTo>
                    <a:pt x="3962" y="128649"/>
                  </a:moveTo>
                  <a:lnTo>
                    <a:pt x="0" y="129468"/>
                  </a:lnTo>
                  <a:lnTo>
                    <a:pt x="0" y="155825"/>
                  </a:lnTo>
                  <a:lnTo>
                    <a:pt x="3962" y="155079"/>
                  </a:lnTo>
                  <a:lnTo>
                    <a:pt x="3962" y="128649"/>
                  </a:lnTo>
                  <a:close/>
                </a:path>
              </a:pathLst>
            </a:custGeom>
            <a:solidFill>
              <a:srgbClr val="75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9" name="object 3236">
              <a:extLst>
                <a:ext uri="{FF2B5EF4-FFF2-40B4-BE49-F238E27FC236}">
                  <a16:creationId xmlns:a16="http://schemas.microsoft.com/office/drawing/2014/main" id="{C198993B-87BC-E302-D899-5B0CDBD4CF6F}"/>
                </a:ext>
              </a:extLst>
            </p:cNvPr>
            <p:cNvSpPr/>
            <p:nvPr/>
          </p:nvSpPr>
          <p:spPr>
            <a:xfrm>
              <a:off x="1187996" y="7582767"/>
              <a:ext cx="4445" cy="656590"/>
            </a:xfrm>
            <a:custGeom>
              <a:avLst/>
              <a:gdLst/>
              <a:ahLst/>
              <a:cxnLst/>
              <a:rect l="l" t="t" r="r" b="b"/>
              <a:pathLst>
                <a:path w="4444" h="656590">
                  <a:moveTo>
                    <a:pt x="0" y="631012"/>
                  </a:moveTo>
                  <a:lnTo>
                    <a:pt x="0" y="655213"/>
                  </a:lnTo>
                  <a:lnTo>
                    <a:pt x="3962" y="655979"/>
                  </a:lnTo>
                  <a:lnTo>
                    <a:pt x="3962" y="632399"/>
                  </a:lnTo>
                  <a:lnTo>
                    <a:pt x="0" y="631012"/>
                  </a:lnTo>
                  <a:close/>
                </a:path>
                <a:path w="4444" h="656590">
                  <a:moveTo>
                    <a:pt x="0" y="508836"/>
                  </a:moveTo>
                  <a:lnTo>
                    <a:pt x="0" y="533468"/>
                  </a:lnTo>
                  <a:lnTo>
                    <a:pt x="3962" y="534059"/>
                  </a:lnTo>
                  <a:lnTo>
                    <a:pt x="3962" y="509424"/>
                  </a:lnTo>
                  <a:lnTo>
                    <a:pt x="0" y="508836"/>
                  </a:lnTo>
                  <a:close/>
                </a:path>
                <a:path w="4444" h="656590">
                  <a:moveTo>
                    <a:pt x="0" y="420858"/>
                  </a:moveTo>
                  <a:lnTo>
                    <a:pt x="0" y="445546"/>
                  </a:lnTo>
                  <a:lnTo>
                    <a:pt x="3962" y="446369"/>
                  </a:lnTo>
                  <a:lnTo>
                    <a:pt x="3962" y="421662"/>
                  </a:lnTo>
                  <a:lnTo>
                    <a:pt x="0" y="420858"/>
                  </a:lnTo>
                  <a:close/>
                </a:path>
                <a:path w="4444" h="656590">
                  <a:moveTo>
                    <a:pt x="3962" y="0"/>
                  </a:moveTo>
                  <a:lnTo>
                    <a:pt x="0" y="686"/>
                  </a:lnTo>
                  <a:lnTo>
                    <a:pt x="0" y="28548"/>
                  </a:lnTo>
                  <a:lnTo>
                    <a:pt x="3962" y="27775"/>
                  </a:lnTo>
                  <a:lnTo>
                    <a:pt x="3962" y="0"/>
                  </a:lnTo>
                  <a:close/>
                </a:path>
                <a:path w="4444" h="656590">
                  <a:moveTo>
                    <a:pt x="0" y="289401"/>
                  </a:moveTo>
                  <a:lnTo>
                    <a:pt x="0" y="317029"/>
                  </a:lnTo>
                  <a:lnTo>
                    <a:pt x="423" y="317115"/>
                  </a:lnTo>
                  <a:lnTo>
                    <a:pt x="3962" y="317115"/>
                  </a:lnTo>
                  <a:lnTo>
                    <a:pt x="3962" y="290445"/>
                  </a:lnTo>
                  <a:lnTo>
                    <a:pt x="3742" y="290445"/>
                  </a:lnTo>
                  <a:lnTo>
                    <a:pt x="0" y="289401"/>
                  </a:lnTo>
                  <a:close/>
                </a:path>
                <a:path w="4444" h="656590">
                  <a:moveTo>
                    <a:pt x="0" y="254944"/>
                  </a:moveTo>
                  <a:lnTo>
                    <a:pt x="0" y="281374"/>
                  </a:lnTo>
                  <a:lnTo>
                    <a:pt x="3962" y="282193"/>
                  </a:lnTo>
                  <a:lnTo>
                    <a:pt x="3962" y="255691"/>
                  </a:lnTo>
                  <a:lnTo>
                    <a:pt x="0" y="254944"/>
                  </a:lnTo>
                  <a:close/>
                </a:path>
                <a:path w="4444" h="656590">
                  <a:moveTo>
                    <a:pt x="3962" y="128517"/>
                  </a:moveTo>
                  <a:lnTo>
                    <a:pt x="0" y="129336"/>
                  </a:lnTo>
                  <a:lnTo>
                    <a:pt x="0" y="155766"/>
                  </a:lnTo>
                  <a:lnTo>
                    <a:pt x="3962" y="155019"/>
                  </a:lnTo>
                  <a:lnTo>
                    <a:pt x="3962" y="128517"/>
                  </a:lnTo>
                  <a:close/>
                </a:path>
              </a:pathLst>
            </a:custGeom>
            <a:solidFill>
              <a:srgbClr val="74A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0" name="object 3237">
              <a:extLst>
                <a:ext uri="{FF2B5EF4-FFF2-40B4-BE49-F238E27FC236}">
                  <a16:creationId xmlns:a16="http://schemas.microsoft.com/office/drawing/2014/main" id="{7800975E-DE38-183A-F51B-5F521BB9D906}"/>
                </a:ext>
              </a:extLst>
            </p:cNvPr>
            <p:cNvSpPr/>
            <p:nvPr/>
          </p:nvSpPr>
          <p:spPr>
            <a:xfrm>
              <a:off x="1191958" y="7581865"/>
              <a:ext cx="4445" cy="657860"/>
            </a:xfrm>
            <a:custGeom>
              <a:avLst/>
              <a:gdLst/>
              <a:ahLst/>
              <a:cxnLst/>
              <a:rect l="l" t="t" r="r" b="b"/>
              <a:pathLst>
                <a:path w="4444" h="657859">
                  <a:moveTo>
                    <a:pt x="0" y="633300"/>
                  </a:moveTo>
                  <a:lnTo>
                    <a:pt x="0" y="656881"/>
                  </a:lnTo>
                  <a:lnTo>
                    <a:pt x="3949" y="657644"/>
                  </a:lnTo>
                  <a:lnTo>
                    <a:pt x="3949" y="634247"/>
                  </a:lnTo>
                  <a:lnTo>
                    <a:pt x="2705" y="634247"/>
                  </a:lnTo>
                  <a:lnTo>
                    <a:pt x="0" y="633300"/>
                  </a:lnTo>
                  <a:close/>
                </a:path>
                <a:path w="4444" h="657859">
                  <a:moveTo>
                    <a:pt x="0" y="510326"/>
                  </a:moveTo>
                  <a:lnTo>
                    <a:pt x="0" y="534960"/>
                  </a:lnTo>
                  <a:lnTo>
                    <a:pt x="3949" y="535550"/>
                  </a:lnTo>
                  <a:lnTo>
                    <a:pt x="3949" y="510912"/>
                  </a:lnTo>
                  <a:lnTo>
                    <a:pt x="0" y="510326"/>
                  </a:lnTo>
                  <a:close/>
                </a:path>
                <a:path w="4444" h="657859">
                  <a:moveTo>
                    <a:pt x="0" y="422564"/>
                  </a:moveTo>
                  <a:lnTo>
                    <a:pt x="0" y="447270"/>
                  </a:lnTo>
                  <a:lnTo>
                    <a:pt x="3949" y="448090"/>
                  </a:lnTo>
                  <a:lnTo>
                    <a:pt x="3949" y="423366"/>
                  </a:lnTo>
                  <a:lnTo>
                    <a:pt x="0" y="422564"/>
                  </a:lnTo>
                  <a:close/>
                </a:path>
                <a:path w="4444" h="657859">
                  <a:moveTo>
                    <a:pt x="3949" y="0"/>
                  </a:moveTo>
                  <a:lnTo>
                    <a:pt x="2217" y="517"/>
                  </a:lnTo>
                  <a:lnTo>
                    <a:pt x="0" y="901"/>
                  </a:lnTo>
                  <a:lnTo>
                    <a:pt x="0" y="28677"/>
                  </a:lnTo>
                  <a:lnTo>
                    <a:pt x="3949" y="27907"/>
                  </a:lnTo>
                  <a:lnTo>
                    <a:pt x="3949" y="0"/>
                  </a:lnTo>
                  <a:close/>
                </a:path>
                <a:path w="4444" h="657859">
                  <a:moveTo>
                    <a:pt x="3949" y="291347"/>
                  </a:moveTo>
                  <a:lnTo>
                    <a:pt x="0" y="291347"/>
                  </a:lnTo>
                  <a:lnTo>
                    <a:pt x="0" y="318017"/>
                  </a:lnTo>
                  <a:lnTo>
                    <a:pt x="3949" y="318017"/>
                  </a:lnTo>
                  <a:lnTo>
                    <a:pt x="3949" y="291347"/>
                  </a:lnTo>
                  <a:close/>
                </a:path>
                <a:path w="4444" h="657859">
                  <a:moveTo>
                    <a:pt x="0" y="256592"/>
                  </a:moveTo>
                  <a:lnTo>
                    <a:pt x="0" y="283094"/>
                  </a:lnTo>
                  <a:lnTo>
                    <a:pt x="3949" y="283910"/>
                  </a:lnTo>
                  <a:lnTo>
                    <a:pt x="3949" y="257336"/>
                  </a:lnTo>
                  <a:lnTo>
                    <a:pt x="0" y="256592"/>
                  </a:lnTo>
                  <a:close/>
                </a:path>
                <a:path w="4444" h="657859">
                  <a:moveTo>
                    <a:pt x="3949" y="128603"/>
                  </a:moveTo>
                  <a:lnTo>
                    <a:pt x="0" y="129419"/>
                  </a:lnTo>
                  <a:lnTo>
                    <a:pt x="0" y="155921"/>
                  </a:lnTo>
                  <a:lnTo>
                    <a:pt x="3949" y="155177"/>
                  </a:lnTo>
                  <a:lnTo>
                    <a:pt x="3949" y="128603"/>
                  </a:lnTo>
                  <a:close/>
                </a:path>
              </a:pathLst>
            </a:custGeom>
            <a:solidFill>
              <a:srgbClr val="73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1" name="object 3238">
              <a:extLst>
                <a:ext uri="{FF2B5EF4-FFF2-40B4-BE49-F238E27FC236}">
                  <a16:creationId xmlns:a16="http://schemas.microsoft.com/office/drawing/2014/main" id="{8F225411-06A7-813D-7C27-5175098159B8}"/>
                </a:ext>
              </a:extLst>
            </p:cNvPr>
            <p:cNvSpPr/>
            <p:nvPr/>
          </p:nvSpPr>
          <p:spPr>
            <a:xfrm>
              <a:off x="1195908" y="7580682"/>
              <a:ext cx="4445" cy="659765"/>
            </a:xfrm>
            <a:custGeom>
              <a:avLst/>
              <a:gdLst/>
              <a:ahLst/>
              <a:cxnLst/>
              <a:rect l="l" t="t" r="r" b="b"/>
              <a:pathLst>
                <a:path w="4444" h="659765">
                  <a:moveTo>
                    <a:pt x="3962" y="635430"/>
                  </a:moveTo>
                  <a:lnTo>
                    <a:pt x="0" y="635430"/>
                  </a:lnTo>
                  <a:lnTo>
                    <a:pt x="0" y="658828"/>
                  </a:lnTo>
                  <a:lnTo>
                    <a:pt x="3786" y="659560"/>
                  </a:lnTo>
                  <a:lnTo>
                    <a:pt x="3962" y="659560"/>
                  </a:lnTo>
                  <a:lnTo>
                    <a:pt x="3962" y="635430"/>
                  </a:lnTo>
                  <a:close/>
                </a:path>
                <a:path w="4444" h="659765">
                  <a:moveTo>
                    <a:pt x="0" y="512095"/>
                  </a:moveTo>
                  <a:lnTo>
                    <a:pt x="0" y="536733"/>
                  </a:lnTo>
                  <a:lnTo>
                    <a:pt x="3962" y="537324"/>
                  </a:lnTo>
                  <a:lnTo>
                    <a:pt x="3962" y="512683"/>
                  </a:lnTo>
                  <a:lnTo>
                    <a:pt x="0" y="512095"/>
                  </a:lnTo>
                  <a:close/>
                </a:path>
                <a:path w="4444" h="659765">
                  <a:moveTo>
                    <a:pt x="0" y="424549"/>
                  </a:moveTo>
                  <a:lnTo>
                    <a:pt x="0" y="449273"/>
                  </a:lnTo>
                  <a:lnTo>
                    <a:pt x="3962" y="450095"/>
                  </a:lnTo>
                  <a:lnTo>
                    <a:pt x="3962" y="425353"/>
                  </a:lnTo>
                  <a:lnTo>
                    <a:pt x="0" y="424549"/>
                  </a:lnTo>
                  <a:close/>
                </a:path>
                <a:path w="4444" h="659765">
                  <a:moveTo>
                    <a:pt x="3962" y="0"/>
                  </a:moveTo>
                  <a:lnTo>
                    <a:pt x="0" y="1183"/>
                  </a:lnTo>
                  <a:lnTo>
                    <a:pt x="0" y="29090"/>
                  </a:lnTo>
                  <a:lnTo>
                    <a:pt x="3694" y="28370"/>
                  </a:lnTo>
                  <a:lnTo>
                    <a:pt x="3962" y="28287"/>
                  </a:lnTo>
                  <a:lnTo>
                    <a:pt x="3962" y="0"/>
                  </a:lnTo>
                  <a:close/>
                </a:path>
                <a:path w="4444" h="659765">
                  <a:moveTo>
                    <a:pt x="3962" y="292530"/>
                  </a:moveTo>
                  <a:lnTo>
                    <a:pt x="0" y="292530"/>
                  </a:lnTo>
                  <a:lnTo>
                    <a:pt x="0" y="319200"/>
                  </a:lnTo>
                  <a:lnTo>
                    <a:pt x="3962" y="319200"/>
                  </a:lnTo>
                  <a:lnTo>
                    <a:pt x="3962" y="292530"/>
                  </a:lnTo>
                  <a:close/>
                </a:path>
                <a:path w="4444" h="659765">
                  <a:moveTo>
                    <a:pt x="0" y="258520"/>
                  </a:moveTo>
                  <a:lnTo>
                    <a:pt x="0" y="285094"/>
                  </a:lnTo>
                  <a:lnTo>
                    <a:pt x="3962" y="285912"/>
                  </a:lnTo>
                  <a:lnTo>
                    <a:pt x="3962" y="259266"/>
                  </a:lnTo>
                  <a:lnTo>
                    <a:pt x="0" y="258520"/>
                  </a:lnTo>
                  <a:close/>
                </a:path>
                <a:path w="4444" h="659765">
                  <a:moveTo>
                    <a:pt x="3962" y="128968"/>
                  </a:moveTo>
                  <a:lnTo>
                    <a:pt x="0" y="129786"/>
                  </a:lnTo>
                  <a:lnTo>
                    <a:pt x="0" y="156360"/>
                  </a:lnTo>
                  <a:lnTo>
                    <a:pt x="3962" y="155614"/>
                  </a:lnTo>
                  <a:lnTo>
                    <a:pt x="3962" y="128968"/>
                  </a:lnTo>
                  <a:close/>
                </a:path>
                <a:path w="4444" h="659765">
                  <a:moveTo>
                    <a:pt x="3962" y="110674"/>
                  </a:moveTo>
                  <a:lnTo>
                    <a:pt x="3213" y="112190"/>
                  </a:lnTo>
                  <a:lnTo>
                    <a:pt x="1828" y="116000"/>
                  </a:lnTo>
                  <a:lnTo>
                    <a:pt x="1828" y="119810"/>
                  </a:lnTo>
                  <a:lnTo>
                    <a:pt x="3962" y="124448"/>
                  </a:lnTo>
                  <a:lnTo>
                    <a:pt x="3962" y="110674"/>
                  </a:lnTo>
                  <a:close/>
                </a:path>
              </a:pathLst>
            </a:custGeom>
            <a:solidFill>
              <a:srgbClr val="71A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2" name="object 3239">
              <a:extLst>
                <a:ext uri="{FF2B5EF4-FFF2-40B4-BE49-F238E27FC236}">
                  <a16:creationId xmlns:a16="http://schemas.microsoft.com/office/drawing/2014/main" id="{AC879BCC-391D-E39F-82F1-1984C68A0304}"/>
                </a:ext>
              </a:extLst>
            </p:cNvPr>
            <p:cNvSpPr/>
            <p:nvPr/>
          </p:nvSpPr>
          <p:spPr>
            <a:xfrm>
              <a:off x="1199857" y="7579502"/>
              <a:ext cx="4445" cy="661035"/>
            </a:xfrm>
            <a:custGeom>
              <a:avLst/>
              <a:gdLst/>
              <a:ahLst/>
              <a:cxnLst/>
              <a:rect l="l" t="t" r="r" b="b"/>
              <a:pathLst>
                <a:path w="4444" h="661034">
                  <a:moveTo>
                    <a:pt x="3962" y="636609"/>
                  </a:moveTo>
                  <a:lnTo>
                    <a:pt x="0" y="636609"/>
                  </a:lnTo>
                  <a:lnTo>
                    <a:pt x="0" y="660739"/>
                  </a:lnTo>
                  <a:lnTo>
                    <a:pt x="3962" y="660739"/>
                  </a:lnTo>
                  <a:lnTo>
                    <a:pt x="3962" y="636609"/>
                  </a:lnTo>
                  <a:close/>
                </a:path>
                <a:path w="4444" h="661034">
                  <a:moveTo>
                    <a:pt x="0" y="513860"/>
                  </a:moveTo>
                  <a:lnTo>
                    <a:pt x="0" y="538501"/>
                  </a:lnTo>
                  <a:lnTo>
                    <a:pt x="3962" y="539092"/>
                  </a:lnTo>
                  <a:lnTo>
                    <a:pt x="3962" y="514448"/>
                  </a:lnTo>
                  <a:lnTo>
                    <a:pt x="0" y="513860"/>
                  </a:lnTo>
                  <a:close/>
                </a:path>
                <a:path w="4444" h="661034">
                  <a:moveTo>
                    <a:pt x="0" y="426530"/>
                  </a:moveTo>
                  <a:lnTo>
                    <a:pt x="0" y="451272"/>
                  </a:lnTo>
                  <a:lnTo>
                    <a:pt x="3962" y="452094"/>
                  </a:lnTo>
                  <a:lnTo>
                    <a:pt x="3962" y="427334"/>
                  </a:lnTo>
                  <a:lnTo>
                    <a:pt x="0" y="426530"/>
                  </a:lnTo>
                  <a:close/>
                </a:path>
                <a:path w="4444" h="661034">
                  <a:moveTo>
                    <a:pt x="3962" y="0"/>
                  </a:moveTo>
                  <a:lnTo>
                    <a:pt x="0" y="1183"/>
                  </a:lnTo>
                  <a:lnTo>
                    <a:pt x="0" y="29470"/>
                  </a:lnTo>
                  <a:lnTo>
                    <a:pt x="3962" y="28237"/>
                  </a:lnTo>
                  <a:lnTo>
                    <a:pt x="3962" y="0"/>
                  </a:lnTo>
                  <a:close/>
                </a:path>
                <a:path w="4444" h="661034">
                  <a:moveTo>
                    <a:pt x="3962" y="293709"/>
                  </a:moveTo>
                  <a:lnTo>
                    <a:pt x="0" y="293709"/>
                  </a:lnTo>
                  <a:lnTo>
                    <a:pt x="0" y="320379"/>
                  </a:lnTo>
                  <a:lnTo>
                    <a:pt x="3962" y="320379"/>
                  </a:lnTo>
                  <a:lnTo>
                    <a:pt x="3962" y="293709"/>
                  </a:lnTo>
                  <a:close/>
                </a:path>
                <a:path w="4444" h="661034">
                  <a:moveTo>
                    <a:pt x="0" y="260443"/>
                  </a:moveTo>
                  <a:lnTo>
                    <a:pt x="0" y="287089"/>
                  </a:lnTo>
                  <a:lnTo>
                    <a:pt x="1308" y="287359"/>
                  </a:lnTo>
                  <a:lnTo>
                    <a:pt x="3962" y="286811"/>
                  </a:lnTo>
                  <a:lnTo>
                    <a:pt x="3962" y="260689"/>
                  </a:lnTo>
                  <a:lnTo>
                    <a:pt x="1308" y="260689"/>
                  </a:lnTo>
                  <a:lnTo>
                    <a:pt x="0" y="260443"/>
                  </a:lnTo>
                  <a:close/>
                </a:path>
                <a:path w="4444" h="661034">
                  <a:moveTo>
                    <a:pt x="3962" y="260190"/>
                  </a:moveTo>
                  <a:lnTo>
                    <a:pt x="1308" y="260689"/>
                  </a:lnTo>
                  <a:lnTo>
                    <a:pt x="3962" y="260689"/>
                  </a:lnTo>
                  <a:lnTo>
                    <a:pt x="3962" y="260190"/>
                  </a:lnTo>
                  <a:close/>
                </a:path>
                <a:path w="4444" h="661034">
                  <a:moveTo>
                    <a:pt x="3962" y="156549"/>
                  </a:moveTo>
                  <a:lnTo>
                    <a:pt x="1308" y="156549"/>
                  </a:lnTo>
                  <a:lnTo>
                    <a:pt x="3962" y="157049"/>
                  </a:lnTo>
                  <a:lnTo>
                    <a:pt x="3962" y="156549"/>
                  </a:lnTo>
                  <a:close/>
                </a:path>
                <a:path w="4444" h="661034">
                  <a:moveTo>
                    <a:pt x="3962" y="103863"/>
                  </a:moveTo>
                  <a:lnTo>
                    <a:pt x="0" y="111879"/>
                  </a:lnTo>
                  <a:lnTo>
                    <a:pt x="0" y="125600"/>
                  </a:lnTo>
                  <a:lnTo>
                    <a:pt x="215" y="126069"/>
                  </a:lnTo>
                  <a:lnTo>
                    <a:pt x="1752" y="128609"/>
                  </a:lnTo>
                  <a:lnTo>
                    <a:pt x="3682" y="129879"/>
                  </a:lnTo>
                  <a:lnTo>
                    <a:pt x="1308" y="129879"/>
                  </a:lnTo>
                  <a:lnTo>
                    <a:pt x="0" y="130150"/>
                  </a:lnTo>
                  <a:lnTo>
                    <a:pt x="0" y="156796"/>
                  </a:lnTo>
                  <a:lnTo>
                    <a:pt x="1308" y="156549"/>
                  </a:lnTo>
                  <a:lnTo>
                    <a:pt x="3962" y="156549"/>
                  </a:lnTo>
                  <a:lnTo>
                    <a:pt x="3962" y="103863"/>
                  </a:lnTo>
                  <a:close/>
                </a:path>
              </a:pathLst>
            </a:custGeom>
            <a:solidFill>
              <a:srgbClr val="70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3" name="object 3240">
              <a:extLst>
                <a:ext uri="{FF2B5EF4-FFF2-40B4-BE49-F238E27FC236}">
                  <a16:creationId xmlns:a16="http://schemas.microsoft.com/office/drawing/2014/main" id="{42A8373C-1D15-053F-77F3-630E73CA18EF}"/>
                </a:ext>
              </a:extLst>
            </p:cNvPr>
            <p:cNvSpPr/>
            <p:nvPr/>
          </p:nvSpPr>
          <p:spPr>
            <a:xfrm>
              <a:off x="1203820" y="7578319"/>
              <a:ext cx="4445" cy="662305"/>
            </a:xfrm>
            <a:custGeom>
              <a:avLst/>
              <a:gdLst/>
              <a:ahLst/>
              <a:cxnLst/>
              <a:rect l="l" t="t" r="r" b="b"/>
              <a:pathLst>
                <a:path w="4444" h="662304">
                  <a:moveTo>
                    <a:pt x="3962" y="637793"/>
                  </a:moveTo>
                  <a:lnTo>
                    <a:pt x="0" y="637793"/>
                  </a:lnTo>
                  <a:lnTo>
                    <a:pt x="0" y="661923"/>
                  </a:lnTo>
                  <a:lnTo>
                    <a:pt x="3962" y="661923"/>
                  </a:lnTo>
                  <a:lnTo>
                    <a:pt x="3962" y="637793"/>
                  </a:lnTo>
                  <a:close/>
                </a:path>
                <a:path w="4444" h="662304">
                  <a:moveTo>
                    <a:pt x="0" y="515631"/>
                  </a:moveTo>
                  <a:lnTo>
                    <a:pt x="0" y="540276"/>
                  </a:lnTo>
                  <a:lnTo>
                    <a:pt x="3962" y="540867"/>
                  </a:lnTo>
                  <a:lnTo>
                    <a:pt x="3962" y="516219"/>
                  </a:lnTo>
                  <a:lnTo>
                    <a:pt x="0" y="515631"/>
                  </a:lnTo>
                  <a:close/>
                </a:path>
                <a:path w="4444" h="662304">
                  <a:moveTo>
                    <a:pt x="0" y="428517"/>
                  </a:moveTo>
                  <a:lnTo>
                    <a:pt x="0" y="453277"/>
                  </a:lnTo>
                  <a:lnTo>
                    <a:pt x="3962" y="454100"/>
                  </a:lnTo>
                  <a:lnTo>
                    <a:pt x="3962" y="429322"/>
                  </a:lnTo>
                  <a:lnTo>
                    <a:pt x="0" y="428517"/>
                  </a:lnTo>
                  <a:close/>
                </a:path>
                <a:path w="4444" h="662304">
                  <a:moveTo>
                    <a:pt x="3962" y="0"/>
                  </a:moveTo>
                  <a:lnTo>
                    <a:pt x="0" y="1183"/>
                  </a:lnTo>
                  <a:lnTo>
                    <a:pt x="0" y="29421"/>
                  </a:lnTo>
                  <a:lnTo>
                    <a:pt x="3962" y="28188"/>
                  </a:lnTo>
                  <a:lnTo>
                    <a:pt x="3962" y="0"/>
                  </a:lnTo>
                  <a:close/>
                </a:path>
                <a:path w="4444" h="662304">
                  <a:moveTo>
                    <a:pt x="3962" y="294893"/>
                  </a:moveTo>
                  <a:lnTo>
                    <a:pt x="0" y="294893"/>
                  </a:lnTo>
                  <a:lnTo>
                    <a:pt x="0" y="321563"/>
                  </a:lnTo>
                  <a:lnTo>
                    <a:pt x="3962" y="321563"/>
                  </a:lnTo>
                  <a:lnTo>
                    <a:pt x="3962" y="294893"/>
                  </a:lnTo>
                  <a:close/>
                </a:path>
                <a:path w="4444" h="662304">
                  <a:moveTo>
                    <a:pt x="3962" y="260627"/>
                  </a:moveTo>
                  <a:lnTo>
                    <a:pt x="0" y="261373"/>
                  </a:lnTo>
                  <a:lnTo>
                    <a:pt x="0" y="287994"/>
                  </a:lnTo>
                  <a:lnTo>
                    <a:pt x="3962" y="287176"/>
                  </a:lnTo>
                  <a:lnTo>
                    <a:pt x="3962" y="260627"/>
                  </a:lnTo>
                  <a:close/>
                </a:path>
                <a:path w="4444" h="662304">
                  <a:moveTo>
                    <a:pt x="3962" y="98465"/>
                  </a:moveTo>
                  <a:lnTo>
                    <a:pt x="2206" y="100583"/>
                  </a:lnTo>
                  <a:lnTo>
                    <a:pt x="0" y="105046"/>
                  </a:lnTo>
                  <a:lnTo>
                    <a:pt x="0" y="158232"/>
                  </a:lnTo>
                  <a:lnTo>
                    <a:pt x="3962" y="158979"/>
                  </a:lnTo>
                  <a:lnTo>
                    <a:pt x="3962" y="98465"/>
                  </a:lnTo>
                  <a:close/>
                </a:path>
              </a:pathLst>
            </a:custGeom>
            <a:solidFill>
              <a:srgbClr val="6F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4" name="object 3241">
              <a:extLst>
                <a:ext uri="{FF2B5EF4-FFF2-40B4-BE49-F238E27FC236}">
                  <a16:creationId xmlns:a16="http://schemas.microsoft.com/office/drawing/2014/main" id="{23669DA8-F618-1130-5765-0D323F86B233}"/>
                </a:ext>
              </a:extLst>
            </p:cNvPr>
            <p:cNvSpPr/>
            <p:nvPr/>
          </p:nvSpPr>
          <p:spPr>
            <a:xfrm>
              <a:off x="1207770" y="7577139"/>
              <a:ext cx="4445" cy="663575"/>
            </a:xfrm>
            <a:custGeom>
              <a:avLst/>
              <a:gdLst/>
              <a:ahLst/>
              <a:cxnLst/>
              <a:rect l="l" t="t" r="r" b="b"/>
              <a:pathLst>
                <a:path w="4444" h="663575">
                  <a:moveTo>
                    <a:pt x="3962" y="638477"/>
                  </a:moveTo>
                  <a:lnTo>
                    <a:pt x="2439" y="638972"/>
                  </a:lnTo>
                  <a:lnTo>
                    <a:pt x="0" y="638972"/>
                  </a:lnTo>
                  <a:lnTo>
                    <a:pt x="0" y="663102"/>
                  </a:lnTo>
                  <a:lnTo>
                    <a:pt x="3962" y="663102"/>
                  </a:lnTo>
                  <a:lnTo>
                    <a:pt x="3962" y="638477"/>
                  </a:lnTo>
                  <a:close/>
                </a:path>
                <a:path w="4444" h="663575">
                  <a:moveTo>
                    <a:pt x="0" y="517397"/>
                  </a:moveTo>
                  <a:lnTo>
                    <a:pt x="0" y="542044"/>
                  </a:lnTo>
                  <a:lnTo>
                    <a:pt x="3962" y="542635"/>
                  </a:lnTo>
                  <a:lnTo>
                    <a:pt x="3962" y="517985"/>
                  </a:lnTo>
                  <a:lnTo>
                    <a:pt x="0" y="517397"/>
                  </a:lnTo>
                  <a:close/>
                </a:path>
                <a:path w="4444" h="663575">
                  <a:moveTo>
                    <a:pt x="0" y="430498"/>
                  </a:moveTo>
                  <a:lnTo>
                    <a:pt x="0" y="455276"/>
                  </a:lnTo>
                  <a:lnTo>
                    <a:pt x="3962" y="456099"/>
                  </a:lnTo>
                  <a:lnTo>
                    <a:pt x="3962" y="431303"/>
                  </a:lnTo>
                  <a:lnTo>
                    <a:pt x="0" y="430498"/>
                  </a:lnTo>
                  <a:close/>
                </a:path>
                <a:path w="4444" h="663575">
                  <a:moveTo>
                    <a:pt x="3962" y="0"/>
                  </a:moveTo>
                  <a:lnTo>
                    <a:pt x="0" y="1183"/>
                  </a:lnTo>
                  <a:lnTo>
                    <a:pt x="0" y="29372"/>
                  </a:lnTo>
                  <a:lnTo>
                    <a:pt x="3962" y="28139"/>
                  </a:lnTo>
                  <a:lnTo>
                    <a:pt x="3962" y="0"/>
                  </a:lnTo>
                  <a:close/>
                </a:path>
                <a:path w="4444" h="663575">
                  <a:moveTo>
                    <a:pt x="3962" y="295754"/>
                  </a:moveTo>
                  <a:lnTo>
                    <a:pt x="2821" y="296072"/>
                  </a:lnTo>
                  <a:lnTo>
                    <a:pt x="0" y="296072"/>
                  </a:lnTo>
                  <a:lnTo>
                    <a:pt x="0" y="322742"/>
                  </a:lnTo>
                  <a:lnTo>
                    <a:pt x="3962" y="322742"/>
                  </a:lnTo>
                  <a:lnTo>
                    <a:pt x="3962" y="295754"/>
                  </a:lnTo>
                  <a:close/>
                </a:path>
                <a:path w="4444" h="663575">
                  <a:moveTo>
                    <a:pt x="3962" y="261062"/>
                  </a:moveTo>
                  <a:lnTo>
                    <a:pt x="0" y="261809"/>
                  </a:lnTo>
                  <a:lnTo>
                    <a:pt x="0" y="288358"/>
                  </a:lnTo>
                  <a:lnTo>
                    <a:pt x="3962" y="287540"/>
                  </a:lnTo>
                  <a:lnTo>
                    <a:pt x="3962" y="261062"/>
                  </a:lnTo>
                  <a:close/>
                </a:path>
                <a:path w="4444" h="663575">
                  <a:moveTo>
                    <a:pt x="3962" y="94883"/>
                  </a:moveTo>
                  <a:lnTo>
                    <a:pt x="0" y="99660"/>
                  </a:lnTo>
                  <a:lnTo>
                    <a:pt x="0" y="160156"/>
                  </a:lnTo>
                  <a:lnTo>
                    <a:pt x="3962" y="160902"/>
                  </a:lnTo>
                  <a:lnTo>
                    <a:pt x="3962" y="94883"/>
                  </a:lnTo>
                  <a:close/>
                </a:path>
              </a:pathLst>
            </a:custGeom>
            <a:solidFill>
              <a:srgbClr val="6E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5" name="object 3242">
              <a:extLst>
                <a:ext uri="{FF2B5EF4-FFF2-40B4-BE49-F238E27FC236}">
                  <a16:creationId xmlns:a16="http://schemas.microsoft.com/office/drawing/2014/main" id="{B552E31D-7D8B-62BF-F0E2-44FBE8D26375}"/>
                </a:ext>
              </a:extLst>
            </p:cNvPr>
            <p:cNvSpPr/>
            <p:nvPr/>
          </p:nvSpPr>
          <p:spPr>
            <a:xfrm>
              <a:off x="1211732" y="7575912"/>
              <a:ext cx="4445" cy="664845"/>
            </a:xfrm>
            <a:custGeom>
              <a:avLst/>
              <a:gdLst/>
              <a:ahLst/>
              <a:cxnLst/>
              <a:rect l="l" t="t" r="r" b="b"/>
              <a:pathLst>
                <a:path w="4444" h="664845">
                  <a:moveTo>
                    <a:pt x="3962" y="638415"/>
                  </a:moveTo>
                  <a:lnTo>
                    <a:pt x="0" y="639704"/>
                  </a:lnTo>
                  <a:lnTo>
                    <a:pt x="0" y="664330"/>
                  </a:lnTo>
                  <a:lnTo>
                    <a:pt x="1028" y="664330"/>
                  </a:lnTo>
                  <a:lnTo>
                    <a:pt x="3962" y="663811"/>
                  </a:lnTo>
                  <a:lnTo>
                    <a:pt x="3962" y="638415"/>
                  </a:lnTo>
                  <a:close/>
                </a:path>
                <a:path w="4444" h="664845">
                  <a:moveTo>
                    <a:pt x="0" y="519212"/>
                  </a:moveTo>
                  <a:lnTo>
                    <a:pt x="0" y="543863"/>
                  </a:lnTo>
                  <a:lnTo>
                    <a:pt x="3962" y="544454"/>
                  </a:lnTo>
                  <a:lnTo>
                    <a:pt x="3962" y="519800"/>
                  </a:lnTo>
                  <a:lnTo>
                    <a:pt x="0" y="519212"/>
                  </a:lnTo>
                  <a:close/>
                </a:path>
                <a:path w="4444" h="664845">
                  <a:moveTo>
                    <a:pt x="0" y="432530"/>
                  </a:moveTo>
                  <a:lnTo>
                    <a:pt x="0" y="457326"/>
                  </a:lnTo>
                  <a:lnTo>
                    <a:pt x="3962" y="458148"/>
                  </a:lnTo>
                  <a:lnTo>
                    <a:pt x="3962" y="433334"/>
                  </a:lnTo>
                  <a:lnTo>
                    <a:pt x="0" y="432530"/>
                  </a:lnTo>
                  <a:close/>
                </a:path>
                <a:path w="4444" h="664845">
                  <a:moveTo>
                    <a:pt x="3962" y="0"/>
                  </a:moveTo>
                  <a:lnTo>
                    <a:pt x="3708" y="120"/>
                  </a:lnTo>
                  <a:lnTo>
                    <a:pt x="0" y="1227"/>
                  </a:lnTo>
                  <a:lnTo>
                    <a:pt x="0" y="29367"/>
                  </a:lnTo>
                  <a:lnTo>
                    <a:pt x="3962" y="28134"/>
                  </a:lnTo>
                  <a:lnTo>
                    <a:pt x="3962" y="0"/>
                  </a:lnTo>
                  <a:close/>
                </a:path>
                <a:path w="4444" h="664845">
                  <a:moveTo>
                    <a:pt x="3962" y="295877"/>
                  </a:moveTo>
                  <a:lnTo>
                    <a:pt x="0" y="296982"/>
                  </a:lnTo>
                  <a:lnTo>
                    <a:pt x="0" y="323970"/>
                  </a:lnTo>
                  <a:lnTo>
                    <a:pt x="2183" y="323970"/>
                  </a:lnTo>
                  <a:lnTo>
                    <a:pt x="3962" y="323609"/>
                  </a:lnTo>
                  <a:lnTo>
                    <a:pt x="3962" y="295877"/>
                  </a:lnTo>
                  <a:close/>
                </a:path>
                <a:path w="4444" h="664845">
                  <a:moveTo>
                    <a:pt x="3962" y="261544"/>
                  </a:moveTo>
                  <a:lnTo>
                    <a:pt x="0" y="262290"/>
                  </a:lnTo>
                  <a:lnTo>
                    <a:pt x="0" y="288767"/>
                  </a:lnTo>
                  <a:lnTo>
                    <a:pt x="3962" y="287949"/>
                  </a:lnTo>
                  <a:lnTo>
                    <a:pt x="3962" y="261544"/>
                  </a:lnTo>
                  <a:close/>
                </a:path>
                <a:path w="4444" h="664845">
                  <a:moveTo>
                    <a:pt x="3962" y="91717"/>
                  </a:moveTo>
                  <a:lnTo>
                    <a:pt x="2720" y="92830"/>
                  </a:lnTo>
                  <a:lnTo>
                    <a:pt x="0" y="96110"/>
                  </a:lnTo>
                  <a:lnTo>
                    <a:pt x="0" y="162129"/>
                  </a:lnTo>
                  <a:lnTo>
                    <a:pt x="3962" y="162875"/>
                  </a:lnTo>
                  <a:lnTo>
                    <a:pt x="3962" y="91717"/>
                  </a:lnTo>
                  <a:close/>
                </a:path>
              </a:pathLst>
            </a:custGeom>
            <a:solidFill>
              <a:srgbClr val="6D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6" name="object 3243">
              <a:extLst>
                <a:ext uri="{FF2B5EF4-FFF2-40B4-BE49-F238E27FC236}">
                  <a16:creationId xmlns:a16="http://schemas.microsoft.com/office/drawing/2014/main" id="{9CAF0523-06B9-937F-6946-25FED9F746E9}"/>
                </a:ext>
              </a:extLst>
            </p:cNvPr>
            <p:cNvSpPr/>
            <p:nvPr/>
          </p:nvSpPr>
          <p:spPr>
            <a:xfrm>
              <a:off x="1215682" y="7574045"/>
              <a:ext cx="4445" cy="666115"/>
            </a:xfrm>
            <a:custGeom>
              <a:avLst/>
              <a:gdLst/>
              <a:ahLst/>
              <a:cxnLst/>
              <a:rect l="l" t="t" r="r" b="b"/>
              <a:pathLst>
                <a:path w="4444" h="666115">
                  <a:moveTo>
                    <a:pt x="3962" y="638960"/>
                  </a:moveTo>
                  <a:lnTo>
                    <a:pt x="2336" y="639526"/>
                  </a:lnTo>
                  <a:lnTo>
                    <a:pt x="0" y="640286"/>
                  </a:lnTo>
                  <a:lnTo>
                    <a:pt x="0" y="665680"/>
                  </a:lnTo>
                  <a:lnTo>
                    <a:pt x="3962" y="664981"/>
                  </a:lnTo>
                  <a:lnTo>
                    <a:pt x="3962" y="638960"/>
                  </a:lnTo>
                  <a:close/>
                </a:path>
                <a:path w="4444" h="666115">
                  <a:moveTo>
                    <a:pt x="0" y="521665"/>
                  </a:moveTo>
                  <a:lnTo>
                    <a:pt x="0" y="546319"/>
                  </a:lnTo>
                  <a:lnTo>
                    <a:pt x="3962" y="546910"/>
                  </a:lnTo>
                  <a:lnTo>
                    <a:pt x="3962" y="522253"/>
                  </a:lnTo>
                  <a:lnTo>
                    <a:pt x="0" y="521665"/>
                  </a:lnTo>
                  <a:close/>
                </a:path>
                <a:path w="4444" h="666115">
                  <a:moveTo>
                    <a:pt x="0" y="435199"/>
                  </a:moveTo>
                  <a:lnTo>
                    <a:pt x="0" y="460012"/>
                  </a:lnTo>
                  <a:lnTo>
                    <a:pt x="3962" y="460835"/>
                  </a:lnTo>
                  <a:lnTo>
                    <a:pt x="3962" y="436003"/>
                  </a:lnTo>
                  <a:lnTo>
                    <a:pt x="0" y="435199"/>
                  </a:lnTo>
                  <a:close/>
                </a:path>
                <a:path w="4444" h="666115">
                  <a:moveTo>
                    <a:pt x="3962" y="0"/>
                  </a:moveTo>
                  <a:lnTo>
                    <a:pt x="0" y="1872"/>
                  </a:lnTo>
                  <a:lnTo>
                    <a:pt x="0" y="30005"/>
                  </a:lnTo>
                  <a:lnTo>
                    <a:pt x="3962" y="28773"/>
                  </a:lnTo>
                  <a:lnTo>
                    <a:pt x="3962" y="0"/>
                  </a:lnTo>
                  <a:close/>
                </a:path>
                <a:path w="4444" h="666115">
                  <a:moveTo>
                    <a:pt x="3962" y="296643"/>
                  </a:moveTo>
                  <a:lnTo>
                    <a:pt x="0" y="297747"/>
                  </a:lnTo>
                  <a:lnTo>
                    <a:pt x="0" y="325479"/>
                  </a:lnTo>
                  <a:lnTo>
                    <a:pt x="3962" y="324676"/>
                  </a:lnTo>
                  <a:lnTo>
                    <a:pt x="3962" y="296643"/>
                  </a:lnTo>
                  <a:close/>
                </a:path>
                <a:path w="4444" h="666115">
                  <a:moveTo>
                    <a:pt x="3962" y="262667"/>
                  </a:moveTo>
                  <a:lnTo>
                    <a:pt x="0" y="263413"/>
                  </a:lnTo>
                  <a:lnTo>
                    <a:pt x="0" y="289818"/>
                  </a:lnTo>
                  <a:lnTo>
                    <a:pt x="3962" y="289000"/>
                  </a:lnTo>
                  <a:lnTo>
                    <a:pt x="3962" y="262667"/>
                  </a:lnTo>
                  <a:close/>
                </a:path>
                <a:path w="4444" h="666115">
                  <a:moveTo>
                    <a:pt x="3962" y="90043"/>
                  </a:moveTo>
                  <a:lnTo>
                    <a:pt x="0" y="93595"/>
                  </a:lnTo>
                  <a:lnTo>
                    <a:pt x="0" y="164740"/>
                  </a:lnTo>
                  <a:lnTo>
                    <a:pt x="3962" y="165486"/>
                  </a:lnTo>
                  <a:lnTo>
                    <a:pt x="3962" y="137647"/>
                  </a:lnTo>
                  <a:lnTo>
                    <a:pt x="1396" y="136606"/>
                  </a:lnTo>
                  <a:lnTo>
                    <a:pt x="3962" y="135559"/>
                  </a:lnTo>
                  <a:lnTo>
                    <a:pt x="3962" y="90043"/>
                  </a:lnTo>
                  <a:close/>
                </a:path>
              </a:pathLst>
            </a:custGeom>
            <a:solidFill>
              <a:srgbClr val="6B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7" name="object 3244">
              <a:extLst>
                <a:ext uri="{FF2B5EF4-FFF2-40B4-BE49-F238E27FC236}">
                  <a16:creationId xmlns:a16="http://schemas.microsoft.com/office/drawing/2014/main" id="{685BB01A-B045-F760-1847-345500CFC36B}"/>
                </a:ext>
              </a:extLst>
            </p:cNvPr>
            <p:cNvSpPr/>
            <p:nvPr/>
          </p:nvSpPr>
          <p:spPr>
            <a:xfrm>
              <a:off x="1219644" y="7572172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9452"/>
                  </a:moveTo>
                  <a:lnTo>
                    <a:pt x="0" y="640833"/>
                  </a:lnTo>
                  <a:lnTo>
                    <a:pt x="0" y="666853"/>
                  </a:lnTo>
                  <a:lnTo>
                    <a:pt x="305" y="666799"/>
                  </a:lnTo>
                  <a:lnTo>
                    <a:pt x="3962" y="665467"/>
                  </a:lnTo>
                  <a:lnTo>
                    <a:pt x="3962" y="639452"/>
                  </a:lnTo>
                  <a:close/>
                </a:path>
                <a:path w="4444" h="667384">
                  <a:moveTo>
                    <a:pt x="0" y="524126"/>
                  </a:moveTo>
                  <a:lnTo>
                    <a:pt x="0" y="548783"/>
                  </a:lnTo>
                  <a:lnTo>
                    <a:pt x="3962" y="549374"/>
                  </a:lnTo>
                  <a:lnTo>
                    <a:pt x="3962" y="524714"/>
                  </a:lnTo>
                  <a:lnTo>
                    <a:pt x="0" y="524126"/>
                  </a:lnTo>
                  <a:close/>
                </a:path>
                <a:path w="4444" h="667384">
                  <a:moveTo>
                    <a:pt x="0" y="437876"/>
                  </a:moveTo>
                  <a:lnTo>
                    <a:pt x="0" y="462708"/>
                  </a:lnTo>
                  <a:lnTo>
                    <a:pt x="3962" y="463530"/>
                  </a:lnTo>
                  <a:lnTo>
                    <a:pt x="3962" y="438680"/>
                  </a:lnTo>
                  <a:lnTo>
                    <a:pt x="0" y="437876"/>
                  </a:lnTo>
                  <a:close/>
                </a:path>
                <a:path w="4444" h="667384">
                  <a:moveTo>
                    <a:pt x="3962" y="0"/>
                  </a:moveTo>
                  <a:lnTo>
                    <a:pt x="0" y="1872"/>
                  </a:lnTo>
                  <a:lnTo>
                    <a:pt x="0" y="30645"/>
                  </a:lnTo>
                  <a:lnTo>
                    <a:pt x="3962" y="29413"/>
                  </a:lnTo>
                  <a:lnTo>
                    <a:pt x="3962" y="0"/>
                  </a:lnTo>
                  <a:close/>
                </a:path>
                <a:path w="4444" h="667384">
                  <a:moveTo>
                    <a:pt x="3962" y="297411"/>
                  </a:moveTo>
                  <a:lnTo>
                    <a:pt x="0" y="298516"/>
                  </a:lnTo>
                  <a:lnTo>
                    <a:pt x="0" y="326549"/>
                  </a:lnTo>
                  <a:lnTo>
                    <a:pt x="3962" y="325746"/>
                  </a:lnTo>
                  <a:lnTo>
                    <a:pt x="3962" y="297411"/>
                  </a:lnTo>
                  <a:close/>
                </a:path>
                <a:path w="4444" h="667384">
                  <a:moveTo>
                    <a:pt x="3962" y="262684"/>
                  </a:moveTo>
                  <a:lnTo>
                    <a:pt x="1754" y="264209"/>
                  </a:lnTo>
                  <a:lnTo>
                    <a:pt x="0" y="264540"/>
                  </a:lnTo>
                  <a:lnTo>
                    <a:pt x="0" y="290873"/>
                  </a:lnTo>
                  <a:lnTo>
                    <a:pt x="3962" y="290055"/>
                  </a:lnTo>
                  <a:lnTo>
                    <a:pt x="3962" y="262684"/>
                  </a:lnTo>
                  <a:close/>
                </a:path>
                <a:path w="4444" h="667384">
                  <a:moveTo>
                    <a:pt x="0" y="139520"/>
                  </a:moveTo>
                  <a:lnTo>
                    <a:pt x="0" y="167359"/>
                  </a:lnTo>
                  <a:lnTo>
                    <a:pt x="1754" y="167689"/>
                  </a:lnTo>
                  <a:lnTo>
                    <a:pt x="3962" y="169215"/>
                  </a:lnTo>
                  <a:lnTo>
                    <a:pt x="3962" y="141127"/>
                  </a:lnTo>
                  <a:lnTo>
                    <a:pt x="0" y="139520"/>
                  </a:lnTo>
                  <a:close/>
                </a:path>
                <a:path w="4444" h="667384">
                  <a:moveTo>
                    <a:pt x="3962" y="88364"/>
                  </a:moveTo>
                  <a:lnTo>
                    <a:pt x="0" y="91916"/>
                  </a:lnTo>
                  <a:lnTo>
                    <a:pt x="0" y="137432"/>
                  </a:lnTo>
                  <a:lnTo>
                    <a:pt x="546" y="137209"/>
                  </a:lnTo>
                  <a:lnTo>
                    <a:pt x="3086" y="134669"/>
                  </a:lnTo>
                  <a:lnTo>
                    <a:pt x="3962" y="132212"/>
                  </a:lnTo>
                  <a:lnTo>
                    <a:pt x="3962" y="88364"/>
                  </a:lnTo>
                  <a:close/>
                </a:path>
              </a:pathLst>
            </a:custGeom>
            <a:solidFill>
              <a:srgbClr val="6A9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8" name="object 3245">
              <a:extLst>
                <a:ext uri="{FF2B5EF4-FFF2-40B4-BE49-F238E27FC236}">
                  <a16:creationId xmlns:a16="http://schemas.microsoft.com/office/drawing/2014/main" id="{96D4A6A4-AC38-EA65-2C68-39A0313CE2A1}"/>
                </a:ext>
              </a:extLst>
            </p:cNvPr>
            <p:cNvSpPr/>
            <p:nvPr/>
          </p:nvSpPr>
          <p:spPr>
            <a:xfrm>
              <a:off x="1223594" y="7570305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9389"/>
                  </a:moveTo>
                  <a:lnTo>
                    <a:pt x="1714" y="640726"/>
                  </a:lnTo>
                  <a:lnTo>
                    <a:pt x="0" y="641324"/>
                  </a:lnTo>
                  <a:lnTo>
                    <a:pt x="0" y="667338"/>
                  </a:lnTo>
                  <a:lnTo>
                    <a:pt x="3962" y="665884"/>
                  </a:lnTo>
                  <a:lnTo>
                    <a:pt x="3962" y="639389"/>
                  </a:lnTo>
                  <a:close/>
                </a:path>
                <a:path w="4444" h="667384">
                  <a:moveTo>
                    <a:pt x="0" y="526579"/>
                  </a:moveTo>
                  <a:lnTo>
                    <a:pt x="0" y="551239"/>
                  </a:lnTo>
                  <a:lnTo>
                    <a:pt x="3962" y="551830"/>
                  </a:lnTo>
                  <a:lnTo>
                    <a:pt x="3962" y="527167"/>
                  </a:lnTo>
                  <a:lnTo>
                    <a:pt x="0" y="526579"/>
                  </a:lnTo>
                  <a:close/>
                </a:path>
                <a:path w="4444" h="667384">
                  <a:moveTo>
                    <a:pt x="0" y="440544"/>
                  </a:moveTo>
                  <a:lnTo>
                    <a:pt x="0" y="465394"/>
                  </a:lnTo>
                  <a:lnTo>
                    <a:pt x="3962" y="466216"/>
                  </a:lnTo>
                  <a:lnTo>
                    <a:pt x="3962" y="441348"/>
                  </a:lnTo>
                  <a:lnTo>
                    <a:pt x="0" y="440544"/>
                  </a:lnTo>
                  <a:close/>
                </a:path>
                <a:path w="4444" h="667384">
                  <a:moveTo>
                    <a:pt x="3962" y="0"/>
                  </a:moveTo>
                  <a:lnTo>
                    <a:pt x="0" y="1872"/>
                  </a:lnTo>
                  <a:lnTo>
                    <a:pt x="0" y="31284"/>
                  </a:lnTo>
                  <a:lnTo>
                    <a:pt x="506" y="31126"/>
                  </a:lnTo>
                  <a:lnTo>
                    <a:pt x="3962" y="29702"/>
                  </a:lnTo>
                  <a:lnTo>
                    <a:pt x="3962" y="0"/>
                  </a:lnTo>
                  <a:close/>
                </a:path>
                <a:path w="4444" h="667384">
                  <a:moveTo>
                    <a:pt x="3962" y="298177"/>
                  </a:moveTo>
                  <a:lnTo>
                    <a:pt x="0" y="299282"/>
                  </a:lnTo>
                  <a:lnTo>
                    <a:pt x="0" y="327616"/>
                  </a:lnTo>
                  <a:lnTo>
                    <a:pt x="2859" y="327036"/>
                  </a:lnTo>
                  <a:lnTo>
                    <a:pt x="3962" y="326691"/>
                  </a:lnTo>
                  <a:lnTo>
                    <a:pt x="3962" y="298177"/>
                  </a:lnTo>
                  <a:close/>
                </a:path>
                <a:path w="4444" h="667384">
                  <a:moveTo>
                    <a:pt x="3962" y="261822"/>
                  </a:moveTo>
                  <a:lnTo>
                    <a:pt x="0" y="264560"/>
                  </a:lnTo>
                  <a:lnTo>
                    <a:pt x="0" y="291924"/>
                  </a:lnTo>
                  <a:lnTo>
                    <a:pt x="3962" y="291106"/>
                  </a:lnTo>
                  <a:lnTo>
                    <a:pt x="3962" y="261822"/>
                  </a:lnTo>
                  <a:close/>
                </a:path>
                <a:path w="4444" h="667384">
                  <a:moveTo>
                    <a:pt x="0" y="142989"/>
                  </a:moveTo>
                  <a:lnTo>
                    <a:pt x="0" y="171073"/>
                  </a:lnTo>
                  <a:lnTo>
                    <a:pt x="3962" y="173811"/>
                  </a:lnTo>
                  <a:lnTo>
                    <a:pt x="3962" y="144596"/>
                  </a:lnTo>
                  <a:lnTo>
                    <a:pt x="0" y="142989"/>
                  </a:lnTo>
                  <a:close/>
                </a:path>
                <a:path w="4444" h="667384">
                  <a:moveTo>
                    <a:pt x="3962" y="87768"/>
                  </a:moveTo>
                  <a:lnTo>
                    <a:pt x="776" y="89546"/>
                  </a:lnTo>
                  <a:lnTo>
                    <a:pt x="0" y="90243"/>
                  </a:lnTo>
                  <a:lnTo>
                    <a:pt x="0" y="134115"/>
                  </a:lnTo>
                  <a:lnTo>
                    <a:pt x="495" y="132726"/>
                  </a:lnTo>
                  <a:lnTo>
                    <a:pt x="3962" y="125695"/>
                  </a:lnTo>
                  <a:lnTo>
                    <a:pt x="3962" y="87768"/>
                  </a:lnTo>
                  <a:close/>
                </a:path>
              </a:pathLst>
            </a:custGeom>
            <a:solidFill>
              <a:srgbClr val="69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9" name="object 3246">
              <a:extLst>
                <a:ext uri="{FF2B5EF4-FFF2-40B4-BE49-F238E27FC236}">
                  <a16:creationId xmlns:a16="http://schemas.microsoft.com/office/drawing/2014/main" id="{BD0C99EB-06C0-C053-7271-805FB517EAF0}"/>
                </a:ext>
              </a:extLst>
            </p:cNvPr>
            <p:cNvSpPr/>
            <p:nvPr/>
          </p:nvSpPr>
          <p:spPr>
            <a:xfrm>
              <a:off x="1227556" y="7568432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8905"/>
                  </a:moveTo>
                  <a:lnTo>
                    <a:pt x="0" y="641262"/>
                  </a:lnTo>
                  <a:lnTo>
                    <a:pt x="0" y="667756"/>
                  </a:lnTo>
                  <a:lnTo>
                    <a:pt x="3962" y="666249"/>
                  </a:lnTo>
                  <a:lnTo>
                    <a:pt x="3962" y="638905"/>
                  </a:lnTo>
                  <a:close/>
                </a:path>
                <a:path w="4444" h="668020">
                  <a:moveTo>
                    <a:pt x="0" y="529040"/>
                  </a:moveTo>
                  <a:lnTo>
                    <a:pt x="0" y="553703"/>
                  </a:lnTo>
                  <a:lnTo>
                    <a:pt x="3962" y="554294"/>
                  </a:lnTo>
                  <a:lnTo>
                    <a:pt x="3962" y="529628"/>
                  </a:lnTo>
                  <a:lnTo>
                    <a:pt x="0" y="529040"/>
                  </a:lnTo>
                  <a:close/>
                </a:path>
                <a:path w="4444" h="668020">
                  <a:moveTo>
                    <a:pt x="0" y="443221"/>
                  </a:moveTo>
                  <a:lnTo>
                    <a:pt x="0" y="468089"/>
                  </a:lnTo>
                  <a:lnTo>
                    <a:pt x="3962" y="468911"/>
                  </a:lnTo>
                  <a:lnTo>
                    <a:pt x="3962" y="444026"/>
                  </a:lnTo>
                  <a:lnTo>
                    <a:pt x="0" y="443221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1872"/>
                  </a:lnTo>
                  <a:lnTo>
                    <a:pt x="0" y="31575"/>
                  </a:lnTo>
                  <a:lnTo>
                    <a:pt x="3962" y="29941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493"/>
                  </a:moveTo>
                  <a:lnTo>
                    <a:pt x="1257" y="299699"/>
                  </a:lnTo>
                  <a:lnTo>
                    <a:pt x="0" y="300050"/>
                  </a:lnTo>
                  <a:lnTo>
                    <a:pt x="0" y="328564"/>
                  </a:lnTo>
                  <a:lnTo>
                    <a:pt x="3962" y="327322"/>
                  </a:lnTo>
                  <a:lnTo>
                    <a:pt x="3962" y="298493"/>
                  </a:lnTo>
                  <a:close/>
                </a:path>
                <a:path w="4444" h="668020">
                  <a:moveTo>
                    <a:pt x="3962" y="260956"/>
                  </a:moveTo>
                  <a:lnTo>
                    <a:pt x="0" y="263695"/>
                  </a:lnTo>
                  <a:lnTo>
                    <a:pt x="0" y="292979"/>
                  </a:lnTo>
                  <a:lnTo>
                    <a:pt x="3962" y="292160"/>
                  </a:lnTo>
                  <a:lnTo>
                    <a:pt x="3962" y="260956"/>
                  </a:lnTo>
                  <a:close/>
                </a:path>
                <a:path w="4444" h="668020">
                  <a:moveTo>
                    <a:pt x="0" y="146469"/>
                  </a:moveTo>
                  <a:lnTo>
                    <a:pt x="0" y="175684"/>
                  </a:lnTo>
                  <a:lnTo>
                    <a:pt x="3962" y="178422"/>
                  </a:lnTo>
                  <a:lnTo>
                    <a:pt x="3962" y="148076"/>
                  </a:lnTo>
                  <a:lnTo>
                    <a:pt x="0" y="146469"/>
                  </a:lnTo>
                  <a:close/>
                </a:path>
                <a:path w="4444" h="668020">
                  <a:moveTo>
                    <a:pt x="3962" y="87430"/>
                  </a:moveTo>
                  <a:lnTo>
                    <a:pt x="0" y="89641"/>
                  </a:lnTo>
                  <a:lnTo>
                    <a:pt x="0" y="127568"/>
                  </a:lnTo>
                  <a:lnTo>
                    <a:pt x="916" y="125709"/>
                  </a:lnTo>
                  <a:lnTo>
                    <a:pt x="3962" y="121945"/>
                  </a:lnTo>
                  <a:lnTo>
                    <a:pt x="3962" y="87430"/>
                  </a:lnTo>
                  <a:close/>
                </a:path>
              </a:pathLst>
            </a:custGeom>
            <a:solidFill>
              <a:srgbClr val="68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0" name="object 3247">
              <a:extLst>
                <a:ext uri="{FF2B5EF4-FFF2-40B4-BE49-F238E27FC236}">
                  <a16:creationId xmlns:a16="http://schemas.microsoft.com/office/drawing/2014/main" id="{AFB268B2-C4CB-BB57-26CE-114AC52967F8}"/>
                </a:ext>
              </a:extLst>
            </p:cNvPr>
            <p:cNvSpPr/>
            <p:nvPr/>
          </p:nvSpPr>
          <p:spPr>
            <a:xfrm>
              <a:off x="1231506" y="7566897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8091"/>
                  </a:moveTo>
                  <a:lnTo>
                    <a:pt x="0" y="640448"/>
                  </a:lnTo>
                  <a:lnTo>
                    <a:pt x="0" y="667790"/>
                  </a:lnTo>
                  <a:lnTo>
                    <a:pt x="2089" y="666995"/>
                  </a:lnTo>
                  <a:lnTo>
                    <a:pt x="3962" y="665865"/>
                  </a:lnTo>
                  <a:lnTo>
                    <a:pt x="3962" y="638091"/>
                  </a:lnTo>
                  <a:close/>
                </a:path>
                <a:path w="4444" h="668020">
                  <a:moveTo>
                    <a:pt x="0" y="531161"/>
                  </a:moveTo>
                  <a:lnTo>
                    <a:pt x="0" y="555827"/>
                  </a:lnTo>
                  <a:lnTo>
                    <a:pt x="3962" y="556418"/>
                  </a:lnTo>
                  <a:lnTo>
                    <a:pt x="3962" y="531749"/>
                  </a:lnTo>
                  <a:lnTo>
                    <a:pt x="0" y="531161"/>
                  </a:lnTo>
                  <a:close/>
                </a:path>
                <a:path w="4444" h="668020">
                  <a:moveTo>
                    <a:pt x="0" y="445559"/>
                  </a:moveTo>
                  <a:lnTo>
                    <a:pt x="0" y="470444"/>
                  </a:lnTo>
                  <a:lnTo>
                    <a:pt x="3962" y="471266"/>
                  </a:lnTo>
                  <a:lnTo>
                    <a:pt x="3962" y="446363"/>
                  </a:lnTo>
                  <a:lnTo>
                    <a:pt x="0" y="445559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1541"/>
                  </a:lnTo>
                  <a:lnTo>
                    <a:pt x="0" y="31482"/>
                  </a:lnTo>
                  <a:lnTo>
                    <a:pt x="3962" y="29849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268"/>
                  </a:moveTo>
                  <a:lnTo>
                    <a:pt x="0" y="300035"/>
                  </a:lnTo>
                  <a:lnTo>
                    <a:pt x="0" y="328861"/>
                  </a:lnTo>
                  <a:lnTo>
                    <a:pt x="3962" y="327620"/>
                  </a:lnTo>
                  <a:lnTo>
                    <a:pt x="3962" y="298268"/>
                  </a:lnTo>
                  <a:close/>
                </a:path>
                <a:path w="4444" h="668020">
                  <a:moveTo>
                    <a:pt x="3962" y="259763"/>
                  </a:moveTo>
                  <a:lnTo>
                    <a:pt x="0" y="262501"/>
                  </a:lnTo>
                  <a:lnTo>
                    <a:pt x="0" y="293699"/>
                  </a:lnTo>
                  <a:lnTo>
                    <a:pt x="405" y="293615"/>
                  </a:lnTo>
                  <a:lnTo>
                    <a:pt x="3962" y="291278"/>
                  </a:lnTo>
                  <a:lnTo>
                    <a:pt x="3962" y="259763"/>
                  </a:lnTo>
                  <a:close/>
                </a:path>
                <a:path w="4444" h="668020">
                  <a:moveTo>
                    <a:pt x="0" y="149606"/>
                  </a:moveTo>
                  <a:lnTo>
                    <a:pt x="0" y="179949"/>
                  </a:lnTo>
                  <a:lnTo>
                    <a:pt x="3962" y="182687"/>
                  </a:lnTo>
                  <a:lnTo>
                    <a:pt x="3962" y="151213"/>
                  </a:lnTo>
                  <a:lnTo>
                    <a:pt x="0" y="149606"/>
                  </a:lnTo>
                  <a:close/>
                </a:path>
                <a:path w="4444" h="668020">
                  <a:moveTo>
                    <a:pt x="3962" y="86761"/>
                  </a:moveTo>
                  <a:lnTo>
                    <a:pt x="0" y="88972"/>
                  </a:lnTo>
                  <a:lnTo>
                    <a:pt x="0" y="123496"/>
                  </a:lnTo>
                  <a:lnTo>
                    <a:pt x="2105" y="120895"/>
                  </a:lnTo>
                  <a:lnTo>
                    <a:pt x="3962" y="118888"/>
                  </a:lnTo>
                  <a:lnTo>
                    <a:pt x="3962" y="86761"/>
                  </a:lnTo>
                  <a:close/>
                </a:path>
              </a:pathLst>
            </a:custGeom>
            <a:solidFill>
              <a:srgbClr val="67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1" name="object 3248">
              <a:extLst>
                <a:ext uri="{FF2B5EF4-FFF2-40B4-BE49-F238E27FC236}">
                  <a16:creationId xmlns:a16="http://schemas.microsoft.com/office/drawing/2014/main" id="{43717A9F-7EEF-4953-EF01-38BC558AE816}"/>
                </a:ext>
              </a:extLst>
            </p:cNvPr>
            <p:cNvSpPr/>
            <p:nvPr/>
          </p:nvSpPr>
          <p:spPr>
            <a:xfrm>
              <a:off x="1235468" y="7565110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7521"/>
                  </a:moveTo>
                  <a:lnTo>
                    <a:pt x="0" y="639878"/>
                  </a:lnTo>
                  <a:lnTo>
                    <a:pt x="0" y="667652"/>
                  </a:lnTo>
                  <a:lnTo>
                    <a:pt x="3962" y="665263"/>
                  </a:lnTo>
                  <a:lnTo>
                    <a:pt x="3962" y="637521"/>
                  </a:lnTo>
                  <a:close/>
                </a:path>
                <a:path w="4444" h="668020">
                  <a:moveTo>
                    <a:pt x="0" y="533536"/>
                  </a:moveTo>
                  <a:lnTo>
                    <a:pt x="0" y="558205"/>
                  </a:lnTo>
                  <a:lnTo>
                    <a:pt x="3962" y="558796"/>
                  </a:lnTo>
                  <a:lnTo>
                    <a:pt x="3962" y="534124"/>
                  </a:lnTo>
                  <a:lnTo>
                    <a:pt x="0" y="533536"/>
                  </a:lnTo>
                  <a:close/>
                </a:path>
                <a:path w="4444" h="668020">
                  <a:moveTo>
                    <a:pt x="0" y="448149"/>
                  </a:moveTo>
                  <a:lnTo>
                    <a:pt x="0" y="473053"/>
                  </a:lnTo>
                  <a:lnTo>
                    <a:pt x="3962" y="473875"/>
                  </a:lnTo>
                  <a:lnTo>
                    <a:pt x="3962" y="448954"/>
                  </a:lnTo>
                  <a:lnTo>
                    <a:pt x="0" y="448149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2641" y="762"/>
                  </a:lnTo>
                  <a:lnTo>
                    <a:pt x="0" y="1786"/>
                  </a:lnTo>
                  <a:lnTo>
                    <a:pt x="0" y="31635"/>
                  </a:lnTo>
                  <a:lnTo>
                    <a:pt x="3962" y="30002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110"/>
                  </a:moveTo>
                  <a:lnTo>
                    <a:pt x="1892" y="299212"/>
                  </a:lnTo>
                  <a:lnTo>
                    <a:pt x="0" y="300055"/>
                  </a:lnTo>
                  <a:lnTo>
                    <a:pt x="0" y="329406"/>
                  </a:lnTo>
                  <a:lnTo>
                    <a:pt x="3143" y="328421"/>
                  </a:lnTo>
                  <a:lnTo>
                    <a:pt x="3962" y="328063"/>
                  </a:lnTo>
                  <a:lnTo>
                    <a:pt x="3962" y="298110"/>
                  </a:lnTo>
                  <a:close/>
                </a:path>
                <a:path w="4444" h="668020">
                  <a:moveTo>
                    <a:pt x="3962" y="257637"/>
                  </a:moveTo>
                  <a:lnTo>
                    <a:pt x="2471" y="259841"/>
                  </a:lnTo>
                  <a:lnTo>
                    <a:pt x="0" y="261549"/>
                  </a:lnTo>
                  <a:lnTo>
                    <a:pt x="0" y="293065"/>
                  </a:lnTo>
                  <a:lnTo>
                    <a:pt x="3962" y="290462"/>
                  </a:lnTo>
                  <a:lnTo>
                    <a:pt x="3962" y="257637"/>
                  </a:lnTo>
                  <a:close/>
                </a:path>
                <a:path w="4444" h="668020">
                  <a:moveTo>
                    <a:pt x="0" y="153000"/>
                  </a:moveTo>
                  <a:lnTo>
                    <a:pt x="0" y="184474"/>
                  </a:lnTo>
                  <a:lnTo>
                    <a:pt x="2471" y="186181"/>
                  </a:lnTo>
                  <a:lnTo>
                    <a:pt x="3962" y="188386"/>
                  </a:lnTo>
                  <a:lnTo>
                    <a:pt x="3962" y="154607"/>
                  </a:lnTo>
                  <a:lnTo>
                    <a:pt x="0" y="153000"/>
                  </a:lnTo>
                  <a:close/>
                </a:path>
                <a:path w="4444" h="668020">
                  <a:moveTo>
                    <a:pt x="3962" y="87189"/>
                  </a:moveTo>
                  <a:lnTo>
                    <a:pt x="279" y="88391"/>
                  </a:lnTo>
                  <a:lnTo>
                    <a:pt x="0" y="88547"/>
                  </a:lnTo>
                  <a:lnTo>
                    <a:pt x="0" y="120674"/>
                  </a:lnTo>
                  <a:lnTo>
                    <a:pt x="3962" y="116393"/>
                  </a:lnTo>
                  <a:lnTo>
                    <a:pt x="3962" y="87189"/>
                  </a:lnTo>
                  <a:close/>
                </a:path>
              </a:pathLst>
            </a:custGeom>
            <a:solidFill>
              <a:srgbClr val="65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2" name="object 3249">
              <a:extLst>
                <a:ext uri="{FF2B5EF4-FFF2-40B4-BE49-F238E27FC236}">
                  <a16:creationId xmlns:a16="http://schemas.microsoft.com/office/drawing/2014/main" id="{F64456F8-DA95-53CC-9783-32D54D51A8C6}"/>
                </a:ext>
              </a:extLst>
            </p:cNvPr>
            <p:cNvSpPr/>
            <p:nvPr/>
          </p:nvSpPr>
          <p:spPr>
            <a:xfrm>
              <a:off x="1239418" y="7562831"/>
              <a:ext cx="4445" cy="668020"/>
            </a:xfrm>
            <a:custGeom>
              <a:avLst/>
              <a:gdLst/>
              <a:ahLst/>
              <a:cxnLst/>
              <a:rect l="l" t="t" r="r" b="b"/>
              <a:pathLst>
                <a:path w="4444" h="668020">
                  <a:moveTo>
                    <a:pt x="3962" y="637450"/>
                  </a:moveTo>
                  <a:lnTo>
                    <a:pt x="0" y="639807"/>
                  </a:lnTo>
                  <a:lnTo>
                    <a:pt x="0" y="667549"/>
                  </a:lnTo>
                  <a:lnTo>
                    <a:pt x="3962" y="665203"/>
                  </a:lnTo>
                  <a:lnTo>
                    <a:pt x="3962" y="637450"/>
                  </a:lnTo>
                  <a:close/>
                </a:path>
                <a:path w="4444" h="668020">
                  <a:moveTo>
                    <a:pt x="0" y="536401"/>
                  </a:moveTo>
                  <a:lnTo>
                    <a:pt x="0" y="561073"/>
                  </a:lnTo>
                  <a:lnTo>
                    <a:pt x="3962" y="561664"/>
                  </a:lnTo>
                  <a:lnTo>
                    <a:pt x="3962" y="536988"/>
                  </a:lnTo>
                  <a:lnTo>
                    <a:pt x="0" y="536401"/>
                  </a:lnTo>
                  <a:close/>
                </a:path>
                <a:path w="4444" h="668020">
                  <a:moveTo>
                    <a:pt x="0" y="451230"/>
                  </a:moveTo>
                  <a:lnTo>
                    <a:pt x="0" y="476151"/>
                  </a:lnTo>
                  <a:lnTo>
                    <a:pt x="3962" y="476973"/>
                  </a:lnTo>
                  <a:lnTo>
                    <a:pt x="3962" y="452034"/>
                  </a:lnTo>
                  <a:lnTo>
                    <a:pt x="0" y="451230"/>
                  </a:lnTo>
                  <a:close/>
                </a:path>
                <a:path w="4444" h="668020">
                  <a:moveTo>
                    <a:pt x="3962" y="0"/>
                  </a:moveTo>
                  <a:lnTo>
                    <a:pt x="0" y="2285"/>
                  </a:lnTo>
                  <a:lnTo>
                    <a:pt x="0" y="32286"/>
                  </a:lnTo>
                  <a:lnTo>
                    <a:pt x="3167" y="30980"/>
                  </a:lnTo>
                  <a:lnTo>
                    <a:pt x="3962" y="30603"/>
                  </a:lnTo>
                  <a:lnTo>
                    <a:pt x="3962" y="0"/>
                  </a:lnTo>
                  <a:close/>
                </a:path>
                <a:path w="4444" h="668020">
                  <a:moveTo>
                    <a:pt x="3962" y="298288"/>
                  </a:moveTo>
                  <a:lnTo>
                    <a:pt x="0" y="300396"/>
                  </a:lnTo>
                  <a:lnTo>
                    <a:pt x="0" y="330347"/>
                  </a:lnTo>
                  <a:lnTo>
                    <a:pt x="3962" y="328614"/>
                  </a:lnTo>
                  <a:lnTo>
                    <a:pt x="3962" y="298288"/>
                  </a:lnTo>
                  <a:close/>
                </a:path>
                <a:path w="4444" h="668020">
                  <a:moveTo>
                    <a:pt x="3962" y="254073"/>
                  </a:moveTo>
                  <a:lnTo>
                    <a:pt x="0" y="259934"/>
                  </a:lnTo>
                  <a:lnTo>
                    <a:pt x="0" y="292749"/>
                  </a:lnTo>
                  <a:lnTo>
                    <a:pt x="3962" y="290146"/>
                  </a:lnTo>
                  <a:lnTo>
                    <a:pt x="3962" y="254073"/>
                  </a:lnTo>
                  <a:close/>
                </a:path>
                <a:path w="4444" h="668020">
                  <a:moveTo>
                    <a:pt x="0" y="156881"/>
                  </a:moveTo>
                  <a:lnTo>
                    <a:pt x="0" y="190646"/>
                  </a:lnTo>
                  <a:lnTo>
                    <a:pt x="3962" y="196507"/>
                  </a:lnTo>
                  <a:lnTo>
                    <a:pt x="3962" y="159012"/>
                  </a:lnTo>
                  <a:lnTo>
                    <a:pt x="2711" y="157980"/>
                  </a:lnTo>
                  <a:lnTo>
                    <a:pt x="0" y="156881"/>
                  </a:lnTo>
                  <a:close/>
                </a:path>
                <a:path w="4444" h="668020">
                  <a:moveTo>
                    <a:pt x="3962" y="88177"/>
                  </a:moveTo>
                  <a:lnTo>
                    <a:pt x="0" y="89471"/>
                  </a:lnTo>
                  <a:lnTo>
                    <a:pt x="0" y="118685"/>
                  </a:lnTo>
                  <a:lnTo>
                    <a:pt x="3962" y="116362"/>
                  </a:lnTo>
                  <a:lnTo>
                    <a:pt x="3962" y="88177"/>
                  </a:lnTo>
                  <a:close/>
                </a:path>
              </a:pathLst>
            </a:custGeom>
            <a:solidFill>
              <a:srgbClr val="64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3" name="object 3250">
              <a:extLst>
                <a:ext uri="{FF2B5EF4-FFF2-40B4-BE49-F238E27FC236}">
                  <a16:creationId xmlns:a16="http://schemas.microsoft.com/office/drawing/2014/main" id="{2898FC63-1E8C-B900-2A37-CFCB4CC5E86D}"/>
                </a:ext>
              </a:extLst>
            </p:cNvPr>
            <p:cNvSpPr/>
            <p:nvPr/>
          </p:nvSpPr>
          <p:spPr>
            <a:xfrm>
              <a:off x="1243393" y="7562062"/>
              <a:ext cx="4445" cy="666115"/>
            </a:xfrm>
            <a:custGeom>
              <a:avLst/>
              <a:gdLst/>
              <a:ahLst/>
              <a:cxnLst/>
              <a:rect l="l" t="t" r="r" b="b"/>
              <a:pathLst>
                <a:path w="4444" h="666115">
                  <a:moveTo>
                    <a:pt x="3949" y="635863"/>
                  </a:moveTo>
                  <a:lnTo>
                    <a:pt x="0" y="638212"/>
                  </a:lnTo>
                  <a:lnTo>
                    <a:pt x="0" y="665964"/>
                  </a:lnTo>
                  <a:lnTo>
                    <a:pt x="3949" y="663632"/>
                  </a:lnTo>
                  <a:lnTo>
                    <a:pt x="3949" y="635863"/>
                  </a:lnTo>
                  <a:close/>
                </a:path>
                <a:path w="4444" h="666115">
                  <a:moveTo>
                    <a:pt x="0" y="537760"/>
                  </a:moveTo>
                  <a:lnTo>
                    <a:pt x="0" y="562435"/>
                  </a:lnTo>
                  <a:lnTo>
                    <a:pt x="3949" y="563024"/>
                  </a:lnTo>
                  <a:lnTo>
                    <a:pt x="3949" y="538346"/>
                  </a:lnTo>
                  <a:lnTo>
                    <a:pt x="0" y="537760"/>
                  </a:lnTo>
                  <a:close/>
                </a:path>
                <a:path w="4444" h="666115">
                  <a:moveTo>
                    <a:pt x="0" y="452806"/>
                  </a:moveTo>
                  <a:lnTo>
                    <a:pt x="0" y="477745"/>
                  </a:lnTo>
                  <a:lnTo>
                    <a:pt x="3949" y="478565"/>
                  </a:lnTo>
                  <a:lnTo>
                    <a:pt x="3949" y="453607"/>
                  </a:lnTo>
                  <a:lnTo>
                    <a:pt x="0" y="452806"/>
                  </a:lnTo>
                  <a:close/>
                </a:path>
                <a:path w="4444" h="666115">
                  <a:moveTo>
                    <a:pt x="1320" y="0"/>
                  </a:moveTo>
                  <a:lnTo>
                    <a:pt x="0" y="762"/>
                  </a:lnTo>
                  <a:lnTo>
                    <a:pt x="0" y="31366"/>
                  </a:lnTo>
                  <a:lnTo>
                    <a:pt x="3949" y="29490"/>
                  </a:lnTo>
                  <a:lnTo>
                    <a:pt x="3949" y="816"/>
                  </a:lnTo>
                  <a:lnTo>
                    <a:pt x="1320" y="0"/>
                  </a:lnTo>
                  <a:close/>
                </a:path>
                <a:path w="4444" h="666115">
                  <a:moveTo>
                    <a:pt x="3949" y="297980"/>
                  </a:moveTo>
                  <a:lnTo>
                    <a:pt x="1130" y="298450"/>
                  </a:lnTo>
                  <a:lnTo>
                    <a:pt x="0" y="299051"/>
                  </a:lnTo>
                  <a:lnTo>
                    <a:pt x="0" y="329378"/>
                  </a:lnTo>
                  <a:lnTo>
                    <a:pt x="3949" y="327650"/>
                  </a:lnTo>
                  <a:lnTo>
                    <a:pt x="3949" y="297980"/>
                  </a:lnTo>
                  <a:close/>
                </a:path>
                <a:path w="4444" h="666115">
                  <a:moveTo>
                    <a:pt x="3949" y="248982"/>
                  </a:moveTo>
                  <a:lnTo>
                    <a:pt x="0" y="254824"/>
                  </a:lnTo>
                  <a:lnTo>
                    <a:pt x="0" y="290907"/>
                  </a:lnTo>
                  <a:lnTo>
                    <a:pt x="3949" y="288312"/>
                  </a:lnTo>
                  <a:lnTo>
                    <a:pt x="3949" y="248982"/>
                  </a:lnTo>
                  <a:close/>
                </a:path>
                <a:path w="4444" h="666115">
                  <a:moveTo>
                    <a:pt x="0" y="159792"/>
                  </a:moveTo>
                  <a:lnTo>
                    <a:pt x="0" y="197295"/>
                  </a:lnTo>
                  <a:lnTo>
                    <a:pt x="3949" y="203137"/>
                  </a:lnTo>
                  <a:lnTo>
                    <a:pt x="3949" y="163049"/>
                  </a:lnTo>
                  <a:lnTo>
                    <a:pt x="0" y="159792"/>
                  </a:lnTo>
                  <a:close/>
                </a:path>
                <a:path w="4444" h="666115">
                  <a:moveTo>
                    <a:pt x="3949" y="87653"/>
                  </a:moveTo>
                  <a:lnTo>
                    <a:pt x="0" y="88942"/>
                  </a:lnTo>
                  <a:lnTo>
                    <a:pt x="0" y="117124"/>
                  </a:lnTo>
                  <a:lnTo>
                    <a:pt x="2692" y="115569"/>
                  </a:lnTo>
                  <a:lnTo>
                    <a:pt x="3949" y="115324"/>
                  </a:lnTo>
                  <a:lnTo>
                    <a:pt x="3949" y="87653"/>
                  </a:lnTo>
                  <a:close/>
                </a:path>
              </a:pathLst>
            </a:custGeom>
            <a:solidFill>
              <a:srgbClr val="63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4" name="object 3251">
              <a:extLst>
                <a:ext uri="{FF2B5EF4-FFF2-40B4-BE49-F238E27FC236}">
                  <a16:creationId xmlns:a16="http://schemas.microsoft.com/office/drawing/2014/main" id="{3A2D14C4-F5F7-89BE-7847-1BEB1AA4624E}"/>
                </a:ext>
              </a:extLst>
            </p:cNvPr>
            <p:cNvSpPr/>
            <p:nvPr/>
          </p:nvSpPr>
          <p:spPr>
            <a:xfrm>
              <a:off x="1247330" y="7562875"/>
              <a:ext cx="4445" cy="662940"/>
            </a:xfrm>
            <a:custGeom>
              <a:avLst/>
              <a:gdLst/>
              <a:ahLst/>
              <a:cxnLst/>
              <a:rect l="l" t="t" r="r" b="b"/>
              <a:pathLst>
                <a:path w="4444" h="662940">
                  <a:moveTo>
                    <a:pt x="3962" y="632701"/>
                  </a:moveTo>
                  <a:lnTo>
                    <a:pt x="0" y="635058"/>
                  </a:lnTo>
                  <a:lnTo>
                    <a:pt x="0" y="662827"/>
                  </a:lnTo>
                  <a:lnTo>
                    <a:pt x="3962" y="660487"/>
                  </a:lnTo>
                  <a:lnTo>
                    <a:pt x="3962" y="632701"/>
                  </a:lnTo>
                  <a:close/>
                </a:path>
                <a:path w="4444" h="662940">
                  <a:moveTo>
                    <a:pt x="0" y="537531"/>
                  </a:moveTo>
                  <a:lnTo>
                    <a:pt x="0" y="562210"/>
                  </a:lnTo>
                  <a:lnTo>
                    <a:pt x="3962" y="562801"/>
                  </a:lnTo>
                  <a:lnTo>
                    <a:pt x="3962" y="538119"/>
                  </a:lnTo>
                  <a:lnTo>
                    <a:pt x="0" y="537531"/>
                  </a:lnTo>
                  <a:close/>
                </a:path>
                <a:path w="4444" h="662940">
                  <a:moveTo>
                    <a:pt x="0" y="452792"/>
                  </a:moveTo>
                  <a:lnTo>
                    <a:pt x="0" y="477750"/>
                  </a:lnTo>
                  <a:lnTo>
                    <a:pt x="3962" y="478572"/>
                  </a:lnTo>
                  <a:lnTo>
                    <a:pt x="3962" y="453597"/>
                  </a:lnTo>
                  <a:lnTo>
                    <a:pt x="0" y="452792"/>
                  </a:lnTo>
                  <a:close/>
                </a:path>
                <a:path w="4444" h="662940">
                  <a:moveTo>
                    <a:pt x="0" y="0"/>
                  </a:moveTo>
                  <a:lnTo>
                    <a:pt x="0" y="28683"/>
                  </a:lnTo>
                  <a:lnTo>
                    <a:pt x="3276" y="27127"/>
                  </a:lnTo>
                  <a:lnTo>
                    <a:pt x="3962" y="26551"/>
                  </a:lnTo>
                  <a:lnTo>
                    <a:pt x="3962" y="1230"/>
                  </a:lnTo>
                  <a:lnTo>
                    <a:pt x="0" y="0"/>
                  </a:lnTo>
                  <a:close/>
                </a:path>
                <a:path w="4444" h="662940">
                  <a:moveTo>
                    <a:pt x="3962" y="296509"/>
                  </a:moveTo>
                  <a:lnTo>
                    <a:pt x="0" y="297169"/>
                  </a:lnTo>
                  <a:lnTo>
                    <a:pt x="0" y="326844"/>
                  </a:lnTo>
                  <a:lnTo>
                    <a:pt x="2895" y="325577"/>
                  </a:lnTo>
                  <a:lnTo>
                    <a:pt x="3962" y="324804"/>
                  </a:lnTo>
                  <a:lnTo>
                    <a:pt x="3962" y="296509"/>
                  </a:lnTo>
                  <a:close/>
                </a:path>
                <a:path w="4444" h="662940">
                  <a:moveTo>
                    <a:pt x="3962" y="234699"/>
                  </a:moveTo>
                  <a:lnTo>
                    <a:pt x="1771" y="245567"/>
                  </a:lnTo>
                  <a:lnTo>
                    <a:pt x="0" y="248188"/>
                  </a:lnTo>
                  <a:lnTo>
                    <a:pt x="0" y="287508"/>
                  </a:lnTo>
                  <a:lnTo>
                    <a:pt x="3962" y="284905"/>
                  </a:lnTo>
                  <a:lnTo>
                    <a:pt x="3962" y="234699"/>
                  </a:lnTo>
                  <a:close/>
                </a:path>
                <a:path w="4444" h="662940">
                  <a:moveTo>
                    <a:pt x="0" y="162226"/>
                  </a:moveTo>
                  <a:lnTo>
                    <a:pt x="0" y="202306"/>
                  </a:lnTo>
                  <a:lnTo>
                    <a:pt x="1771" y="204927"/>
                  </a:lnTo>
                  <a:lnTo>
                    <a:pt x="3962" y="215795"/>
                  </a:lnTo>
                  <a:lnTo>
                    <a:pt x="3962" y="165494"/>
                  </a:lnTo>
                  <a:lnTo>
                    <a:pt x="0" y="162226"/>
                  </a:lnTo>
                  <a:close/>
                </a:path>
                <a:path w="4444" h="662940">
                  <a:moveTo>
                    <a:pt x="3962" y="86418"/>
                  </a:moveTo>
                  <a:lnTo>
                    <a:pt x="83" y="86817"/>
                  </a:lnTo>
                  <a:lnTo>
                    <a:pt x="0" y="114514"/>
                  </a:lnTo>
                  <a:lnTo>
                    <a:pt x="3962" y="113741"/>
                  </a:lnTo>
                  <a:lnTo>
                    <a:pt x="3962" y="86418"/>
                  </a:lnTo>
                  <a:close/>
                </a:path>
              </a:pathLst>
            </a:custGeom>
            <a:solidFill>
              <a:srgbClr val="62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5" name="object 3252">
              <a:extLst>
                <a:ext uri="{FF2B5EF4-FFF2-40B4-BE49-F238E27FC236}">
                  <a16:creationId xmlns:a16="http://schemas.microsoft.com/office/drawing/2014/main" id="{4082D8EC-7F05-680F-8DCF-108365731E0E}"/>
                </a:ext>
              </a:extLst>
            </p:cNvPr>
            <p:cNvSpPr/>
            <p:nvPr/>
          </p:nvSpPr>
          <p:spPr>
            <a:xfrm>
              <a:off x="1251292" y="7564105"/>
              <a:ext cx="4445" cy="659765"/>
            </a:xfrm>
            <a:custGeom>
              <a:avLst/>
              <a:gdLst/>
              <a:ahLst/>
              <a:cxnLst/>
              <a:rect l="l" t="t" r="r" b="b"/>
              <a:pathLst>
                <a:path w="4444" h="659765">
                  <a:moveTo>
                    <a:pt x="3962" y="629113"/>
                  </a:moveTo>
                  <a:lnTo>
                    <a:pt x="0" y="631470"/>
                  </a:lnTo>
                  <a:lnTo>
                    <a:pt x="0" y="659256"/>
                  </a:lnTo>
                  <a:lnTo>
                    <a:pt x="3962" y="656916"/>
                  </a:lnTo>
                  <a:lnTo>
                    <a:pt x="3962" y="629113"/>
                  </a:lnTo>
                  <a:close/>
                </a:path>
                <a:path w="4444" h="659765">
                  <a:moveTo>
                    <a:pt x="0" y="536889"/>
                  </a:moveTo>
                  <a:lnTo>
                    <a:pt x="0" y="561570"/>
                  </a:lnTo>
                  <a:lnTo>
                    <a:pt x="3962" y="562161"/>
                  </a:lnTo>
                  <a:lnTo>
                    <a:pt x="3962" y="537477"/>
                  </a:lnTo>
                  <a:lnTo>
                    <a:pt x="0" y="536889"/>
                  </a:lnTo>
                  <a:close/>
                </a:path>
                <a:path w="4444" h="659765">
                  <a:moveTo>
                    <a:pt x="0" y="452366"/>
                  </a:moveTo>
                  <a:lnTo>
                    <a:pt x="0" y="477341"/>
                  </a:lnTo>
                  <a:lnTo>
                    <a:pt x="3962" y="478164"/>
                  </a:lnTo>
                  <a:lnTo>
                    <a:pt x="3962" y="453170"/>
                  </a:lnTo>
                  <a:lnTo>
                    <a:pt x="0" y="452366"/>
                  </a:lnTo>
                  <a:close/>
                </a:path>
                <a:path w="4444" h="659765">
                  <a:moveTo>
                    <a:pt x="0" y="0"/>
                  </a:moveTo>
                  <a:lnTo>
                    <a:pt x="0" y="25320"/>
                  </a:lnTo>
                  <a:lnTo>
                    <a:pt x="2336" y="23356"/>
                  </a:lnTo>
                  <a:lnTo>
                    <a:pt x="3962" y="21509"/>
                  </a:lnTo>
                  <a:lnTo>
                    <a:pt x="3962" y="5205"/>
                  </a:lnTo>
                  <a:lnTo>
                    <a:pt x="1600" y="496"/>
                  </a:lnTo>
                  <a:lnTo>
                    <a:pt x="0" y="0"/>
                  </a:lnTo>
                  <a:close/>
                </a:path>
                <a:path w="4444" h="659765">
                  <a:moveTo>
                    <a:pt x="3962" y="294155"/>
                  </a:moveTo>
                  <a:lnTo>
                    <a:pt x="850" y="295136"/>
                  </a:lnTo>
                  <a:lnTo>
                    <a:pt x="0" y="295278"/>
                  </a:lnTo>
                  <a:lnTo>
                    <a:pt x="0" y="323573"/>
                  </a:lnTo>
                  <a:lnTo>
                    <a:pt x="3962" y="320702"/>
                  </a:lnTo>
                  <a:lnTo>
                    <a:pt x="3962" y="294155"/>
                  </a:lnTo>
                  <a:close/>
                </a:path>
                <a:path w="4444" h="659765">
                  <a:moveTo>
                    <a:pt x="0" y="164264"/>
                  </a:moveTo>
                  <a:lnTo>
                    <a:pt x="0" y="214565"/>
                  </a:lnTo>
                  <a:lnTo>
                    <a:pt x="1905" y="224016"/>
                  </a:lnTo>
                  <a:lnTo>
                    <a:pt x="0" y="233468"/>
                  </a:lnTo>
                  <a:lnTo>
                    <a:pt x="0" y="283675"/>
                  </a:lnTo>
                  <a:lnTo>
                    <a:pt x="3962" y="281072"/>
                  </a:lnTo>
                  <a:lnTo>
                    <a:pt x="3962" y="167532"/>
                  </a:lnTo>
                  <a:lnTo>
                    <a:pt x="0" y="164264"/>
                  </a:lnTo>
                  <a:close/>
                </a:path>
                <a:path w="4444" h="659765">
                  <a:moveTo>
                    <a:pt x="3962" y="84780"/>
                  </a:moveTo>
                  <a:lnTo>
                    <a:pt x="0" y="85187"/>
                  </a:lnTo>
                  <a:lnTo>
                    <a:pt x="0" y="112510"/>
                  </a:lnTo>
                  <a:lnTo>
                    <a:pt x="1301" y="112256"/>
                  </a:lnTo>
                  <a:lnTo>
                    <a:pt x="3962" y="112256"/>
                  </a:lnTo>
                  <a:lnTo>
                    <a:pt x="3962" y="8478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6" name="object 3253">
              <a:extLst>
                <a:ext uri="{FF2B5EF4-FFF2-40B4-BE49-F238E27FC236}">
                  <a16:creationId xmlns:a16="http://schemas.microsoft.com/office/drawing/2014/main" id="{3DBA716E-478E-77DB-217F-8C6C6803EA64}"/>
                </a:ext>
              </a:extLst>
            </p:cNvPr>
            <p:cNvSpPr/>
            <p:nvPr/>
          </p:nvSpPr>
          <p:spPr>
            <a:xfrm>
              <a:off x="1255255" y="7562331"/>
              <a:ext cx="4445" cy="659130"/>
            </a:xfrm>
            <a:custGeom>
              <a:avLst/>
              <a:gdLst/>
              <a:ahLst/>
              <a:cxnLst/>
              <a:rect l="l" t="t" r="r" b="b"/>
              <a:pathLst>
                <a:path w="4444" h="659129">
                  <a:moveTo>
                    <a:pt x="3962" y="628530"/>
                  </a:moveTo>
                  <a:lnTo>
                    <a:pt x="0" y="630887"/>
                  </a:lnTo>
                  <a:lnTo>
                    <a:pt x="0" y="658690"/>
                  </a:lnTo>
                  <a:lnTo>
                    <a:pt x="3962" y="656350"/>
                  </a:lnTo>
                  <a:lnTo>
                    <a:pt x="3962" y="628530"/>
                  </a:lnTo>
                  <a:close/>
                </a:path>
                <a:path w="4444" h="659129">
                  <a:moveTo>
                    <a:pt x="0" y="539250"/>
                  </a:moveTo>
                  <a:lnTo>
                    <a:pt x="0" y="563935"/>
                  </a:lnTo>
                  <a:lnTo>
                    <a:pt x="3962" y="564526"/>
                  </a:lnTo>
                  <a:lnTo>
                    <a:pt x="3962" y="539838"/>
                  </a:lnTo>
                  <a:lnTo>
                    <a:pt x="0" y="539250"/>
                  </a:lnTo>
                  <a:close/>
                </a:path>
                <a:path w="4444" h="659129">
                  <a:moveTo>
                    <a:pt x="0" y="454944"/>
                  </a:moveTo>
                  <a:lnTo>
                    <a:pt x="0" y="479937"/>
                  </a:lnTo>
                  <a:lnTo>
                    <a:pt x="3962" y="480759"/>
                  </a:lnTo>
                  <a:lnTo>
                    <a:pt x="3962" y="455748"/>
                  </a:lnTo>
                  <a:lnTo>
                    <a:pt x="0" y="454944"/>
                  </a:lnTo>
                  <a:close/>
                </a:path>
                <a:path w="4444" h="659129">
                  <a:moveTo>
                    <a:pt x="3962" y="294678"/>
                  </a:moveTo>
                  <a:lnTo>
                    <a:pt x="0" y="295928"/>
                  </a:lnTo>
                  <a:lnTo>
                    <a:pt x="0" y="322476"/>
                  </a:lnTo>
                  <a:lnTo>
                    <a:pt x="228" y="322310"/>
                  </a:lnTo>
                  <a:lnTo>
                    <a:pt x="3962" y="321545"/>
                  </a:lnTo>
                  <a:lnTo>
                    <a:pt x="3962" y="294678"/>
                  </a:lnTo>
                  <a:close/>
                </a:path>
                <a:path w="4444" h="659129">
                  <a:moveTo>
                    <a:pt x="0" y="169305"/>
                  </a:moveTo>
                  <a:lnTo>
                    <a:pt x="0" y="282845"/>
                  </a:lnTo>
                  <a:lnTo>
                    <a:pt x="1789" y="281670"/>
                  </a:lnTo>
                  <a:lnTo>
                    <a:pt x="3962" y="278415"/>
                  </a:lnTo>
                  <a:lnTo>
                    <a:pt x="3962" y="172573"/>
                  </a:lnTo>
                  <a:lnTo>
                    <a:pt x="0" y="169305"/>
                  </a:lnTo>
                  <a:close/>
                </a:path>
                <a:path w="4444" h="659129">
                  <a:moveTo>
                    <a:pt x="3962" y="86146"/>
                  </a:moveTo>
                  <a:lnTo>
                    <a:pt x="0" y="86553"/>
                  </a:lnTo>
                  <a:lnTo>
                    <a:pt x="0" y="114030"/>
                  </a:lnTo>
                  <a:lnTo>
                    <a:pt x="3962" y="114030"/>
                  </a:lnTo>
                  <a:lnTo>
                    <a:pt x="3962" y="86146"/>
                  </a:lnTo>
                  <a:close/>
                </a:path>
                <a:path w="4444" h="659129">
                  <a:moveTo>
                    <a:pt x="3962" y="20050"/>
                  </a:moveTo>
                  <a:lnTo>
                    <a:pt x="1765" y="20050"/>
                  </a:lnTo>
                  <a:lnTo>
                    <a:pt x="3602" y="35290"/>
                  </a:lnTo>
                  <a:lnTo>
                    <a:pt x="3962" y="36442"/>
                  </a:lnTo>
                  <a:lnTo>
                    <a:pt x="3962" y="20050"/>
                  </a:lnTo>
                  <a:close/>
                </a:path>
                <a:path w="4444" h="659129">
                  <a:moveTo>
                    <a:pt x="0" y="6979"/>
                  </a:moveTo>
                  <a:lnTo>
                    <a:pt x="0" y="23283"/>
                  </a:lnTo>
                  <a:lnTo>
                    <a:pt x="609" y="22590"/>
                  </a:lnTo>
                  <a:lnTo>
                    <a:pt x="1765" y="20050"/>
                  </a:lnTo>
                  <a:lnTo>
                    <a:pt x="3962" y="20050"/>
                  </a:lnTo>
                  <a:lnTo>
                    <a:pt x="3962" y="11160"/>
                  </a:lnTo>
                  <a:lnTo>
                    <a:pt x="1765" y="11160"/>
                  </a:lnTo>
                  <a:lnTo>
                    <a:pt x="1460" y="9890"/>
                  </a:lnTo>
                  <a:lnTo>
                    <a:pt x="0" y="6979"/>
                  </a:lnTo>
                  <a:close/>
                </a:path>
                <a:path w="4444" h="659129">
                  <a:moveTo>
                    <a:pt x="3962" y="0"/>
                  </a:moveTo>
                  <a:lnTo>
                    <a:pt x="2006" y="11160"/>
                  </a:lnTo>
                  <a:lnTo>
                    <a:pt x="3962" y="1116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F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7" name="object 3254">
              <a:extLst>
                <a:ext uri="{FF2B5EF4-FFF2-40B4-BE49-F238E27FC236}">
                  <a16:creationId xmlns:a16="http://schemas.microsoft.com/office/drawing/2014/main" id="{9DD9B738-5C7C-90A7-8DF0-1A60CABCC789}"/>
                </a:ext>
              </a:extLst>
            </p:cNvPr>
            <p:cNvSpPr/>
            <p:nvPr/>
          </p:nvSpPr>
          <p:spPr>
            <a:xfrm>
              <a:off x="1259205" y="7549659"/>
              <a:ext cx="4445" cy="669290"/>
            </a:xfrm>
            <a:custGeom>
              <a:avLst/>
              <a:gdLst/>
              <a:ahLst/>
              <a:cxnLst/>
              <a:rect l="l" t="t" r="r" b="b"/>
              <a:pathLst>
                <a:path w="4444" h="669290">
                  <a:moveTo>
                    <a:pt x="3962" y="638852"/>
                  </a:moveTo>
                  <a:lnTo>
                    <a:pt x="0" y="641209"/>
                  </a:lnTo>
                  <a:lnTo>
                    <a:pt x="0" y="669029"/>
                  </a:lnTo>
                  <a:lnTo>
                    <a:pt x="3962" y="666689"/>
                  </a:lnTo>
                  <a:lnTo>
                    <a:pt x="3962" y="638852"/>
                  </a:lnTo>
                  <a:close/>
                </a:path>
                <a:path w="4444" h="669290">
                  <a:moveTo>
                    <a:pt x="0" y="552508"/>
                  </a:moveTo>
                  <a:lnTo>
                    <a:pt x="0" y="577196"/>
                  </a:lnTo>
                  <a:lnTo>
                    <a:pt x="2387" y="577552"/>
                  </a:lnTo>
                  <a:lnTo>
                    <a:pt x="3962" y="577552"/>
                  </a:lnTo>
                  <a:lnTo>
                    <a:pt x="3962" y="553096"/>
                  </a:lnTo>
                  <a:lnTo>
                    <a:pt x="0" y="552508"/>
                  </a:lnTo>
                  <a:close/>
                </a:path>
                <a:path w="4444" h="669290">
                  <a:moveTo>
                    <a:pt x="0" y="468418"/>
                  </a:moveTo>
                  <a:lnTo>
                    <a:pt x="0" y="493429"/>
                  </a:lnTo>
                  <a:lnTo>
                    <a:pt x="3962" y="494251"/>
                  </a:lnTo>
                  <a:lnTo>
                    <a:pt x="3962" y="469222"/>
                  </a:lnTo>
                  <a:lnTo>
                    <a:pt x="0" y="468418"/>
                  </a:lnTo>
                  <a:close/>
                </a:path>
                <a:path w="4444" h="669290">
                  <a:moveTo>
                    <a:pt x="3962" y="307042"/>
                  </a:moveTo>
                  <a:lnTo>
                    <a:pt x="987" y="307042"/>
                  </a:lnTo>
                  <a:lnTo>
                    <a:pt x="0" y="307354"/>
                  </a:lnTo>
                  <a:lnTo>
                    <a:pt x="0" y="334220"/>
                  </a:lnTo>
                  <a:lnTo>
                    <a:pt x="2476" y="333712"/>
                  </a:lnTo>
                  <a:lnTo>
                    <a:pt x="3962" y="333712"/>
                  </a:lnTo>
                  <a:lnTo>
                    <a:pt x="3962" y="307042"/>
                  </a:lnTo>
                  <a:close/>
                </a:path>
                <a:path w="4444" h="669290">
                  <a:moveTo>
                    <a:pt x="0" y="185235"/>
                  </a:moveTo>
                  <a:lnTo>
                    <a:pt x="0" y="291106"/>
                  </a:lnTo>
                  <a:lnTo>
                    <a:pt x="3962" y="285171"/>
                  </a:lnTo>
                  <a:lnTo>
                    <a:pt x="3962" y="189515"/>
                  </a:lnTo>
                  <a:lnTo>
                    <a:pt x="2943" y="187662"/>
                  </a:lnTo>
                  <a:lnTo>
                    <a:pt x="0" y="185235"/>
                  </a:lnTo>
                  <a:close/>
                </a:path>
                <a:path w="4444" h="669290">
                  <a:moveTo>
                    <a:pt x="554" y="98762"/>
                  </a:moveTo>
                  <a:lnTo>
                    <a:pt x="0" y="98819"/>
                  </a:lnTo>
                  <a:lnTo>
                    <a:pt x="0" y="126702"/>
                  </a:lnTo>
                  <a:lnTo>
                    <a:pt x="3962" y="126702"/>
                  </a:lnTo>
                  <a:lnTo>
                    <a:pt x="3962" y="99106"/>
                  </a:lnTo>
                  <a:lnTo>
                    <a:pt x="554" y="98762"/>
                  </a:lnTo>
                  <a:close/>
                </a:path>
                <a:path w="4444" h="669290">
                  <a:moveTo>
                    <a:pt x="3962" y="0"/>
                  </a:moveTo>
                  <a:lnTo>
                    <a:pt x="505" y="9862"/>
                  </a:lnTo>
                  <a:lnTo>
                    <a:pt x="0" y="12744"/>
                  </a:lnTo>
                  <a:lnTo>
                    <a:pt x="0" y="49073"/>
                  </a:lnTo>
                  <a:lnTo>
                    <a:pt x="3962" y="6176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E9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8" name="object 3255">
              <a:extLst>
                <a:ext uri="{FF2B5EF4-FFF2-40B4-BE49-F238E27FC236}">
                  <a16:creationId xmlns:a16="http://schemas.microsoft.com/office/drawing/2014/main" id="{0AB4856E-EB23-400E-E61C-807E4BBDD886}"/>
                </a:ext>
              </a:extLst>
            </p:cNvPr>
            <p:cNvSpPr/>
            <p:nvPr/>
          </p:nvSpPr>
          <p:spPr>
            <a:xfrm>
              <a:off x="1522659" y="8317539"/>
              <a:ext cx="4445" cy="675640"/>
            </a:xfrm>
            <a:custGeom>
              <a:avLst/>
              <a:gdLst/>
              <a:ahLst/>
              <a:cxnLst/>
              <a:rect l="l" t="t" r="r" b="b"/>
              <a:pathLst>
                <a:path w="4444" h="675640">
                  <a:moveTo>
                    <a:pt x="3962" y="645023"/>
                  </a:moveTo>
                  <a:lnTo>
                    <a:pt x="0" y="647380"/>
                  </a:lnTo>
                  <a:lnTo>
                    <a:pt x="0" y="675217"/>
                  </a:lnTo>
                  <a:lnTo>
                    <a:pt x="3962" y="672877"/>
                  </a:lnTo>
                  <a:lnTo>
                    <a:pt x="3962" y="645023"/>
                  </a:lnTo>
                  <a:close/>
                </a:path>
                <a:path w="4444" h="675640">
                  <a:moveTo>
                    <a:pt x="0" y="561624"/>
                  </a:moveTo>
                  <a:lnTo>
                    <a:pt x="0" y="586080"/>
                  </a:lnTo>
                  <a:lnTo>
                    <a:pt x="3962" y="586080"/>
                  </a:lnTo>
                  <a:lnTo>
                    <a:pt x="3962" y="561950"/>
                  </a:lnTo>
                  <a:lnTo>
                    <a:pt x="2197" y="561950"/>
                  </a:lnTo>
                  <a:lnTo>
                    <a:pt x="0" y="561624"/>
                  </a:lnTo>
                  <a:close/>
                </a:path>
                <a:path w="4444" h="675640">
                  <a:moveTo>
                    <a:pt x="0" y="477749"/>
                  </a:moveTo>
                  <a:lnTo>
                    <a:pt x="0" y="502779"/>
                  </a:lnTo>
                  <a:lnTo>
                    <a:pt x="3962" y="503601"/>
                  </a:lnTo>
                  <a:lnTo>
                    <a:pt x="3962" y="478554"/>
                  </a:lnTo>
                  <a:lnTo>
                    <a:pt x="0" y="477749"/>
                  </a:lnTo>
                  <a:close/>
                </a:path>
                <a:path w="4444" h="675640">
                  <a:moveTo>
                    <a:pt x="3962" y="315570"/>
                  </a:moveTo>
                  <a:lnTo>
                    <a:pt x="0" y="315570"/>
                  </a:lnTo>
                  <a:lnTo>
                    <a:pt x="0" y="342240"/>
                  </a:lnTo>
                  <a:lnTo>
                    <a:pt x="3962" y="342240"/>
                  </a:lnTo>
                  <a:lnTo>
                    <a:pt x="3962" y="315570"/>
                  </a:lnTo>
                  <a:close/>
                </a:path>
                <a:path w="4444" h="675640">
                  <a:moveTo>
                    <a:pt x="0" y="107633"/>
                  </a:moveTo>
                  <a:lnTo>
                    <a:pt x="0" y="135230"/>
                  </a:lnTo>
                  <a:lnTo>
                    <a:pt x="3612" y="135230"/>
                  </a:lnTo>
                  <a:lnTo>
                    <a:pt x="3962" y="135354"/>
                  </a:lnTo>
                  <a:lnTo>
                    <a:pt x="3962" y="108033"/>
                  </a:lnTo>
                  <a:lnTo>
                    <a:pt x="0" y="107633"/>
                  </a:lnTo>
                  <a:close/>
                </a:path>
                <a:path w="4444" h="675640">
                  <a:moveTo>
                    <a:pt x="0" y="198043"/>
                  </a:moveTo>
                  <a:lnTo>
                    <a:pt x="0" y="293698"/>
                  </a:lnTo>
                  <a:lnTo>
                    <a:pt x="3962" y="287763"/>
                  </a:lnTo>
                  <a:lnTo>
                    <a:pt x="3962" y="205248"/>
                  </a:lnTo>
                  <a:lnTo>
                    <a:pt x="0" y="198043"/>
                  </a:lnTo>
                  <a:close/>
                </a:path>
                <a:path w="4444" h="675640">
                  <a:moveTo>
                    <a:pt x="3962" y="0"/>
                  </a:moveTo>
                  <a:lnTo>
                    <a:pt x="1439" y="4420"/>
                  </a:lnTo>
                  <a:lnTo>
                    <a:pt x="0" y="8527"/>
                  </a:lnTo>
                  <a:lnTo>
                    <a:pt x="0" y="70296"/>
                  </a:lnTo>
                  <a:lnTo>
                    <a:pt x="447" y="71730"/>
                  </a:lnTo>
                  <a:lnTo>
                    <a:pt x="3962" y="7823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D9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9" name="object 3256">
              <a:extLst>
                <a:ext uri="{FF2B5EF4-FFF2-40B4-BE49-F238E27FC236}">
                  <a16:creationId xmlns:a16="http://schemas.microsoft.com/office/drawing/2014/main" id="{80654EDF-6F6D-80B6-59C5-833A16501FB5}"/>
                </a:ext>
              </a:extLst>
            </p:cNvPr>
            <p:cNvSpPr/>
            <p:nvPr/>
          </p:nvSpPr>
          <p:spPr>
            <a:xfrm>
              <a:off x="1267117" y="7534211"/>
              <a:ext cx="4445" cy="680085"/>
            </a:xfrm>
            <a:custGeom>
              <a:avLst/>
              <a:gdLst/>
              <a:ahLst/>
              <a:cxnLst/>
              <a:rect l="l" t="t" r="r" b="b"/>
              <a:pathLst>
                <a:path w="4444" h="680084">
                  <a:moveTo>
                    <a:pt x="3962" y="649595"/>
                  </a:moveTo>
                  <a:lnTo>
                    <a:pt x="0" y="651952"/>
                  </a:lnTo>
                  <a:lnTo>
                    <a:pt x="0" y="679805"/>
                  </a:lnTo>
                  <a:lnTo>
                    <a:pt x="3962" y="677465"/>
                  </a:lnTo>
                  <a:lnTo>
                    <a:pt x="3962" y="649595"/>
                  </a:lnTo>
                  <a:close/>
                </a:path>
                <a:path w="4444" h="680084">
                  <a:moveTo>
                    <a:pt x="3962" y="568871"/>
                  </a:moveTo>
                  <a:lnTo>
                    <a:pt x="0" y="568871"/>
                  </a:lnTo>
                  <a:lnTo>
                    <a:pt x="0" y="593001"/>
                  </a:lnTo>
                  <a:lnTo>
                    <a:pt x="3962" y="593001"/>
                  </a:lnTo>
                  <a:lnTo>
                    <a:pt x="3962" y="568871"/>
                  </a:lnTo>
                  <a:close/>
                </a:path>
                <a:path w="4444" h="680084">
                  <a:moveTo>
                    <a:pt x="0" y="485472"/>
                  </a:moveTo>
                  <a:lnTo>
                    <a:pt x="0" y="510519"/>
                  </a:lnTo>
                  <a:lnTo>
                    <a:pt x="3962" y="511341"/>
                  </a:lnTo>
                  <a:lnTo>
                    <a:pt x="3962" y="486276"/>
                  </a:lnTo>
                  <a:lnTo>
                    <a:pt x="0" y="485472"/>
                  </a:lnTo>
                  <a:close/>
                </a:path>
                <a:path w="4444" h="680084">
                  <a:moveTo>
                    <a:pt x="1524" y="322491"/>
                  </a:moveTo>
                  <a:lnTo>
                    <a:pt x="0" y="322491"/>
                  </a:lnTo>
                  <a:lnTo>
                    <a:pt x="0" y="349161"/>
                  </a:lnTo>
                  <a:lnTo>
                    <a:pt x="3962" y="349161"/>
                  </a:lnTo>
                  <a:lnTo>
                    <a:pt x="3962" y="322765"/>
                  </a:lnTo>
                  <a:lnTo>
                    <a:pt x="1524" y="322491"/>
                  </a:lnTo>
                  <a:close/>
                </a:path>
                <a:path w="4444" h="680084">
                  <a:moveTo>
                    <a:pt x="0" y="114953"/>
                  </a:moveTo>
                  <a:lnTo>
                    <a:pt x="0" y="142271"/>
                  </a:lnTo>
                  <a:lnTo>
                    <a:pt x="3962" y="143680"/>
                  </a:lnTo>
                  <a:lnTo>
                    <a:pt x="3962" y="115352"/>
                  </a:lnTo>
                  <a:lnTo>
                    <a:pt x="0" y="114953"/>
                  </a:lnTo>
                  <a:close/>
                </a:path>
                <a:path w="4444" h="680084">
                  <a:moveTo>
                    <a:pt x="0" y="212146"/>
                  </a:moveTo>
                  <a:lnTo>
                    <a:pt x="0" y="294703"/>
                  </a:lnTo>
                  <a:lnTo>
                    <a:pt x="3962" y="288768"/>
                  </a:lnTo>
                  <a:lnTo>
                    <a:pt x="3962" y="219351"/>
                  </a:lnTo>
                  <a:lnTo>
                    <a:pt x="0" y="212146"/>
                  </a:lnTo>
                  <a:close/>
                </a:path>
                <a:path w="4444" h="680084">
                  <a:moveTo>
                    <a:pt x="3962" y="0"/>
                  </a:moveTo>
                  <a:lnTo>
                    <a:pt x="0" y="6943"/>
                  </a:lnTo>
                  <a:lnTo>
                    <a:pt x="0" y="85137"/>
                  </a:lnTo>
                  <a:lnTo>
                    <a:pt x="3962" y="9247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C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0" name="object 3257">
              <a:extLst>
                <a:ext uri="{FF2B5EF4-FFF2-40B4-BE49-F238E27FC236}">
                  <a16:creationId xmlns:a16="http://schemas.microsoft.com/office/drawing/2014/main" id="{5012106A-41C1-5988-5F15-01ADE11181DA}"/>
                </a:ext>
              </a:extLst>
            </p:cNvPr>
            <p:cNvSpPr/>
            <p:nvPr/>
          </p:nvSpPr>
          <p:spPr>
            <a:xfrm>
              <a:off x="1271079" y="7529017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2431"/>
                  </a:moveTo>
                  <a:lnTo>
                    <a:pt x="0" y="654788"/>
                  </a:lnTo>
                  <a:lnTo>
                    <a:pt x="0" y="682659"/>
                  </a:lnTo>
                  <a:lnTo>
                    <a:pt x="3962" y="680319"/>
                  </a:lnTo>
                  <a:lnTo>
                    <a:pt x="3962" y="652431"/>
                  </a:lnTo>
                  <a:close/>
                </a:path>
                <a:path w="4444" h="683259">
                  <a:moveTo>
                    <a:pt x="3962" y="574064"/>
                  </a:moveTo>
                  <a:lnTo>
                    <a:pt x="0" y="574064"/>
                  </a:lnTo>
                  <a:lnTo>
                    <a:pt x="0" y="598194"/>
                  </a:lnTo>
                  <a:lnTo>
                    <a:pt x="3962" y="598194"/>
                  </a:lnTo>
                  <a:lnTo>
                    <a:pt x="3962" y="574064"/>
                  </a:lnTo>
                  <a:close/>
                </a:path>
                <a:path w="4444" h="683259">
                  <a:moveTo>
                    <a:pt x="0" y="491470"/>
                  </a:moveTo>
                  <a:lnTo>
                    <a:pt x="0" y="516535"/>
                  </a:lnTo>
                  <a:lnTo>
                    <a:pt x="1828" y="516914"/>
                  </a:lnTo>
                  <a:lnTo>
                    <a:pt x="3962" y="517580"/>
                  </a:lnTo>
                  <a:lnTo>
                    <a:pt x="3962" y="492274"/>
                  </a:lnTo>
                  <a:lnTo>
                    <a:pt x="0" y="491470"/>
                  </a:lnTo>
                  <a:close/>
                </a:path>
                <a:path w="4444" h="683259">
                  <a:moveTo>
                    <a:pt x="0" y="327959"/>
                  </a:moveTo>
                  <a:lnTo>
                    <a:pt x="0" y="354354"/>
                  </a:lnTo>
                  <a:lnTo>
                    <a:pt x="3962" y="354354"/>
                  </a:lnTo>
                  <a:lnTo>
                    <a:pt x="3962" y="328405"/>
                  </a:lnTo>
                  <a:lnTo>
                    <a:pt x="0" y="327959"/>
                  </a:lnTo>
                  <a:close/>
                </a:path>
                <a:path w="4444" h="683259">
                  <a:moveTo>
                    <a:pt x="0" y="120546"/>
                  </a:moveTo>
                  <a:lnTo>
                    <a:pt x="0" y="148873"/>
                  </a:lnTo>
                  <a:lnTo>
                    <a:pt x="2844" y="149884"/>
                  </a:lnTo>
                  <a:lnTo>
                    <a:pt x="3543" y="149884"/>
                  </a:lnTo>
                  <a:lnTo>
                    <a:pt x="3962" y="150044"/>
                  </a:lnTo>
                  <a:lnTo>
                    <a:pt x="3962" y="121499"/>
                  </a:lnTo>
                  <a:lnTo>
                    <a:pt x="1274" y="120674"/>
                  </a:lnTo>
                  <a:lnTo>
                    <a:pt x="0" y="120546"/>
                  </a:lnTo>
                  <a:close/>
                </a:path>
                <a:path w="4444" h="683259">
                  <a:moveTo>
                    <a:pt x="0" y="224545"/>
                  </a:moveTo>
                  <a:lnTo>
                    <a:pt x="0" y="293962"/>
                  </a:lnTo>
                  <a:lnTo>
                    <a:pt x="2922" y="289584"/>
                  </a:lnTo>
                  <a:lnTo>
                    <a:pt x="3962" y="284489"/>
                  </a:lnTo>
                  <a:lnTo>
                    <a:pt x="3962" y="231750"/>
                  </a:lnTo>
                  <a:lnTo>
                    <a:pt x="0" y="224545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775" y="3834"/>
                  </a:lnTo>
                  <a:lnTo>
                    <a:pt x="0" y="5193"/>
                  </a:lnTo>
                  <a:lnTo>
                    <a:pt x="78" y="97814"/>
                  </a:lnTo>
                  <a:lnTo>
                    <a:pt x="3962" y="10265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A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1" name="object 3258">
              <a:extLst>
                <a:ext uri="{FF2B5EF4-FFF2-40B4-BE49-F238E27FC236}">
                  <a16:creationId xmlns:a16="http://schemas.microsoft.com/office/drawing/2014/main" id="{7964C3AC-E540-FEF6-41CC-3E22B3533D47}"/>
                </a:ext>
              </a:extLst>
            </p:cNvPr>
            <p:cNvSpPr/>
            <p:nvPr/>
          </p:nvSpPr>
          <p:spPr>
            <a:xfrm>
              <a:off x="1275029" y="7524264"/>
              <a:ext cx="4445" cy="685165"/>
            </a:xfrm>
            <a:custGeom>
              <a:avLst/>
              <a:gdLst/>
              <a:ahLst/>
              <a:cxnLst/>
              <a:rect l="l" t="t" r="r" b="b"/>
              <a:pathLst>
                <a:path w="4444" h="685165">
                  <a:moveTo>
                    <a:pt x="3962" y="654835"/>
                  </a:moveTo>
                  <a:lnTo>
                    <a:pt x="0" y="657192"/>
                  </a:lnTo>
                  <a:lnTo>
                    <a:pt x="0" y="685079"/>
                  </a:lnTo>
                  <a:lnTo>
                    <a:pt x="3962" y="682739"/>
                  </a:lnTo>
                  <a:lnTo>
                    <a:pt x="3962" y="654835"/>
                  </a:lnTo>
                  <a:close/>
                </a:path>
                <a:path w="4444" h="685165">
                  <a:moveTo>
                    <a:pt x="3962" y="578265"/>
                  </a:moveTo>
                  <a:lnTo>
                    <a:pt x="2780" y="578817"/>
                  </a:lnTo>
                  <a:lnTo>
                    <a:pt x="0" y="578817"/>
                  </a:lnTo>
                  <a:lnTo>
                    <a:pt x="0" y="602947"/>
                  </a:lnTo>
                  <a:lnTo>
                    <a:pt x="1587" y="602947"/>
                  </a:lnTo>
                  <a:lnTo>
                    <a:pt x="3962" y="602285"/>
                  </a:lnTo>
                  <a:lnTo>
                    <a:pt x="3962" y="578265"/>
                  </a:lnTo>
                  <a:close/>
                </a:path>
                <a:path w="4444" h="685165">
                  <a:moveTo>
                    <a:pt x="0" y="497024"/>
                  </a:moveTo>
                  <a:lnTo>
                    <a:pt x="0" y="522329"/>
                  </a:lnTo>
                  <a:lnTo>
                    <a:pt x="3962" y="523565"/>
                  </a:lnTo>
                  <a:lnTo>
                    <a:pt x="3962" y="497910"/>
                  </a:lnTo>
                  <a:lnTo>
                    <a:pt x="2527" y="497537"/>
                  </a:lnTo>
                  <a:lnTo>
                    <a:pt x="0" y="497024"/>
                  </a:lnTo>
                  <a:close/>
                </a:path>
                <a:path w="4444" h="685165">
                  <a:moveTo>
                    <a:pt x="0" y="333156"/>
                  </a:moveTo>
                  <a:lnTo>
                    <a:pt x="0" y="359107"/>
                  </a:lnTo>
                  <a:lnTo>
                    <a:pt x="1054" y="359107"/>
                  </a:lnTo>
                  <a:lnTo>
                    <a:pt x="3962" y="360107"/>
                  </a:lnTo>
                  <a:lnTo>
                    <a:pt x="3962" y="333601"/>
                  </a:lnTo>
                  <a:lnTo>
                    <a:pt x="0" y="333156"/>
                  </a:lnTo>
                  <a:close/>
                </a:path>
                <a:path w="4444" h="685165">
                  <a:moveTo>
                    <a:pt x="0" y="126248"/>
                  </a:moveTo>
                  <a:lnTo>
                    <a:pt x="0" y="154792"/>
                  </a:lnTo>
                  <a:lnTo>
                    <a:pt x="3962" y="156304"/>
                  </a:lnTo>
                  <a:lnTo>
                    <a:pt x="3962" y="127464"/>
                  </a:lnTo>
                  <a:lnTo>
                    <a:pt x="0" y="126248"/>
                  </a:lnTo>
                  <a:close/>
                </a:path>
                <a:path w="4444" h="685165">
                  <a:moveTo>
                    <a:pt x="0" y="236479"/>
                  </a:moveTo>
                  <a:lnTo>
                    <a:pt x="0" y="289304"/>
                  </a:lnTo>
                  <a:lnTo>
                    <a:pt x="3962" y="269892"/>
                  </a:lnTo>
                  <a:lnTo>
                    <a:pt x="3962" y="257019"/>
                  </a:lnTo>
                  <a:lnTo>
                    <a:pt x="389" y="237187"/>
                  </a:lnTo>
                  <a:lnTo>
                    <a:pt x="0" y="236479"/>
                  </a:lnTo>
                  <a:close/>
                </a:path>
                <a:path w="4444" h="685165">
                  <a:moveTo>
                    <a:pt x="3962" y="0"/>
                  </a:moveTo>
                  <a:lnTo>
                    <a:pt x="0" y="4767"/>
                  </a:lnTo>
                  <a:lnTo>
                    <a:pt x="0" y="107389"/>
                  </a:lnTo>
                  <a:lnTo>
                    <a:pt x="3962" y="11232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9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2" name="object 3259">
              <a:extLst>
                <a:ext uri="{FF2B5EF4-FFF2-40B4-BE49-F238E27FC236}">
                  <a16:creationId xmlns:a16="http://schemas.microsoft.com/office/drawing/2014/main" id="{CCAD4BC4-A73F-0A22-06AB-19E23DB5055C}"/>
                </a:ext>
              </a:extLst>
            </p:cNvPr>
            <p:cNvSpPr/>
            <p:nvPr/>
          </p:nvSpPr>
          <p:spPr>
            <a:xfrm>
              <a:off x="1278991" y="7520142"/>
              <a:ext cx="4445" cy="687070"/>
            </a:xfrm>
            <a:custGeom>
              <a:avLst/>
              <a:gdLst/>
              <a:ahLst/>
              <a:cxnLst/>
              <a:rect l="l" t="t" r="r" b="b"/>
              <a:pathLst>
                <a:path w="4444" h="687070">
                  <a:moveTo>
                    <a:pt x="3962" y="656601"/>
                  </a:moveTo>
                  <a:lnTo>
                    <a:pt x="0" y="658958"/>
                  </a:lnTo>
                  <a:lnTo>
                    <a:pt x="0" y="686862"/>
                  </a:lnTo>
                  <a:lnTo>
                    <a:pt x="3962" y="684522"/>
                  </a:lnTo>
                  <a:lnTo>
                    <a:pt x="3962" y="656601"/>
                  </a:lnTo>
                  <a:close/>
                </a:path>
                <a:path w="4444" h="687070">
                  <a:moveTo>
                    <a:pt x="3962" y="580539"/>
                  </a:moveTo>
                  <a:lnTo>
                    <a:pt x="0" y="582388"/>
                  </a:lnTo>
                  <a:lnTo>
                    <a:pt x="0" y="606408"/>
                  </a:lnTo>
                  <a:lnTo>
                    <a:pt x="3962" y="605304"/>
                  </a:lnTo>
                  <a:lnTo>
                    <a:pt x="3962" y="580539"/>
                  </a:lnTo>
                  <a:close/>
                </a:path>
                <a:path w="4444" h="687070">
                  <a:moveTo>
                    <a:pt x="0" y="502033"/>
                  </a:moveTo>
                  <a:lnTo>
                    <a:pt x="0" y="527688"/>
                  </a:lnTo>
                  <a:lnTo>
                    <a:pt x="3962" y="528924"/>
                  </a:lnTo>
                  <a:lnTo>
                    <a:pt x="3962" y="503063"/>
                  </a:lnTo>
                  <a:lnTo>
                    <a:pt x="0" y="502033"/>
                  </a:lnTo>
                  <a:close/>
                </a:path>
                <a:path w="4444" h="687070">
                  <a:moveTo>
                    <a:pt x="0" y="337724"/>
                  </a:moveTo>
                  <a:lnTo>
                    <a:pt x="0" y="364229"/>
                  </a:lnTo>
                  <a:lnTo>
                    <a:pt x="3962" y="365591"/>
                  </a:lnTo>
                  <a:lnTo>
                    <a:pt x="3962" y="338535"/>
                  </a:lnTo>
                  <a:lnTo>
                    <a:pt x="939" y="337830"/>
                  </a:lnTo>
                  <a:lnTo>
                    <a:pt x="0" y="337724"/>
                  </a:lnTo>
                  <a:close/>
                </a:path>
                <a:path w="4444" h="687070">
                  <a:moveTo>
                    <a:pt x="3962" y="389375"/>
                  </a:moveTo>
                  <a:lnTo>
                    <a:pt x="3062" y="394980"/>
                  </a:lnTo>
                  <a:lnTo>
                    <a:pt x="3962" y="402391"/>
                  </a:lnTo>
                  <a:lnTo>
                    <a:pt x="3962" y="389375"/>
                  </a:lnTo>
                  <a:close/>
                </a:path>
                <a:path w="4444" h="687070">
                  <a:moveTo>
                    <a:pt x="0" y="131587"/>
                  </a:moveTo>
                  <a:lnTo>
                    <a:pt x="0" y="160427"/>
                  </a:lnTo>
                  <a:lnTo>
                    <a:pt x="3962" y="161938"/>
                  </a:lnTo>
                  <a:lnTo>
                    <a:pt x="3962" y="132803"/>
                  </a:lnTo>
                  <a:lnTo>
                    <a:pt x="0" y="131587"/>
                  </a:lnTo>
                  <a:close/>
                </a:path>
                <a:path w="4444" h="687070">
                  <a:moveTo>
                    <a:pt x="0" y="261142"/>
                  </a:moveTo>
                  <a:lnTo>
                    <a:pt x="0" y="274015"/>
                  </a:lnTo>
                  <a:lnTo>
                    <a:pt x="1231" y="267980"/>
                  </a:lnTo>
                  <a:lnTo>
                    <a:pt x="0" y="261142"/>
                  </a:lnTo>
                  <a:close/>
                </a:path>
                <a:path w="4444" h="687070">
                  <a:moveTo>
                    <a:pt x="3962" y="0"/>
                  </a:moveTo>
                  <a:lnTo>
                    <a:pt x="2362" y="1280"/>
                  </a:lnTo>
                  <a:lnTo>
                    <a:pt x="0" y="4122"/>
                  </a:lnTo>
                  <a:lnTo>
                    <a:pt x="0" y="116448"/>
                  </a:lnTo>
                  <a:lnTo>
                    <a:pt x="2362" y="119390"/>
                  </a:lnTo>
                  <a:lnTo>
                    <a:pt x="3962" y="1206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89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3" name="object 3260">
              <a:extLst>
                <a:ext uri="{FF2B5EF4-FFF2-40B4-BE49-F238E27FC236}">
                  <a16:creationId xmlns:a16="http://schemas.microsoft.com/office/drawing/2014/main" id="{AEBCD7BE-4F1C-B901-C6FE-C3ADC1960005}"/>
                </a:ext>
              </a:extLst>
            </p:cNvPr>
            <p:cNvSpPr/>
            <p:nvPr/>
          </p:nvSpPr>
          <p:spPr>
            <a:xfrm>
              <a:off x="1282941" y="7516981"/>
              <a:ext cx="4445" cy="687705"/>
            </a:xfrm>
            <a:custGeom>
              <a:avLst/>
              <a:gdLst/>
              <a:ahLst/>
              <a:cxnLst/>
              <a:rect l="l" t="t" r="r" b="b"/>
              <a:pathLst>
                <a:path w="4444" h="687704">
                  <a:moveTo>
                    <a:pt x="3962" y="657412"/>
                  </a:moveTo>
                  <a:lnTo>
                    <a:pt x="0" y="659769"/>
                  </a:lnTo>
                  <a:lnTo>
                    <a:pt x="0" y="687690"/>
                  </a:lnTo>
                  <a:lnTo>
                    <a:pt x="3962" y="685350"/>
                  </a:lnTo>
                  <a:lnTo>
                    <a:pt x="3962" y="657412"/>
                  </a:lnTo>
                  <a:close/>
                </a:path>
                <a:path w="4444" h="687704">
                  <a:moveTo>
                    <a:pt x="3962" y="581857"/>
                  </a:moveTo>
                  <a:lnTo>
                    <a:pt x="0" y="583706"/>
                  </a:lnTo>
                  <a:lnTo>
                    <a:pt x="0" y="608468"/>
                  </a:lnTo>
                  <a:lnTo>
                    <a:pt x="3962" y="607363"/>
                  </a:lnTo>
                  <a:lnTo>
                    <a:pt x="3962" y="581857"/>
                  </a:lnTo>
                  <a:close/>
                </a:path>
                <a:path w="4444" h="687704">
                  <a:moveTo>
                    <a:pt x="0" y="506220"/>
                  </a:moveTo>
                  <a:lnTo>
                    <a:pt x="0" y="532080"/>
                  </a:lnTo>
                  <a:lnTo>
                    <a:pt x="2181" y="532761"/>
                  </a:lnTo>
                  <a:lnTo>
                    <a:pt x="3962" y="534219"/>
                  </a:lnTo>
                  <a:lnTo>
                    <a:pt x="3962" y="507250"/>
                  </a:lnTo>
                  <a:lnTo>
                    <a:pt x="0" y="506220"/>
                  </a:lnTo>
                  <a:close/>
                </a:path>
                <a:path w="4444" h="687704">
                  <a:moveTo>
                    <a:pt x="3962" y="379213"/>
                  </a:moveTo>
                  <a:lnTo>
                    <a:pt x="1151" y="385441"/>
                  </a:lnTo>
                  <a:lnTo>
                    <a:pt x="0" y="392614"/>
                  </a:lnTo>
                  <a:lnTo>
                    <a:pt x="0" y="405447"/>
                  </a:lnTo>
                  <a:lnTo>
                    <a:pt x="809" y="412111"/>
                  </a:lnTo>
                  <a:lnTo>
                    <a:pt x="3962" y="419422"/>
                  </a:lnTo>
                  <a:lnTo>
                    <a:pt x="3962" y="379213"/>
                  </a:lnTo>
                  <a:close/>
                </a:path>
                <a:path w="4444" h="687704">
                  <a:moveTo>
                    <a:pt x="0" y="341693"/>
                  </a:moveTo>
                  <a:lnTo>
                    <a:pt x="0" y="368747"/>
                  </a:lnTo>
                  <a:lnTo>
                    <a:pt x="533" y="368931"/>
                  </a:lnTo>
                  <a:lnTo>
                    <a:pt x="3962" y="370988"/>
                  </a:lnTo>
                  <a:lnTo>
                    <a:pt x="3962" y="342616"/>
                  </a:lnTo>
                  <a:lnTo>
                    <a:pt x="0" y="341693"/>
                  </a:lnTo>
                  <a:close/>
                </a:path>
                <a:path w="4444" h="687704">
                  <a:moveTo>
                    <a:pt x="0" y="135960"/>
                  </a:moveTo>
                  <a:lnTo>
                    <a:pt x="0" y="165094"/>
                  </a:lnTo>
                  <a:lnTo>
                    <a:pt x="3962" y="166605"/>
                  </a:lnTo>
                  <a:lnTo>
                    <a:pt x="3962" y="138327"/>
                  </a:lnTo>
                  <a:lnTo>
                    <a:pt x="2501" y="137791"/>
                  </a:lnTo>
                  <a:lnTo>
                    <a:pt x="1828" y="136521"/>
                  </a:lnTo>
                  <a:lnTo>
                    <a:pt x="0" y="135960"/>
                  </a:lnTo>
                  <a:close/>
                </a:path>
                <a:path w="4444" h="687704">
                  <a:moveTo>
                    <a:pt x="3962" y="0"/>
                  </a:moveTo>
                  <a:lnTo>
                    <a:pt x="0" y="3170"/>
                  </a:lnTo>
                  <a:lnTo>
                    <a:pt x="0" y="123821"/>
                  </a:lnTo>
                  <a:lnTo>
                    <a:pt x="3962" y="126992"/>
                  </a:lnTo>
                  <a:lnTo>
                    <a:pt x="3962" y="77884"/>
                  </a:lnTo>
                  <a:lnTo>
                    <a:pt x="1054" y="62861"/>
                  </a:lnTo>
                  <a:lnTo>
                    <a:pt x="3962" y="48672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6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4" name="object 3261">
              <a:extLst>
                <a:ext uri="{FF2B5EF4-FFF2-40B4-BE49-F238E27FC236}">
                  <a16:creationId xmlns:a16="http://schemas.microsoft.com/office/drawing/2014/main" id="{62BB253D-6770-B29A-0B01-EA9D7653BB34}"/>
                </a:ext>
              </a:extLst>
            </p:cNvPr>
            <p:cNvSpPr/>
            <p:nvPr/>
          </p:nvSpPr>
          <p:spPr>
            <a:xfrm>
              <a:off x="1286903" y="7513810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226"/>
                  </a:moveTo>
                  <a:lnTo>
                    <a:pt x="0" y="660583"/>
                  </a:lnTo>
                  <a:lnTo>
                    <a:pt x="0" y="688521"/>
                  </a:lnTo>
                  <a:lnTo>
                    <a:pt x="3962" y="686181"/>
                  </a:lnTo>
                  <a:lnTo>
                    <a:pt x="3962" y="658226"/>
                  </a:lnTo>
                  <a:close/>
                </a:path>
                <a:path w="4444" h="688975">
                  <a:moveTo>
                    <a:pt x="3962" y="581815"/>
                  </a:moveTo>
                  <a:lnTo>
                    <a:pt x="1792" y="584192"/>
                  </a:lnTo>
                  <a:lnTo>
                    <a:pt x="0" y="585028"/>
                  </a:lnTo>
                  <a:lnTo>
                    <a:pt x="0" y="610534"/>
                  </a:lnTo>
                  <a:lnTo>
                    <a:pt x="3962" y="609430"/>
                  </a:lnTo>
                  <a:lnTo>
                    <a:pt x="3962" y="581815"/>
                  </a:lnTo>
                  <a:close/>
                </a:path>
                <a:path w="4444" h="688975">
                  <a:moveTo>
                    <a:pt x="0" y="510421"/>
                  </a:moveTo>
                  <a:lnTo>
                    <a:pt x="0" y="537390"/>
                  </a:lnTo>
                  <a:lnTo>
                    <a:pt x="3962" y="540636"/>
                  </a:lnTo>
                  <a:lnTo>
                    <a:pt x="3962" y="511451"/>
                  </a:lnTo>
                  <a:lnTo>
                    <a:pt x="0" y="510421"/>
                  </a:lnTo>
                  <a:close/>
                </a:path>
                <a:path w="4444" h="688975">
                  <a:moveTo>
                    <a:pt x="0" y="345787"/>
                  </a:moveTo>
                  <a:lnTo>
                    <a:pt x="0" y="374159"/>
                  </a:lnTo>
                  <a:lnTo>
                    <a:pt x="2921" y="375912"/>
                  </a:lnTo>
                  <a:lnTo>
                    <a:pt x="0" y="382384"/>
                  </a:lnTo>
                  <a:lnTo>
                    <a:pt x="0" y="422593"/>
                  </a:lnTo>
                  <a:lnTo>
                    <a:pt x="2324" y="427982"/>
                  </a:lnTo>
                  <a:lnTo>
                    <a:pt x="3962" y="430473"/>
                  </a:lnTo>
                  <a:lnTo>
                    <a:pt x="3962" y="346721"/>
                  </a:lnTo>
                  <a:lnTo>
                    <a:pt x="0" y="345787"/>
                  </a:lnTo>
                  <a:close/>
                </a:path>
                <a:path w="4444" h="688975">
                  <a:moveTo>
                    <a:pt x="0" y="141498"/>
                  </a:moveTo>
                  <a:lnTo>
                    <a:pt x="0" y="169776"/>
                  </a:lnTo>
                  <a:lnTo>
                    <a:pt x="3962" y="171288"/>
                  </a:lnTo>
                  <a:lnTo>
                    <a:pt x="3962" y="142954"/>
                  </a:lnTo>
                  <a:lnTo>
                    <a:pt x="0" y="141498"/>
                  </a:lnTo>
                  <a:close/>
                </a:path>
                <a:path w="4444" h="688975">
                  <a:moveTo>
                    <a:pt x="0" y="81055"/>
                  </a:moveTo>
                  <a:lnTo>
                    <a:pt x="0" y="130163"/>
                  </a:lnTo>
                  <a:lnTo>
                    <a:pt x="3962" y="133334"/>
                  </a:lnTo>
                  <a:lnTo>
                    <a:pt x="3962" y="92497"/>
                  </a:lnTo>
                  <a:lnTo>
                    <a:pt x="1517" y="88892"/>
                  </a:lnTo>
                  <a:lnTo>
                    <a:pt x="0" y="81055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3170"/>
                  </a:lnTo>
                  <a:lnTo>
                    <a:pt x="0" y="51843"/>
                  </a:lnTo>
                  <a:lnTo>
                    <a:pt x="1517" y="44442"/>
                  </a:lnTo>
                  <a:lnTo>
                    <a:pt x="3962" y="4083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59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5" name="object 3262">
              <a:extLst>
                <a:ext uri="{FF2B5EF4-FFF2-40B4-BE49-F238E27FC236}">
                  <a16:creationId xmlns:a16="http://schemas.microsoft.com/office/drawing/2014/main" id="{475D02D2-B2FD-0EDD-C398-4E772DD6E439}"/>
                </a:ext>
              </a:extLst>
            </p:cNvPr>
            <p:cNvSpPr/>
            <p:nvPr/>
          </p:nvSpPr>
          <p:spPr>
            <a:xfrm>
              <a:off x="1290853" y="7510854"/>
              <a:ext cx="4445" cy="689610"/>
            </a:xfrm>
            <a:custGeom>
              <a:avLst/>
              <a:gdLst/>
              <a:ahLst/>
              <a:cxnLst/>
              <a:rect l="l" t="t" r="r" b="b"/>
              <a:pathLst>
                <a:path w="4444" h="689609">
                  <a:moveTo>
                    <a:pt x="3962" y="658833"/>
                  </a:moveTo>
                  <a:lnTo>
                    <a:pt x="0" y="661190"/>
                  </a:lnTo>
                  <a:lnTo>
                    <a:pt x="0" y="689145"/>
                  </a:lnTo>
                  <a:lnTo>
                    <a:pt x="3962" y="686805"/>
                  </a:lnTo>
                  <a:lnTo>
                    <a:pt x="3962" y="658833"/>
                  </a:lnTo>
                  <a:close/>
                </a:path>
                <a:path w="4444" h="689609">
                  <a:moveTo>
                    <a:pt x="3962" y="580445"/>
                  </a:moveTo>
                  <a:lnTo>
                    <a:pt x="0" y="584785"/>
                  </a:lnTo>
                  <a:lnTo>
                    <a:pt x="0" y="612390"/>
                  </a:lnTo>
                  <a:lnTo>
                    <a:pt x="3962" y="611285"/>
                  </a:lnTo>
                  <a:lnTo>
                    <a:pt x="3962" y="580445"/>
                  </a:lnTo>
                  <a:close/>
                </a:path>
                <a:path w="4444" h="689609">
                  <a:moveTo>
                    <a:pt x="0" y="514404"/>
                  </a:moveTo>
                  <a:lnTo>
                    <a:pt x="0" y="543582"/>
                  </a:lnTo>
                  <a:lnTo>
                    <a:pt x="3571" y="546508"/>
                  </a:lnTo>
                  <a:lnTo>
                    <a:pt x="3962" y="547133"/>
                  </a:lnTo>
                  <a:lnTo>
                    <a:pt x="3962" y="516313"/>
                  </a:lnTo>
                  <a:lnTo>
                    <a:pt x="1361" y="514758"/>
                  </a:lnTo>
                  <a:lnTo>
                    <a:pt x="0" y="514404"/>
                  </a:lnTo>
                  <a:close/>
                </a:path>
                <a:path w="4444" h="689609">
                  <a:moveTo>
                    <a:pt x="0" y="349671"/>
                  </a:moveTo>
                  <a:lnTo>
                    <a:pt x="0" y="433410"/>
                  </a:lnTo>
                  <a:lnTo>
                    <a:pt x="2550" y="437288"/>
                  </a:lnTo>
                  <a:lnTo>
                    <a:pt x="3962" y="438746"/>
                  </a:lnTo>
                  <a:lnTo>
                    <a:pt x="3962" y="351631"/>
                  </a:lnTo>
                  <a:lnTo>
                    <a:pt x="0" y="349671"/>
                  </a:lnTo>
                  <a:close/>
                </a:path>
                <a:path w="4444" h="689609">
                  <a:moveTo>
                    <a:pt x="0" y="145905"/>
                  </a:moveTo>
                  <a:lnTo>
                    <a:pt x="0" y="174239"/>
                  </a:lnTo>
                  <a:lnTo>
                    <a:pt x="3745" y="175668"/>
                  </a:lnTo>
                  <a:lnTo>
                    <a:pt x="3962" y="175722"/>
                  </a:lnTo>
                  <a:lnTo>
                    <a:pt x="3962" y="147361"/>
                  </a:lnTo>
                  <a:lnTo>
                    <a:pt x="0" y="145905"/>
                  </a:lnTo>
                  <a:close/>
                </a:path>
                <a:path w="4444" h="689609">
                  <a:moveTo>
                    <a:pt x="0" y="95434"/>
                  </a:moveTo>
                  <a:lnTo>
                    <a:pt x="0" y="136280"/>
                  </a:lnTo>
                  <a:lnTo>
                    <a:pt x="3196" y="138838"/>
                  </a:lnTo>
                  <a:lnTo>
                    <a:pt x="3962" y="139247"/>
                  </a:lnTo>
                  <a:lnTo>
                    <a:pt x="3962" y="101276"/>
                  </a:lnTo>
                  <a:lnTo>
                    <a:pt x="0" y="95434"/>
                  </a:lnTo>
                  <a:close/>
                </a:path>
                <a:path w="4444" h="689609">
                  <a:moveTo>
                    <a:pt x="3962" y="0"/>
                  </a:moveTo>
                  <a:lnTo>
                    <a:pt x="3196" y="408"/>
                  </a:lnTo>
                  <a:lnTo>
                    <a:pt x="0" y="2966"/>
                  </a:lnTo>
                  <a:lnTo>
                    <a:pt x="0" y="43812"/>
                  </a:lnTo>
                  <a:lnTo>
                    <a:pt x="3962" y="3797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4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6" name="object 3263">
              <a:extLst>
                <a:ext uri="{FF2B5EF4-FFF2-40B4-BE49-F238E27FC236}">
                  <a16:creationId xmlns:a16="http://schemas.microsoft.com/office/drawing/2014/main" id="{994B6C52-596D-936D-3266-AFD248374A08}"/>
                </a:ext>
              </a:extLst>
            </p:cNvPr>
            <p:cNvSpPr/>
            <p:nvPr/>
          </p:nvSpPr>
          <p:spPr>
            <a:xfrm>
              <a:off x="1294815" y="7508740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590"/>
                  </a:moveTo>
                  <a:lnTo>
                    <a:pt x="0" y="660947"/>
                  </a:lnTo>
                  <a:lnTo>
                    <a:pt x="0" y="688918"/>
                  </a:lnTo>
                  <a:lnTo>
                    <a:pt x="3962" y="686578"/>
                  </a:lnTo>
                  <a:lnTo>
                    <a:pt x="3962" y="658590"/>
                  </a:lnTo>
                  <a:close/>
                </a:path>
                <a:path w="4444" h="688975">
                  <a:moveTo>
                    <a:pt x="3962" y="575546"/>
                  </a:moveTo>
                  <a:lnTo>
                    <a:pt x="1997" y="580372"/>
                  </a:lnTo>
                  <a:lnTo>
                    <a:pt x="0" y="582559"/>
                  </a:lnTo>
                  <a:lnTo>
                    <a:pt x="0" y="613399"/>
                  </a:lnTo>
                  <a:lnTo>
                    <a:pt x="3962" y="610784"/>
                  </a:lnTo>
                  <a:lnTo>
                    <a:pt x="3962" y="575546"/>
                  </a:lnTo>
                  <a:close/>
                </a:path>
                <a:path w="4444" h="688975">
                  <a:moveTo>
                    <a:pt x="0" y="518427"/>
                  </a:moveTo>
                  <a:lnTo>
                    <a:pt x="0" y="549247"/>
                  </a:lnTo>
                  <a:lnTo>
                    <a:pt x="3962" y="555589"/>
                  </a:lnTo>
                  <a:lnTo>
                    <a:pt x="3962" y="520795"/>
                  </a:lnTo>
                  <a:lnTo>
                    <a:pt x="0" y="518427"/>
                  </a:lnTo>
                  <a:close/>
                </a:path>
                <a:path w="4444" h="688975">
                  <a:moveTo>
                    <a:pt x="0" y="353744"/>
                  </a:moveTo>
                  <a:lnTo>
                    <a:pt x="0" y="440859"/>
                  </a:lnTo>
                  <a:lnTo>
                    <a:pt x="3509" y="444482"/>
                  </a:lnTo>
                  <a:lnTo>
                    <a:pt x="3962" y="444789"/>
                  </a:lnTo>
                  <a:lnTo>
                    <a:pt x="3962" y="355704"/>
                  </a:lnTo>
                  <a:lnTo>
                    <a:pt x="0" y="353744"/>
                  </a:lnTo>
                  <a:close/>
                </a:path>
                <a:path w="4444" h="688975">
                  <a:moveTo>
                    <a:pt x="0" y="149475"/>
                  </a:moveTo>
                  <a:lnTo>
                    <a:pt x="0" y="177836"/>
                  </a:lnTo>
                  <a:lnTo>
                    <a:pt x="3962" y="178819"/>
                  </a:lnTo>
                  <a:lnTo>
                    <a:pt x="3962" y="150931"/>
                  </a:lnTo>
                  <a:lnTo>
                    <a:pt x="0" y="149475"/>
                  </a:lnTo>
                  <a:close/>
                </a:path>
                <a:path w="4444" h="688975">
                  <a:moveTo>
                    <a:pt x="0" y="103389"/>
                  </a:moveTo>
                  <a:lnTo>
                    <a:pt x="0" y="141360"/>
                  </a:lnTo>
                  <a:lnTo>
                    <a:pt x="3962" y="143474"/>
                  </a:lnTo>
                  <a:lnTo>
                    <a:pt x="3962" y="109231"/>
                  </a:lnTo>
                  <a:lnTo>
                    <a:pt x="0" y="10338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40084"/>
                  </a:lnTo>
                  <a:lnTo>
                    <a:pt x="3962" y="3424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395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7" name="object 3264">
              <a:extLst>
                <a:ext uri="{FF2B5EF4-FFF2-40B4-BE49-F238E27FC236}">
                  <a16:creationId xmlns:a16="http://schemas.microsoft.com/office/drawing/2014/main" id="{32203126-B3F7-7393-9E15-62542A5E2F21}"/>
                </a:ext>
              </a:extLst>
            </p:cNvPr>
            <p:cNvSpPr/>
            <p:nvPr/>
          </p:nvSpPr>
          <p:spPr>
            <a:xfrm>
              <a:off x="1298765" y="7506633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347"/>
                  </a:moveTo>
                  <a:lnTo>
                    <a:pt x="0" y="660704"/>
                  </a:lnTo>
                  <a:lnTo>
                    <a:pt x="0" y="688693"/>
                  </a:lnTo>
                  <a:lnTo>
                    <a:pt x="3962" y="686353"/>
                  </a:lnTo>
                  <a:lnTo>
                    <a:pt x="3962" y="658347"/>
                  </a:lnTo>
                  <a:close/>
                </a:path>
                <a:path w="4444" h="688975">
                  <a:moveTo>
                    <a:pt x="0" y="522895"/>
                  </a:moveTo>
                  <a:lnTo>
                    <a:pt x="0" y="557676"/>
                  </a:lnTo>
                  <a:lnTo>
                    <a:pt x="1214" y="559619"/>
                  </a:lnTo>
                  <a:lnTo>
                    <a:pt x="2184" y="572319"/>
                  </a:lnTo>
                  <a:lnTo>
                    <a:pt x="0" y="577684"/>
                  </a:lnTo>
                  <a:lnTo>
                    <a:pt x="0" y="612899"/>
                  </a:lnTo>
                  <a:lnTo>
                    <a:pt x="3962" y="610274"/>
                  </a:lnTo>
                  <a:lnTo>
                    <a:pt x="3962" y="525263"/>
                  </a:lnTo>
                  <a:lnTo>
                    <a:pt x="0" y="522895"/>
                  </a:lnTo>
                  <a:close/>
                </a:path>
                <a:path w="4444" h="688975">
                  <a:moveTo>
                    <a:pt x="0" y="357805"/>
                  </a:moveTo>
                  <a:lnTo>
                    <a:pt x="0" y="446888"/>
                  </a:lnTo>
                  <a:lnTo>
                    <a:pt x="3962" y="449581"/>
                  </a:lnTo>
                  <a:lnTo>
                    <a:pt x="3962" y="359836"/>
                  </a:lnTo>
                  <a:lnTo>
                    <a:pt x="2335" y="358959"/>
                  </a:lnTo>
                  <a:lnTo>
                    <a:pt x="0" y="357805"/>
                  </a:lnTo>
                  <a:close/>
                </a:path>
                <a:path w="4444" h="688975">
                  <a:moveTo>
                    <a:pt x="0" y="153033"/>
                  </a:moveTo>
                  <a:lnTo>
                    <a:pt x="0" y="180923"/>
                  </a:lnTo>
                  <a:lnTo>
                    <a:pt x="3962" y="181906"/>
                  </a:lnTo>
                  <a:lnTo>
                    <a:pt x="3962" y="154489"/>
                  </a:lnTo>
                  <a:lnTo>
                    <a:pt x="0" y="153033"/>
                  </a:lnTo>
                  <a:close/>
                </a:path>
                <a:path w="4444" h="688975">
                  <a:moveTo>
                    <a:pt x="0" y="111319"/>
                  </a:moveTo>
                  <a:lnTo>
                    <a:pt x="0" y="145575"/>
                  </a:lnTo>
                  <a:lnTo>
                    <a:pt x="3962" y="147689"/>
                  </a:lnTo>
                  <a:lnTo>
                    <a:pt x="3962" y="115286"/>
                  </a:lnTo>
                  <a:lnTo>
                    <a:pt x="1716" y="113849"/>
                  </a:lnTo>
                  <a:lnTo>
                    <a:pt x="0" y="11131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36369"/>
                  </a:lnTo>
                  <a:lnTo>
                    <a:pt x="1716" y="33839"/>
                  </a:lnTo>
                  <a:lnTo>
                    <a:pt x="3962" y="3240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1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8" name="object 3265">
              <a:extLst>
                <a:ext uri="{FF2B5EF4-FFF2-40B4-BE49-F238E27FC236}">
                  <a16:creationId xmlns:a16="http://schemas.microsoft.com/office/drawing/2014/main" id="{45F31B6D-7CAD-F255-5262-32E0F4235364}"/>
                </a:ext>
              </a:extLst>
            </p:cNvPr>
            <p:cNvSpPr/>
            <p:nvPr/>
          </p:nvSpPr>
          <p:spPr>
            <a:xfrm>
              <a:off x="1302727" y="7504519"/>
              <a:ext cx="4445" cy="688975"/>
            </a:xfrm>
            <a:custGeom>
              <a:avLst/>
              <a:gdLst/>
              <a:ahLst/>
              <a:cxnLst/>
              <a:rect l="l" t="t" r="r" b="b"/>
              <a:pathLst>
                <a:path w="4444" h="688975">
                  <a:moveTo>
                    <a:pt x="3962" y="658104"/>
                  </a:moveTo>
                  <a:lnTo>
                    <a:pt x="0" y="660461"/>
                  </a:lnTo>
                  <a:lnTo>
                    <a:pt x="0" y="688467"/>
                  </a:lnTo>
                  <a:lnTo>
                    <a:pt x="3962" y="686127"/>
                  </a:lnTo>
                  <a:lnTo>
                    <a:pt x="3962" y="658104"/>
                  </a:lnTo>
                  <a:close/>
                </a:path>
                <a:path w="4444" h="688975">
                  <a:moveTo>
                    <a:pt x="0" y="527377"/>
                  </a:moveTo>
                  <a:lnTo>
                    <a:pt x="0" y="612388"/>
                  </a:lnTo>
                  <a:lnTo>
                    <a:pt x="3962" y="609763"/>
                  </a:lnTo>
                  <a:lnTo>
                    <a:pt x="3962" y="530197"/>
                  </a:lnTo>
                  <a:lnTo>
                    <a:pt x="2235" y="528713"/>
                  </a:lnTo>
                  <a:lnTo>
                    <a:pt x="0" y="527377"/>
                  </a:lnTo>
                  <a:close/>
                </a:path>
                <a:path w="4444" h="688975">
                  <a:moveTo>
                    <a:pt x="0" y="361950"/>
                  </a:moveTo>
                  <a:lnTo>
                    <a:pt x="0" y="451695"/>
                  </a:lnTo>
                  <a:lnTo>
                    <a:pt x="1203" y="452513"/>
                  </a:lnTo>
                  <a:lnTo>
                    <a:pt x="3962" y="454201"/>
                  </a:lnTo>
                  <a:lnTo>
                    <a:pt x="3962" y="364086"/>
                  </a:lnTo>
                  <a:lnTo>
                    <a:pt x="0" y="361950"/>
                  </a:lnTo>
                  <a:close/>
                </a:path>
                <a:path w="4444" h="688975">
                  <a:moveTo>
                    <a:pt x="0" y="156603"/>
                  </a:moveTo>
                  <a:lnTo>
                    <a:pt x="0" y="184020"/>
                  </a:lnTo>
                  <a:lnTo>
                    <a:pt x="3962" y="185004"/>
                  </a:lnTo>
                  <a:lnTo>
                    <a:pt x="3962" y="157452"/>
                  </a:lnTo>
                  <a:lnTo>
                    <a:pt x="0" y="156603"/>
                  </a:lnTo>
                  <a:close/>
                </a:path>
                <a:path w="4444" h="688975">
                  <a:moveTo>
                    <a:pt x="0" y="117399"/>
                  </a:moveTo>
                  <a:lnTo>
                    <a:pt x="0" y="149802"/>
                  </a:lnTo>
                  <a:lnTo>
                    <a:pt x="3962" y="151916"/>
                  </a:lnTo>
                  <a:lnTo>
                    <a:pt x="3962" y="119933"/>
                  </a:lnTo>
                  <a:lnTo>
                    <a:pt x="0" y="117399"/>
                  </a:lnTo>
                  <a:close/>
                </a:path>
                <a:path w="4444" h="688975">
                  <a:moveTo>
                    <a:pt x="3962" y="0"/>
                  </a:moveTo>
                  <a:lnTo>
                    <a:pt x="0" y="2113"/>
                  </a:lnTo>
                  <a:lnTo>
                    <a:pt x="0" y="34516"/>
                  </a:lnTo>
                  <a:lnTo>
                    <a:pt x="3962" y="3198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0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9" name="object 3266">
              <a:extLst>
                <a:ext uri="{FF2B5EF4-FFF2-40B4-BE49-F238E27FC236}">
                  <a16:creationId xmlns:a16="http://schemas.microsoft.com/office/drawing/2014/main" id="{713ACA6F-F7E5-418A-27AC-906D843DB73A}"/>
                </a:ext>
              </a:extLst>
            </p:cNvPr>
            <p:cNvSpPr/>
            <p:nvPr/>
          </p:nvSpPr>
          <p:spPr>
            <a:xfrm>
              <a:off x="1306677" y="7502887"/>
              <a:ext cx="4445" cy="688340"/>
            </a:xfrm>
            <a:custGeom>
              <a:avLst/>
              <a:gdLst/>
              <a:ahLst/>
              <a:cxnLst/>
              <a:rect l="l" t="t" r="r" b="b"/>
              <a:pathLst>
                <a:path w="4444" h="688340">
                  <a:moveTo>
                    <a:pt x="3962" y="657387"/>
                  </a:moveTo>
                  <a:lnTo>
                    <a:pt x="0" y="659744"/>
                  </a:lnTo>
                  <a:lnTo>
                    <a:pt x="0" y="687766"/>
                  </a:lnTo>
                  <a:lnTo>
                    <a:pt x="3962" y="685426"/>
                  </a:lnTo>
                  <a:lnTo>
                    <a:pt x="3962" y="657387"/>
                  </a:lnTo>
                  <a:close/>
                </a:path>
                <a:path w="4444" h="688340">
                  <a:moveTo>
                    <a:pt x="0" y="531818"/>
                  </a:moveTo>
                  <a:lnTo>
                    <a:pt x="0" y="611403"/>
                  </a:lnTo>
                  <a:lnTo>
                    <a:pt x="3498" y="609085"/>
                  </a:lnTo>
                  <a:lnTo>
                    <a:pt x="3962" y="608506"/>
                  </a:lnTo>
                  <a:lnTo>
                    <a:pt x="3962" y="535222"/>
                  </a:lnTo>
                  <a:lnTo>
                    <a:pt x="0" y="531818"/>
                  </a:lnTo>
                  <a:close/>
                </a:path>
                <a:path w="4444" h="688340">
                  <a:moveTo>
                    <a:pt x="0" y="365711"/>
                  </a:moveTo>
                  <a:lnTo>
                    <a:pt x="0" y="455826"/>
                  </a:lnTo>
                  <a:lnTo>
                    <a:pt x="3479" y="457955"/>
                  </a:lnTo>
                  <a:lnTo>
                    <a:pt x="3479" y="496055"/>
                  </a:lnTo>
                  <a:lnTo>
                    <a:pt x="3962" y="496460"/>
                  </a:lnTo>
                  <a:lnTo>
                    <a:pt x="3962" y="420606"/>
                  </a:lnTo>
                  <a:lnTo>
                    <a:pt x="2697" y="417315"/>
                  </a:lnTo>
                  <a:lnTo>
                    <a:pt x="2679" y="409695"/>
                  </a:lnTo>
                  <a:lnTo>
                    <a:pt x="3962" y="406145"/>
                  </a:lnTo>
                  <a:lnTo>
                    <a:pt x="3848" y="367785"/>
                  </a:lnTo>
                  <a:lnTo>
                    <a:pt x="0" y="365711"/>
                  </a:lnTo>
                  <a:close/>
                </a:path>
                <a:path w="4444" h="688340">
                  <a:moveTo>
                    <a:pt x="3962" y="367715"/>
                  </a:moveTo>
                  <a:close/>
                </a:path>
                <a:path w="4444" h="688340">
                  <a:moveTo>
                    <a:pt x="0" y="159081"/>
                  </a:moveTo>
                  <a:lnTo>
                    <a:pt x="0" y="186633"/>
                  </a:lnTo>
                  <a:lnTo>
                    <a:pt x="3962" y="187616"/>
                  </a:lnTo>
                  <a:lnTo>
                    <a:pt x="3962" y="159930"/>
                  </a:lnTo>
                  <a:lnTo>
                    <a:pt x="0" y="159081"/>
                  </a:lnTo>
                  <a:close/>
                </a:path>
                <a:path w="4444" h="688340">
                  <a:moveTo>
                    <a:pt x="0" y="121557"/>
                  </a:moveTo>
                  <a:lnTo>
                    <a:pt x="0" y="153542"/>
                  </a:lnTo>
                  <a:lnTo>
                    <a:pt x="1655" y="154425"/>
                  </a:lnTo>
                  <a:lnTo>
                    <a:pt x="3962" y="155181"/>
                  </a:lnTo>
                  <a:lnTo>
                    <a:pt x="3962" y="124091"/>
                  </a:lnTo>
                  <a:lnTo>
                    <a:pt x="0" y="121557"/>
                  </a:lnTo>
                  <a:close/>
                </a:path>
                <a:path w="4444" h="688340">
                  <a:moveTo>
                    <a:pt x="3962" y="0"/>
                  </a:moveTo>
                  <a:lnTo>
                    <a:pt x="1655" y="755"/>
                  </a:lnTo>
                  <a:lnTo>
                    <a:pt x="0" y="1638"/>
                  </a:lnTo>
                  <a:lnTo>
                    <a:pt x="0" y="33623"/>
                  </a:lnTo>
                  <a:lnTo>
                    <a:pt x="3962" y="3108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F9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0" name="object 3267">
              <a:extLst>
                <a:ext uri="{FF2B5EF4-FFF2-40B4-BE49-F238E27FC236}">
                  <a16:creationId xmlns:a16="http://schemas.microsoft.com/office/drawing/2014/main" id="{5C6C57DA-9CBF-FB7A-AA5A-1E30205B6273}"/>
                </a:ext>
              </a:extLst>
            </p:cNvPr>
            <p:cNvSpPr/>
            <p:nvPr/>
          </p:nvSpPr>
          <p:spPr>
            <a:xfrm>
              <a:off x="1310640" y="7501589"/>
              <a:ext cx="4445" cy="687070"/>
            </a:xfrm>
            <a:custGeom>
              <a:avLst/>
              <a:gdLst/>
              <a:ahLst/>
              <a:cxnLst/>
              <a:rect l="l" t="t" r="r" b="b"/>
              <a:pathLst>
                <a:path w="4444" h="687070">
                  <a:moveTo>
                    <a:pt x="3962" y="656328"/>
                  </a:moveTo>
                  <a:lnTo>
                    <a:pt x="0" y="658685"/>
                  </a:lnTo>
                  <a:lnTo>
                    <a:pt x="0" y="686724"/>
                  </a:lnTo>
                  <a:lnTo>
                    <a:pt x="3962" y="684384"/>
                  </a:lnTo>
                  <a:lnTo>
                    <a:pt x="3962" y="656328"/>
                  </a:lnTo>
                  <a:close/>
                </a:path>
                <a:path w="4444" h="687070">
                  <a:moveTo>
                    <a:pt x="0" y="536520"/>
                  </a:moveTo>
                  <a:lnTo>
                    <a:pt x="0" y="609804"/>
                  </a:lnTo>
                  <a:lnTo>
                    <a:pt x="3962" y="604853"/>
                  </a:lnTo>
                  <a:lnTo>
                    <a:pt x="3962" y="539924"/>
                  </a:lnTo>
                  <a:lnTo>
                    <a:pt x="0" y="536520"/>
                  </a:lnTo>
                  <a:close/>
                </a:path>
                <a:path w="4444" h="687070">
                  <a:moveTo>
                    <a:pt x="0" y="421903"/>
                  </a:moveTo>
                  <a:lnTo>
                    <a:pt x="0" y="497758"/>
                  </a:lnTo>
                  <a:lnTo>
                    <a:pt x="3962" y="501080"/>
                  </a:lnTo>
                  <a:lnTo>
                    <a:pt x="3962" y="429896"/>
                  </a:lnTo>
                  <a:lnTo>
                    <a:pt x="1663" y="426233"/>
                  </a:lnTo>
                  <a:lnTo>
                    <a:pt x="0" y="421903"/>
                  </a:lnTo>
                  <a:close/>
                </a:path>
                <a:path w="4444" h="687070">
                  <a:moveTo>
                    <a:pt x="3962" y="366595"/>
                  </a:moveTo>
                  <a:lnTo>
                    <a:pt x="0" y="369013"/>
                  </a:lnTo>
                  <a:lnTo>
                    <a:pt x="0" y="407443"/>
                  </a:lnTo>
                  <a:lnTo>
                    <a:pt x="1470" y="403373"/>
                  </a:lnTo>
                  <a:lnTo>
                    <a:pt x="3962" y="400436"/>
                  </a:lnTo>
                  <a:lnTo>
                    <a:pt x="3962" y="366595"/>
                  </a:lnTo>
                  <a:close/>
                </a:path>
                <a:path w="4444" h="687070">
                  <a:moveTo>
                    <a:pt x="0" y="161228"/>
                  </a:moveTo>
                  <a:lnTo>
                    <a:pt x="0" y="188914"/>
                  </a:lnTo>
                  <a:lnTo>
                    <a:pt x="3962" y="189897"/>
                  </a:lnTo>
                  <a:lnTo>
                    <a:pt x="3962" y="162078"/>
                  </a:lnTo>
                  <a:lnTo>
                    <a:pt x="0" y="161228"/>
                  </a:lnTo>
                  <a:close/>
                </a:path>
                <a:path w="4444" h="687070">
                  <a:moveTo>
                    <a:pt x="0" y="125389"/>
                  </a:moveTo>
                  <a:lnTo>
                    <a:pt x="0" y="156478"/>
                  </a:lnTo>
                  <a:lnTo>
                    <a:pt x="3962" y="157776"/>
                  </a:lnTo>
                  <a:lnTo>
                    <a:pt x="3962" y="127923"/>
                  </a:lnTo>
                  <a:lnTo>
                    <a:pt x="0" y="125389"/>
                  </a:lnTo>
                  <a:close/>
                </a:path>
                <a:path w="4444" h="687070">
                  <a:moveTo>
                    <a:pt x="3962" y="0"/>
                  </a:moveTo>
                  <a:lnTo>
                    <a:pt x="0" y="1297"/>
                  </a:lnTo>
                  <a:lnTo>
                    <a:pt x="0" y="32387"/>
                  </a:lnTo>
                  <a:lnTo>
                    <a:pt x="3962" y="2985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1" name="object 3268">
              <a:extLst>
                <a:ext uri="{FF2B5EF4-FFF2-40B4-BE49-F238E27FC236}">
                  <a16:creationId xmlns:a16="http://schemas.microsoft.com/office/drawing/2014/main" id="{B7646A56-F3F2-DC92-6CD7-282B4E18C718}"/>
                </a:ext>
              </a:extLst>
            </p:cNvPr>
            <p:cNvSpPr/>
            <p:nvPr/>
          </p:nvSpPr>
          <p:spPr>
            <a:xfrm>
              <a:off x="1314589" y="7500295"/>
              <a:ext cx="4445" cy="685800"/>
            </a:xfrm>
            <a:custGeom>
              <a:avLst/>
              <a:gdLst/>
              <a:ahLst/>
              <a:cxnLst/>
              <a:rect l="l" t="t" r="r" b="b"/>
              <a:pathLst>
                <a:path w="4444" h="685800">
                  <a:moveTo>
                    <a:pt x="3962" y="655272"/>
                  </a:moveTo>
                  <a:lnTo>
                    <a:pt x="0" y="657629"/>
                  </a:lnTo>
                  <a:lnTo>
                    <a:pt x="0" y="685685"/>
                  </a:lnTo>
                  <a:lnTo>
                    <a:pt x="3962" y="683345"/>
                  </a:lnTo>
                  <a:lnTo>
                    <a:pt x="3962" y="655272"/>
                  </a:lnTo>
                  <a:close/>
                </a:path>
                <a:path w="4444" h="685800">
                  <a:moveTo>
                    <a:pt x="0" y="541207"/>
                  </a:moveTo>
                  <a:lnTo>
                    <a:pt x="0" y="606163"/>
                  </a:lnTo>
                  <a:lnTo>
                    <a:pt x="3962" y="601212"/>
                  </a:lnTo>
                  <a:lnTo>
                    <a:pt x="3962" y="547346"/>
                  </a:lnTo>
                  <a:lnTo>
                    <a:pt x="721" y="541827"/>
                  </a:lnTo>
                  <a:lnTo>
                    <a:pt x="0" y="541207"/>
                  </a:lnTo>
                  <a:close/>
                </a:path>
                <a:path w="4444" h="685800">
                  <a:moveTo>
                    <a:pt x="0" y="431170"/>
                  </a:moveTo>
                  <a:lnTo>
                    <a:pt x="0" y="502363"/>
                  </a:lnTo>
                  <a:lnTo>
                    <a:pt x="1625" y="503727"/>
                  </a:lnTo>
                  <a:lnTo>
                    <a:pt x="3962" y="503727"/>
                  </a:lnTo>
                  <a:lnTo>
                    <a:pt x="3962" y="434931"/>
                  </a:lnTo>
                  <a:lnTo>
                    <a:pt x="901" y="432607"/>
                  </a:lnTo>
                  <a:lnTo>
                    <a:pt x="0" y="431170"/>
                  </a:lnTo>
                  <a:close/>
                </a:path>
                <a:path w="4444" h="685800">
                  <a:moveTo>
                    <a:pt x="3962" y="365479"/>
                  </a:moveTo>
                  <a:lnTo>
                    <a:pt x="0" y="367897"/>
                  </a:lnTo>
                  <a:lnTo>
                    <a:pt x="0" y="401745"/>
                  </a:lnTo>
                  <a:lnTo>
                    <a:pt x="2908" y="398317"/>
                  </a:lnTo>
                  <a:lnTo>
                    <a:pt x="3924" y="397047"/>
                  </a:lnTo>
                  <a:lnTo>
                    <a:pt x="3962" y="365479"/>
                  </a:lnTo>
                  <a:close/>
                </a:path>
                <a:path w="4444" h="685800">
                  <a:moveTo>
                    <a:pt x="0" y="163368"/>
                  </a:moveTo>
                  <a:lnTo>
                    <a:pt x="0" y="191188"/>
                  </a:lnTo>
                  <a:lnTo>
                    <a:pt x="477" y="191307"/>
                  </a:lnTo>
                  <a:lnTo>
                    <a:pt x="3962" y="191730"/>
                  </a:lnTo>
                  <a:lnTo>
                    <a:pt x="3962" y="164218"/>
                  </a:lnTo>
                  <a:lnTo>
                    <a:pt x="0" y="163368"/>
                  </a:lnTo>
                  <a:close/>
                </a:path>
                <a:path w="4444" h="685800">
                  <a:moveTo>
                    <a:pt x="0" y="129209"/>
                  </a:moveTo>
                  <a:lnTo>
                    <a:pt x="0" y="159066"/>
                  </a:lnTo>
                  <a:lnTo>
                    <a:pt x="3962" y="160364"/>
                  </a:lnTo>
                  <a:lnTo>
                    <a:pt x="3962" y="131662"/>
                  </a:lnTo>
                  <a:lnTo>
                    <a:pt x="3765" y="131617"/>
                  </a:lnTo>
                  <a:lnTo>
                    <a:pt x="0" y="129209"/>
                  </a:lnTo>
                  <a:close/>
                </a:path>
                <a:path w="4444" h="685800">
                  <a:moveTo>
                    <a:pt x="3962" y="0"/>
                  </a:moveTo>
                  <a:lnTo>
                    <a:pt x="0" y="1297"/>
                  </a:lnTo>
                  <a:lnTo>
                    <a:pt x="0" y="31154"/>
                  </a:lnTo>
                  <a:lnTo>
                    <a:pt x="3765" y="28747"/>
                  </a:lnTo>
                  <a:lnTo>
                    <a:pt x="3962" y="2870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C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2" name="object 3269">
              <a:extLst>
                <a:ext uri="{FF2B5EF4-FFF2-40B4-BE49-F238E27FC236}">
                  <a16:creationId xmlns:a16="http://schemas.microsoft.com/office/drawing/2014/main" id="{DDEE93E4-7C4F-B930-C44B-AFE10293D3D8}"/>
                </a:ext>
              </a:extLst>
            </p:cNvPr>
            <p:cNvSpPr/>
            <p:nvPr/>
          </p:nvSpPr>
          <p:spPr>
            <a:xfrm>
              <a:off x="1318552" y="7498997"/>
              <a:ext cx="4445" cy="685165"/>
            </a:xfrm>
            <a:custGeom>
              <a:avLst/>
              <a:gdLst/>
              <a:ahLst/>
              <a:cxnLst/>
              <a:rect l="l" t="t" r="r" b="b"/>
              <a:pathLst>
                <a:path w="4444" h="685165">
                  <a:moveTo>
                    <a:pt x="3962" y="654213"/>
                  </a:moveTo>
                  <a:lnTo>
                    <a:pt x="0" y="656570"/>
                  </a:lnTo>
                  <a:lnTo>
                    <a:pt x="0" y="684643"/>
                  </a:lnTo>
                  <a:lnTo>
                    <a:pt x="3962" y="682303"/>
                  </a:lnTo>
                  <a:lnTo>
                    <a:pt x="3962" y="654213"/>
                  </a:lnTo>
                  <a:close/>
                </a:path>
                <a:path w="4444" h="685165">
                  <a:moveTo>
                    <a:pt x="0" y="548644"/>
                  </a:moveTo>
                  <a:lnTo>
                    <a:pt x="0" y="602510"/>
                  </a:lnTo>
                  <a:lnTo>
                    <a:pt x="2805" y="599004"/>
                  </a:lnTo>
                  <a:lnTo>
                    <a:pt x="3962" y="595693"/>
                  </a:lnTo>
                  <a:lnTo>
                    <a:pt x="3962" y="555392"/>
                  </a:lnTo>
                  <a:lnTo>
                    <a:pt x="0" y="548644"/>
                  </a:lnTo>
                  <a:close/>
                </a:path>
                <a:path w="4444" h="685165">
                  <a:moveTo>
                    <a:pt x="0" y="436229"/>
                  </a:moveTo>
                  <a:lnTo>
                    <a:pt x="0" y="505024"/>
                  </a:lnTo>
                  <a:lnTo>
                    <a:pt x="3962" y="505024"/>
                  </a:lnTo>
                  <a:lnTo>
                    <a:pt x="3962" y="438140"/>
                  </a:lnTo>
                  <a:lnTo>
                    <a:pt x="1955" y="437714"/>
                  </a:lnTo>
                  <a:lnTo>
                    <a:pt x="0" y="436229"/>
                  </a:lnTo>
                  <a:close/>
                </a:path>
                <a:path w="4444" h="685165">
                  <a:moveTo>
                    <a:pt x="3962" y="364359"/>
                  </a:moveTo>
                  <a:lnTo>
                    <a:pt x="0" y="366776"/>
                  </a:lnTo>
                  <a:lnTo>
                    <a:pt x="0" y="398344"/>
                  </a:lnTo>
                  <a:lnTo>
                    <a:pt x="444" y="398344"/>
                  </a:lnTo>
                  <a:lnTo>
                    <a:pt x="3962" y="396207"/>
                  </a:lnTo>
                  <a:lnTo>
                    <a:pt x="3962" y="364359"/>
                  </a:lnTo>
                  <a:close/>
                </a:path>
                <a:path w="4444" h="685165">
                  <a:moveTo>
                    <a:pt x="0" y="165516"/>
                  </a:moveTo>
                  <a:lnTo>
                    <a:pt x="0" y="193028"/>
                  </a:lnTo>
                  <a:lnTo>
                    <a:pt x="3962" y="193510"/>
                  </a:lnTo>
                  <a:lnTo>
                    <a:pt x="3962" y="166215"/>
                  </a:lnTo>
                  <a:lnTo>
                    <a:pt x="1954" y="165934"/>
                  </a:lnTo>
                  <a:lnTo>
                    <a:pt x="0" y="165516"/>
                  </a:lnTo>
                  <a:close/>
                </a:path>
                <a:path w="4444" h="685165">
                  <a:moveTo>
                    <a:pt x="0" y="132960"/>
                  </a:moveTo>
                  <a:lnTo>
                    <a:pt x="0" y="161661"/>
                  </a:lnTo>
                  <a:lnTo>
                    <a:pt x="3962" y="162959"/>
                  </a:lnTo>
                  <a:lnTo>
                    <a:pt x="3962" y="133881"/>
                  </a:lnTo>
                  <a:lnTo>
                    <a:pt x="0" y="132960"/>
                  </a:lnTo>
                  <a:close/>
                </a:path>
                <a:path w="4444" h="685165">
                  <a:moveTo>
                    <a:pt x="3962" y="0"/>
                  </a:moveTo>
                  <a:lnTo>
                    <a:pt x="0" y="1297"/>
                  </a:lnTo>
                  <a:lnTo>
                    <a:pt x="0" y="29999"/>
                  </a:lnTo>
                  <a:lnTo>
                    <a:pt x="3962" y="2907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3" name="object 3270">
              <a:extLst>
                <a:ext uri="{FF2B5EF4-FFF2-40B4-BE49-F238E27FC236}">
                  <a16:creationId xmlns:a16="http://schemas.microsoft.com/office/drawing/2014/main" id="{55D37EE7-1688-94DB-9239-C2516466213C}"/>
                </a:ext>
              </a:extLst>
            </p:cNvPr>
            <p:cNvSpPr/>
            <p:nvPr/>
          </p:nvSpPr>
          <p:spPr>
            <a:xfrm>
              <a:off x="1322501" y="7498359"/>
              <a:ext cx="4445" cy="683260"/>
            </a:xfrm>
            <a:custGeom>
              <a:avLst/>
              <a:gdLst/>
              <a:ahLst/>
              <a:cxnLst/>
              <a:rect l="l" t="t" r="r" b="b"/>
              <a:pathLst>
                <a:path w="4444" h="683259">
                  <a:moveTo>
                    <a:pt x="3962" y="652502"/>
                  </a:moveTo>
                  <a:lnTo>
                    <a:pt x="0" y="654859"/>
                  </a:lnTo>
                  <a:lnTo>
                    <a:pt x="0" y="682949"/>
                  </a:lnTo>
                  <a:lnTo>
                    <a:pt x="3962" y="680609"/>
                  </a:lnTo>
                  <a:lnTo>
                    <a:pt x="3962" y="652502"/>
                  </a:lnTo>
                  <a:close/>
                </a:path>
                <a:path w="4444" h="683259">
                  <a:moveTo>
                    <a:pt x="0" y="556009"/>
                  </a:moveTo>
                  <a:lnTo>
                    <a:pt x="0" y="596368"/>
                  </a:lnTo>
                  <a:lnTo>
                    <a:pt x="3962" y="585024"/>
                  </a:lnTo>
                  <a:lnTo>
                    <a:pt x="3962" y="556463"/>
                  </a:lnTo>
                  <a:lnTo>
                    <a:pt x="266" y="556463"/>
                  </a:lnTo>
                  <a:lnTo>
                    <a:pt x="0" y="556009"/>
                  </a:lnTo>
                  <a:close/>
                </a:path>
                <a:path w="4444" h="683259">
                  <a:moveTo>
                    <a:pt x="3962" y="554262"/>
                  </a:moveTo>
                  <a:lnTo>
                    <a:pt x="266" y="556463"/>
                  </a:lnTo>
                  <a:lnTo>
                    <a:pt x="3962" y="556463"/>
                  </a:lnTo>
                  <a:lnTo>
                    <a:pt x="3962" y="554262"/>
                  </a:lnTo>
                  <a:close/>
                </a:path>
                <a:path w="4444" h="683259">
                  <a:moveTo>
                    <a:pt x="0" y="438776"/>
                  </a:moveTo>
                  <a:lnTo>
                    <a:pt x="0" y="505663"/>
                  </a:lnTo>
                  <a:lnTo>
                    <a:pt x="3962" y="505663"/>
                  </a:lnTo>
                  <a:lnTo>
                    <a:pt x="3962" y="439617"/>
                  </a:lnTo>
                  <a:lnTo>
                    <a:pt x="0" y="438776"/>
                  </a:lnTo>
                  <a:close/>
                </a:path>
                <a:path w="4444" h="683259">
                  <a:moveTo>
                    <a:pt x="3962" y="362587"/>
                  </a:moveTo>
                  <a:lnTo>
                    <a:pt x="0" y="365005"/>
                  </a:lnTo>
                  <a:lnTo>
                    <a:pt x="0" y="396853"/>
                  </a:lnTo>
                  <a:lnTo>
                    <a:pt x="3962" y="394446"/>
                  </a:lnTo>
                  <a:lnTo>
                    <a:pt x="3962" y="362587"/>
                  </a:lnTo>
                  <a:close/>
                </a:path>
                <a:path w="4444" h="683259">
                  <a:moveTo>
                    <a:pt x="0" y="166852"/>
                  </a:moveTo>
                  <a:lnTo>
                    <a:pt x="0" y="194147"/>
                  </a:lnTo>
                  <a:lnTo>
                    <a:pt x="3962" y="194629"/>
                  </a:lnTo>
                  <a:lnTo>
                    <a:pt x="3962" y="167405"/>
                  </a:lnTo>
                  <a:lnTo>
                    <a:pt x="0" y="166852"/>
                  </a:lnTo>
                  <a:close/>
                </a:path>
                <a:path w="4444" h="683259">
                  <a:moveTo>
                    <a:pt x="0" y="134516"/>
                  </a:moveTo>
                  <a:lnTo>
                    <a:pt x="0" y="163593"/>
                  </a:lnTo>
                  <a:lnTo>
                    <a:pt x="1341" y="164033"/>
                  </a:lnTo>
                  <a:lnTo>
                    <a:pt x="3962" y="164236"/>
                  </a:lnTo>
                  <a:lnTo>
                    <a:pt x="3962" y="135437"/>
                  </a:lnTo>
                  <a:lnTo>
                    <a:pt x="0" y="134516"/>
                  </a:lnTo>
                  <a:close/>
                </a:path>
                <a:path w="4444" h="683259">
                  <a:moveTo>
                    <a:pt x="3962" y="0"/>
                  </a:moveTo>
                  <a:lnTo>
                    <a:pt x="1341" y="203"/>
                  </a:lnTo>
                  <a:lnTo>
                    <a:pt x="0" y="642"/>
                  </a:lnTo>
                  <a:lnTo>
                    <a:pt x="0" y="29719"/>
                  </a:lnTo>
                  <a:lnTo>
                    <a:pt x="3962" y="2879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9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4" name="object 3271">
              <a:extLst>
                <a:ext uri="{FF2B5EF4-FFF2-40B4-BE49-F238E27FC236}">
                  <a16:creationId xmlns:a16="http://schemas.microsoft.com/office/drawing/2014/main" id="{4059772E-DFC2-7E5E-DAA5-036DF3E774BF}"/>
                </a:ext>
              </a:extLst>
            </p:cNvPr>
            <p:cNvSpPr/>
            <p:nvPr/>
          </p:nvSpPr>
          <p:spPr>
            <a:xfrm>
              <a:off x="1326464" y="7498051"/>
              <a:ext cx="4445" cy="681355"/>
            </a:xfrm>
            <a:custGeom>
              <a:avLst/>
              <a:gdLst/>
              <a:ahLst/>
              <a:cxnLst/>
              <a:rect l="l" t="t" r="r" b="b"/>
              <a:pathLst>
                <a:path w="4444" h="681354">
                  <a:moveTo>
                    <a:pt x="3962" y="650452"/>
                  </a:moveTo>
                  <a:lnTo>
                    <a:pt x="0" y="652809"/>
                  </a:lnTo>
                  <a:lnTo>
                    <a:pt x="0" y="680916"/>
                  </a:lnTo>
                  <a:lnTo>
                    <a:pt x="3962" y="678576"/>
                  </a:lnTo>
                  <a:lnTo>
                    <a:pt x="3962" y="650452"/>
                  </a:lnTo>
                  <a:close/>
                </a:path>
                <a:path w="4444" h="681354">
                  <a:moveTo>
                    <a:pt x="3962" y="552210"/>
                  </a:moveTo>
                  <a:lnTo>
                    <a:pt x="0" y="554569"/>
                  </a:lnTo>
                  <a:lnTo>
                    <a:pt x="0" y="585331"/>
                  </a:lnTo>
                  <a:lnTo>
                    <a:pt x="660" y="583440"/>
                  </a:lnTo>
                  <a:lnTo>
                    <a:pt x="685" y="582170"/>
                  </a:lnTo>
                  <a:lnTo>
                    <a:pt x="3962" y="580240"/>
                  </a:lnTo>
                  <a:lnTo>
                    <a:pt x="3962" y="552210"/>
                  </a:lnTo>
                  <a:close/>
                </a:path>
                <a:path w="4444" h="681354">
                  <a:moveTo>
                    <a:pt x="1841" y="439930"/>
                  </a:moveTo>
                  <a:lnTo>
                    <a:pt x="0" y="439930"/>
                  </a:lnTo>
                  <a:lnTo>
                    <a:pt x="0" y="505970"/>
                  </a:lnTo>
                  <a:lnTo>
                    <a:pt x="3962" y="505970"/>
                  </a:lnTo>
                  <a:lnTo>
                    <a:pt x="3962" y="441200"/>
                  </a:lnTo>
                  <a:lnTo>
                    <a:pt x="3416" y="441200"/>
                  </a:lnTo>
                  <a:lnTo>
                    <a:pt x="1841" y="439930"/>
                  </a:lnTo>
                  <a:close/>
                </a:path>
                <a:path w="4444" h="681354">
                  <a:moveTo>
                    <a:pt x="0" y="439925"/>
                  </a:moveTo>
                  <a:close/>
                </a:path>
                <a:path w="4444" h="681354">
                  <a:moveTo>
                    <a:pt x="3962" y="360476"/>
                  </a:moveTo>
                  <a:lnTo>
                    <a:pt x="0" y="362894"/>
                  </a:lnTo>
                  <a:lnTo>
                    <a:pt x="0" y="394753"/>
                  </a:lnTo>
                  <a:lnTo>
                    <a:pt x="3962" y="392346"/>
                  </a:lnTo>
                  <a:lnTo>
                    <a:pt x="3962" y="360476"/>
                  </a:lnTo>
                  <a:close/>
                </a:path>
                <a:path w="4444" h="681354">
                  <a:moveTo>
                    <a:pt x="0" y="167712"/>
                  </a:moveTo>
                  <a:lnTo>
                    <a:pt x="0" y="194936"/>
                  </a:lnTo>
                  <a:lnTo>
                    <a:pt x="3962" y="195418"/>
                  </a:lnTo>
                  <a:lnTo>
                    <a:pt x="3962" y="168266"/>
                  </a:lnTo>
                  <a:lnTo>
                    <a:pt x="0" y="167712"/>
                  </a:lnTo>
                  <a:close/>
                </a:path>
                <a:path w="4444" h="681354">
                  <a:moveTo>
                    <a:pt x="0" y="135744"/>
                  </a:moveTo>
                  <a:lnTo>
                    <a:pt x="0" y="164543"/>
                  </a:lnTo>
                  <a:lnTo>
                    <a:pt x="3962" y="164851"/>
                  </a:lnTo>
                  <a:lnTo>
                    <a:pt x="3962" y="136665"/>
                  </a:lnTo>
                  <a:lnTo>
                    <a:pt x="0" y="135744"/>
                  </a:lnTo>
                  <a:close/>
                </a:path>
                <a:path w="4444" h="681354">
                  <a:moveTo>
                    <a:pt x="3962" y="0"/>
                  </a:moveTo>
                  <a:lnTo>
                    <a:pt x="0" y="307"/>
                  </a:lnTo>
                  <a:lnTo>
                    <a:pt x="0" y="29106"/>
                  </a:lnTo>
                  <a:lnTo>
                    <a:pt x="3962" y="28185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5" name="object 3272">
              <a:extLst>
                <a:ext uri="{FF2B5EF4-FFF2-40B4-BE49-F238E27FC236}">
                  <a16:creationId xmlns:a16="http://schemas.microsoft.com/office/drawing/2014/main" id="{D58828F3-B86E-B49B-4FBD-65CF0AAA32FB}"/>
                </a:ext>
              </a:extLst>
            </p:cNvPr>
            <p:cNvSpPr/>
            <p:nvPr/>
          </p:nvSpPr>
          <p:spPr>
            <a:xfrm>
              <a:off x="1330413" y="7497745"/>
              <a:ext cx="4445" cy="679450"/>
            </a:xfrm>
            <a:custGeom>
              <a:avLst/>
              <a:gdLst/>
              <a:ahLst/>
              <a:cxnLst/>
              <a:rect l="l" t="t" r="r" b="b"/>
              <a:pathLst>
                <a:path w="4444" h="679450">
                  <a:moveTo>
                    <a:pt x="3962" y="648409"/>
                  </a:moveTo>
                  <a:lnTo>
                    <a:pt x="0" y="650766"/>
                  </a:lnTo>
                  <a:lnTo>
                    <a:pt x="0" y="678890"/>
                  </a:lnTo>
                  <a:lnTo>
                    <a:pt x="3962" y="676550"/>
                  </a:lnTo>
                  <a:lnTo>
                    <a:pt x="3962" y="648409"/>
                  </a:lnTo>
                  <a:close/>
                </a:path>
                <a:path w="4444" h="679450">
                  <a:moveTo>
                    <a:pt x="3962" y="550164"/>
                  </a:moveTo>
                  <a:lnTo>
                    <a:pt x="0" y="552523"/>
                  </a:lnTo>
                  <a:lnTo>
                    <a:pt x="0" y="580554"/>
                  </a:lnTo>
                  <a:lnTo>
                    <a:pt x="3962" y="578220"/>
                  </a:lnTo>
                  <a:lnTo>
                    <a:pt x="3962" y="550164"/>
                  </a:lnTo>
                  <a:close/>
                </a:path>
                <a:path w="4444" h="679450">
                  <a:moveTo>
                    <a:pt x="3962" y="441506"/>
                  </a:moveTo>
                  <a:lnTo>
                    <a:pt x="0" y="441506"/>
                  </a:lnTo>
                  <a:lnTo>
                    <a:pt x="0" y="506276"/>
                  </a:lnTo>
                  <a:lnTo>
                    <a:pt x="698" y="506276"/>
                  </a:lnTo>
                  <a:lnTo>
                    <a:pt x="3962" y="503539"/>
                  </a:lnTo>
                  <a:lnTo>
                    <a:pt x="3962" y="441506"/>
                  </a:lnTo>
                  <a:close/>
                </a:path>
                <a:path w="4444" h="679450">
                  <a:moveTo>
                    <a:pt x="3962" y="358372"/>
                  </a:moveTo>
                  <a:lnTo>
                    <a:pt x="0" y="360790"/>
                  </a:lnTo>
                  <a:lnTo>
                    <a:pt x="0" y="392660"/>
                  </a:lnTo>
                  <a:lnTo>
                    <a:pt x="3962" y="390253"/>
                  </a:lnTo>
                  <a:lnTo>
                    <a:pt x="3962" y="358372"/>
                  </a:lnTo>
                  <a:close/>
                </a:path>
                <a:path w="4444" h="679450">
                  <a:moveTo>
                    <a:pt x="0" y="168570"/>
                  </a:moveTo>
                  <a:lnTo>
                    <a:pt x="0" y="195722"/>
                  </a:lnTo>
                  <a:lnTo>
                    <a:pt x="3962" y="196204"/>
                  </a:lnTo>
                  <a:lnTo>
                    <a:pt x="3962" y="169124"/>
                  </a:lnTo>
                  <a:lnTo>
                    <a:pt x="0" y="168570"/>
                  </a:lnTo>
                  <a:close/>
                </a:path>
                <a:path w="4444" h="679450">
                  <a:moveTo>
                    <a:pt x="0" y="136968"/>
                  </a:moveTo>
                  <a:lnTo>
                    <a:pt x="0" y="165156"/>
                  </a:lnTo>
                  <a:lnTo>
                    <a:pt x="3962" y="165463"/>
                  </a:lnTo>
                  <a:lnTo>
                    <a:pt x="3962" y="137889"/>
                  </a:lnTo>
                  <a:lnTo>
                    <a:pt x="0" y="136968"/>
                  </a:lnTo>
                  <a:close/>
                </a:path>
                <a:path w="4444" h="679450">
                  <a:moveTo>
                    <a:pt x="3962" y="0"/>
                  </a:moveTo>
                  <a:lnTo>
                    <a:pt x="0" y="307"/>
                  </a:lnTo>
                  <a:lnTo>
                    <a:pt x="0" y="28495"/>
                  </a:lnTo>
                  <a:lnTo>
                    <a:pt x="3962" y="2757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7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6" name="object 3273">
              <a:extLst>
                <a:ext uri="{FF2B5EF4-FFF2-40B4-BE49-F238E27FC236}">
                  <a16:creationId xmlns:a16="http://schemas.microsoft.com/office/drawing/2014/main" id="{076BAE47-0CB6-CE8F-F85E-5E4BEBFB9274}"/>
                </a:ext>
              </a:extLst>
            </p:cNvPr>
            <p:cNvSpPr/>
            <p:nvPr/>
          </p:nvSpPr>
          <p:spPr>
            <a:xfrm>
              <a:off x="1334376" y="7497438"/>
              <a:ext cx="4445" cy="676910"/>
            </a:xfrm>
            <a:custGeom>
              <a:avLst/>
              <a:gdLst/>
              <a:ahLst/>
              <a:cxnLst/>
              <a:rect l="l" t="t" r="r" b="b"/>
              <a:pathLst>
                <a:path w="4444" h="676909">
                  <a:moveTo>
                    <a:pt x="3962" y="646359"/>
                  </a:moveTo>
                  <a:lnTo>
                    <a:pt x="0" y="648716"/>
                  </a:lnTo>
                  <a:lnTo>
                    <a:pt x="0" y="676857"/>
                  </a:lnTo>
                  <a:lnTo>
                    <a:pt x="3962" y="674517"/>
                  </a:lnTo>
                  <a:lnTo>
                    <a:pt x="3962" y="646359"/>
                  </a:lnTo>
                  <a:close/>
                </a:path>
                <a:path w="4444" h="676909">
                  <a:moveTo>
                    <a:pt x="3962" y="548111"/>
                  </a:moveTo>
                  <a:lnTo>
                    <a:pt x="0" y="550471"/>
                  </a:lnTo>
                  <a:lnTo>
                    <a:pt x="0" y="578527"/>
                  </a:lnTo>
                  <a:lnTo>
                    <a:pt x="3962" y="576193"/>
                  </a:lnTo>
                  <a:lnTo>
                    <a:pt x="3962" y="548111"/>
                  </a:lnTo>
                  <a:close/>
                </a:path>
                <a:path w="4444" h="676909">
                  <a:moveTo>
                    <a:pt x="3962" y="440960"/>
                  </a:moveTo>
                  <a:lnTo>
                    <a:pt x="1257" y="441814"/>
                  </a:lnTo>
                  <a:lnTo>
                    <a:pt x="0" y="441814"/>
                  </a:lnTo>
                  <a:lnTo>
                    <a:pt x="0" y="503847"/>
                  </a:lnTo>
                  <a:lnTo>
                    <a:pt x="2793" y="501504"/>
                  </a:lnTo>
                  <a:lnTo>
                    <a:pt x="2793" y="468484"/>
                  </a:lnTo>
                  <a:lnTo>
                    <a:pt x="3962" y="468275"/>
                  </a:lnTo>
                  <a:lnTo>
                    <a:pt x="3962" y="440960"/>
                  </a:lnTo>
                  <a:close/>
                </a:path>
                <a:path w="4444" h="676909">
                  <a:moveTo>
                    <a:pt x="3962" y="356262"/>
                  </a:moveTo>
                  <a:lnTo>
                    <a:pt x="0" y="358680"/>
                  </a:lnTo>
                  <a:lnTo>
                    <a:pt x="0" y="390560"/>
                  </a:lnTo>
                  <a:lnTo>
                    <a:pt x="3962" y="388153"/>
                  </a:lnTo>
                  <a:lnTo>
                    <a:pt x="3962" y="356262"/>
                  </a:lnTo>
                  <a:close/>
                </a:path>
                <a:path w="4444" h="676909">
                  <a:moveTo>
                    <a:pt x="0" y="169431"/>
                  </a:moveTo>
                  <a:lnTo>
                    <a:pt x="0" y="196511"/>
                  </a:lnTo>
                  <a:lnTo>
                    <a:pt x="1580" y="196704"/>
                  </a:lnTo>
                  <a:lnTo>
                    <a:pt x="3962" y="196846"/>
                  </a:lnTo>
                  <a:lnTo>
                    <a:pt x="3962" y="169985"/>
                  </a:lnTo>
                  <a:lnTo>
                    <a:pt x="0" y="169431"/>
                  </a:lnTo>
                  <a:close/>
                </a:path>
                <a:path w="4444" h="676909">
                  <a:moveTo>
                    <a:pt x="0" y="138196"/>
                  </a:moveTo>
                  <a:lnTo>
                    <a:pt x="0" y="165771"/>
                  </a:lnTo>
                  <a:lnTo>
                    <a:pt x="3962" y="166078"/>
                  </a:lnTo>
                  <a:lnTo>
                    <a:pt x="3962" y="139117"/>
                  </a:lnTo>
                  <a:lnTo>
                    <a:pt x="0" y="138196"/>
                  </a:lnTo>
                  <a:close/>
                </a:path>
                <a:path w="4444" h="676909">
                  <a:moveTo>
                    <a:pt x="3962" y="0"/>
                  </a:moveTo>
                  <a:lnTo>
                    <a:pt x="0" y="307"/>
                  </a:lnTo>
                  <a:lnTo>
                    <a:pt x="0" y="27881"/>
                  </a:lnTo>
                  <a:lnTo>
                    <a:pt x="3962" y="26960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45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7" name="object 3274">
              <a:extLst>
                <a:ext uri="{FF2B5EF4-FFF2-40B4-BE49-F238E27FC236}">
                  <a16:creationId xmlns:a16="http://schemas.microsoft.com/office/drawing/2014/main" id="{A648A39B-1E27-A681-4C42-E8D669A4C9ED}"/>
                </a:ext>
              </a:extLst>
            </p:cNvPr>
            <p:cNvSpPr/>
            <p:nvPr/>
          </p:nvSpPr>
          <p:spPr>
            <a:xfrm>
              <a:off x="1338326" y="7497292"/>
              <a:ext cx="4445" cy="675005"/>
            </a:xfrm>
            <a:custGeom>
              <a:avLst/>
              <a:gdLst/>
              <a:ahLst/>
              <a:cxnLst/>
              <a:rect l="l" t="t" r="r" b="b"/>
              <a:pathLst>
                <a:path w="4444" h="675004">
                  <a:moveTo>
                    <a:pt x="3962" y="644156"/>
                  </a:moveTo>
                  <a:lnTo>
                    <a:pt x="0" y="646513"/>
                  </a:lnTo>
                  <a:lnTo>
                    <a:pt x="0" y="674670"/>
                  </a:lnTo>
                  <a:lnTo>
                    <a:pt x="3962" y="672330"/>
                  </a:lnTo>
                  <a:lnTo>
                    <a:pt x="3962" y="644156"/>
                  </a:lnTo>
                  <a:close/>
                </a:path>
                <a:path w="4444" h="675004">
                  <a:moveTo>
                    <a:pt x="3962" y="545905"/>
                  </a:moveTo>
                  <a:lnTo>
                    <a:pt x="0" y="548265"/>
                  </a:lnTo>
                  <a:lnTo>
                    <a:pt x="0" y="576347"/>
                  </a:lnTo>
                  <a:lnTo>
                    <a:pt x="3962" y="574013"/>
                  </a:lnTo>
                  <a:lnTo>
                    <a:pt x="3962" y="545905"/>
                  </a:lnTo>
                  <a:close/>
                </a:path>
                <a:path w="4444" h="675004">
                  <a:moveTo>
                    <a:pt x="3962" y="438805"/>
                  </a:moveTo>
                  <a:lnTo>
                    <a:pt x="1333" y="440690"/>
                  </a:lnTo>
                  <a:lnTo>
                    <a:pt x="0" y="441110"/>
                  </a:lnTo>
                  <a:lnTo>
                    <a:pt x="0" y="468423"/>
                  </a:lnTo>
                  <a:lnTo>
                    <a:pt x="3962" y="467714"/>
                  </a:lnTo>
                  <a:lnTo>
                    <a:pt x="3962" y="438805"/>
                  </a:lnTo>
                  <a:close/>
                </a:path>
                <a:path w="4444" h="675004">
                  <a:moveTo>
                    <a:pt x="3962" y="353997"/>
                  </a:moveTo>
                  <a:lnTo>
                    <a:pt x="0" y="356415"/>
                  </a:lnTo>
                  <a:lnTo>
                    <a:pt x="0" y="388307"/>
                  </a:lnTo>
                  <a:lnTo>
                    <a:pt x="3962" y="385899"/>
                  </a:lnTo>
                  <a:lnTo>
                    <a:pt x="3962" y="353997"/>
                  </a:lnTo>
                  <a:close/>
                </a:path>
                <a:path w="4444" h="675004">
                  <a:moveTo>
                    <a:pt x="0" y="170129"/>
                  </a:moveTo>
                  <a:lnTo>
                    <a:pt x="0" y="196991"/>
                  </a:lnTo>
                  <a:lnTo>
                    <a:pt x="3962" y="197228"/>
                  </a:lnTo>
                  <a:lnTo>
                    <a:pt x="3962" y="170426"/>
                  </a:lnTo>
                  <a:lnTo>
                    <a:pt x="364" y="170180"/>
                  </a:lnTo>
                  <a:lnTo>
                    <a:pt x="0" y="170129"/>
                  </a:lnTo>
                  <a:close/>
                </a:path>
                <a:path w="4444" h="675004">
                  <a:moveTo>
                    <a:pt x="0" y="139260"/>
                  </a:moveTo>
                  <a:lnTo>
                    <a:pt x="0" y="166223"/>
                  </a:lnTo>
                  <a:lnTo>
                    <a:pt x="1892" y="166370"/>
                  </a:lnTo>
                  <a:lnTo>
                    <a:pt x="3962" y="166209"/>
                  </a:lnTo>
                  <a:lnTo>
                    <a:pt x="3962" y="139700"/>
                  </a:lnTo>
                  <a:lnTo>
                    <a:pt x="1892" y="139700"/>
                  </a:lnTo>
                  <a:lnTo>
                    <a:pt x="0" y="139260"/>
                  </a:lnTo>
                  <a:close/>
                </a:path>
                <a:path w="4444" h="675004">
                  <a:moveTo>
                    <a:pt x="3962" y="139218"/>
                  </a:moveTo>
                  <a:lnTo>
                    <a:pt x="1892" y="139700"/>
                  </a:lnTo>
                  <a:lnTo>
                    <a:pt x="3962" y="139700"/>
                  </a:lnTo>
                  <a:lnTo>
                    <a:pt x="3962" y="139218"/>
                  </a:lnTo>
                  <a:close/>
                </a:path>
                <a:path w="4444" h="675004">
                  <a:moveTo>
                    <a:pt x="3962" y="26670"/>
                  </a:moveTo>
                  <a:lnTo>
                    <a:pt x="1892" y="26670"/>
                  </a:lnTo>
                  <a:lnTo>
                    <a:pt x="3962" y="27151"/>
                  </a:lnTo>
                  <a:lnTo>
                    <a:pt x="3962" y="26670"/>
                  </a:lnTo>
                  <a:close/>
                </a:path>
                <a:path w="4444" h="675004">
                  <a:moveTo>
                    <a:pt x="1892" y="0"/>
                  </a:moveTo>
                  <a:lnTo>
                    <a:pt x="0" y="146"/>
                  </a:lnTo>
                  <a:lnTo>
                    <a:pt x="0" y="27109"/>
                  </a:lnTo>
                  <a:lnTo>
                    <a:pt x="1892" y="26670"/>
                  </a:lnTo>
                  <a:lnTo>
                    <a:pt x="3962" y="26670"/>
                  </a:lnTo>
                  <a:lnTo>
                    <a:pt x="3962" y="16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44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8" name="object 3275">
              <a:extLst>
                <a:ext uri="{FF2B5EF4-FFF2-40B4-BE49-F238E27FC236}">
                  <a16:creationId xmlns:a16="http://schemas.microsoft.com/office/drawing/2014/main" id="{38B7FC3E-7451-88ED-A4E6-5B3E494B9B13}"/>
                </a:ext>
              </a:extLst>
            </p:cNvPr>
            <p:cNvSpPr/>
            <p:nvPr/>
          </p:nvSpPr>
          <p:spPr>
            <a:xfrm>
              <a:off x="1342288" y="7497453"/>
              <a:ext cx="4445" cy="672465"/>
            </a:xfrm>
            <a:custGeom>
              <a:avLst/>
              <a:gdLst/>
              <a:ahLst/>
              <a:cxnLst/>
              <a:rect l="l" t="t" r="r" b="b"/>
              <a:pathLst>
                <a:path w="4444" h="672465">
                  <a:moveTo>
                    <a:pt x="3962" y="641638"/>
                  </a:moveTo>
                  <a:lnTo>
                    <a:pt x="0" y="643995"/>
                  </a:lnTo>
                  <a:lnTo>
                    <a:pt x="0" y="672169"/>
                  </a:lnTo>
                  <a:lnTo>
                    <a:pt x="3962" y="669829"/>
                  </a:lnTo>
                  <a:lnTo>
                    <a:pt x="3962" y="641638"/>
                  </a:lnTo>
                  <a:close/>
                </a:path>
                <a:path w="4444" h="672465">
                  <a:moveTo>
                    <a:pt x="3962" y="543385"/>
                  </a:moveTo>
                  <a:lnTo>
                    <a:pt x="0" y="545744"/>
                  </a:lnTo>
                  <a:lnTo>
                    <a:pt x="0" y="573852"/>
                  </a:lnTo>
                  <a:lnTo>
                    <a:pt x="3962" y="571518"/>
                  </a:lnTo>
                  <a:lnTo>
                    <a:pt x="3962" y="543385"/>
                  </a:lnTo>
                  <a:close/>
                </a:path>
                <a:path w="4444" h="672465">
                  <a:moveTo>
                    <a:pt x="3962" y="436134"/>
                  </a:moveTo>
                  <a:lnTo>
                    <a:pt x="914" y="437989"/>
                  </a:lnTo>
                  <a:lnTo>
                    <a:pt x="0" y="438644"/>
                  </a:lnTo>
                  <a:lnTo>
                    <a:pt x="0" y="467553"/>
                  </a:lnTo>
                  <a:lnTo>
                    <a:pt x="1981" y="467199"/>
                  </a:lnTo>
                  <a:lnTo>
                    <a:pt x="3962" y="466469"/>
                  </a:lnTo>
                  <a:lnTo>
                    <a:pt x="3962" y="436134"/>
                  </a:lnTo>
                  <a:close/>
                </a:path>
                <a:path w="4444" h="672465">
                  <a:moveTo>
                    <a:pt x="3962" y="351419"/>
                  </a:moveTo>
                  <a:lnTo>
                    <a:pt x="0" y="353837"/>
                  </a:lnTo>
                  <a:lnTo>
                    <a:pt x="0" y="385739"/>
                  </a:lnTo>
                  <a:lnTo>
                    <a:pt x="3962" y="383331"/>
                  </a:lnTo>
                  <a:lnTo>
                    <a:pt x="3962" y="351419"/>
                  </a:lnTo>
                  <a:close/>
                </a:path>
                <a:path w="4444" h="672465">
                  <a:moveTo>
                    <a:pt x="0" y="170266"/>
                  </a:moveTo>
                  <a:lnTo>
                    <a:pt x="0" y="197067"/>
                  </a:lnTo>
                  <a:lnTo>
                    <a:pt x="3962" y="197304"/>
                  </a:lnTo>
                  <a:lnTo>
                    <a:pt x="3962" y="170538"/>
                  </a:lnTo>
                  <a:lnTo>
                    <a:pt x="0" y="170266"/>
                  </a:lnTo>
                  <a:close/>
                </a:path>
                <a:path w="4444" h="672465">
                  <a:moveTo>
                    <a:pt x="3962" y="138137"/>
                  </a:moveTo>
                  <a:lnTo>
                    <a:pt x="0" y="139058"/>
                  </a:lnTo>
                  <a:lnTo>
                    <a:pt x="0" y="166048"/>
                  </a:lnTo>
                  <a:lnTo>
                    <a:pt x="3962" y="165741"/>
                  </a:lnTo>
                  <a:lnTo>
                    <a:pt x="3962" y="138137"/>
                  </a:lnTo>
                  <a:close/>
                </a:path>
                <a:path w="4444" h="672465">
                  <a:moveTo>
                    <a:pt x="0" y="0"/>
                  </a:moveTo>
                  <a:lnTo>
                    <a:pt x="0" y="26990"/>
                  </a:lnTo>
                  <a:lnTo>
                    <a:pt x="3962" y="27911"/>
                  </a:lnTo>
                  <a:lnTo>
                    <a:pt x="3962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9" name="object 3276">
              <a:extLst>
                <a:ext uri="{FF2B5EF4-FFF2-40B4-BE49-F238E27FC236}">
                  <a16:creationId xmlns:a16="http://schemas.microsoft.com/office/drawing/2014/main" id="{8F9930CA-6292-58E2-39A5-B8B5C7625F5B}"/>
                </a:ext>
              </a:extLst>
            </p:cNvPr>
            <p:cNvSpPr/>
            <p:nvPr/>
          </p:nvSpPr>
          <p:spPr>
            <a:xfrm>
              <a:off x="1346250" y="7497760"/>
              <a:ext cx="4445" cy="669925"/>
            </a:xfrm>
            <a:custGeom>
              <a:avLst/>
              <a:gdLst/>
              <a:ahLst/>
              <a:cxnLst/>
              <a:rect l="l" t="t" r="r" b="b"/>
              <a:pathLst>
                <a:path w="4444" h="669925">
                  <a:moveTo>
                    <a:pt x="3949" y="638981"/>
                  </a:moveTo>
                  <a:lnTo>
                    <a:pt x="0" y="641331"/>
                  </a:lnTo>
                  <a:lnTo>
                    <a:pt x="0" y="669522"/>
                  </a:lnTo>
                  <a:lnTo>
                    <a:pt x="3949" y="667189"/>
                  </a:lnTo>
                  <a:lnTo>
                    <a:pt x="3949" y="638981"/>
                  </a:lnTo>
                  <a:close/>
                </a:path>
                <a:path w="4444" h="669925">
                  <a:moveTo>
                    <a:pt x="3949" y="540725"/>
                  </a:moveTo>
                  <a:lnTo>
                    <a:pt x="0" y="543077"/>
                  </a:lnTo>
                  <a:lnTo>
                    <a:pt x="0" y="571211"/>
                  </a:lnTo>
                  <a:lnTo>
                    <a:pt x="3949" y="568884"/>
                  </a:lnTo>
                  <a:lnTo>
                    <a:pt x="3949" y="540725"/>
                  </a:lnTo>
                  <a:close/>
                </a:path>
                <a:path w="4444" h="669925">
                  <a:moveTo>
                    <a:pt x="3949" y="433423"/>
                  </a:moveTo>
                  <a:lnTo>
                    <a:pt x="0" y="435826"/>
                  </a:lnTo>
                  <a:lnTo>
                    <a:pt x="0" y="466162"/>
                  </a:lnTo>
                  <a:lnTo>
                    <a:pt x="3949" y="464707"/>
                  </a:lnTo>
                  <a:lnTo>
                    <a:pt x="3949" y="433423"/>
                  </a:lnTo>
                  <a:close/>
                </a:path>
                <a:path w="4444" h="669925">
                  <a:moveTo>
                    <a:pt x="3949" y="348701"/>
                  </a:moveTo>
                  <a:lnTo>
                    <a:pt x="0" y="351111"/>
                  </a:lnTo>
                  <a:lnTo>
                    <a:pt x="0" y="383024"/>
                  </a:lnTo>
                  <a:lnTo>
                    <a:pt x="3949" y="380624"/>
                  </a:lnTo>
                  <a:lnTo>
                    <a:pt x="3949" y="348701"/>
                  </a:lnTo>
                  <a:close/>
                </a:path>
                <a:path w="4444" h="669925">
                  <a:moveTo>
                    <a:pt x="0" y="170230"/>
                  </a:moveTo>
                  <a:lnTo>
                    <a:pt x="0" y="196997"/>
                  </a:lnTo>
                  <a:lnTo>
                    <a:pt x="3949" y="197233"/>
                  </a:lnTo>
                  <a:lnTo>
                    <a:pt x="3949" y="170501"/>
                  </a:lnTo>
                  <a:lnTo>
                    <a:pt x="0" y="170230"/>
                  </a:lnTo>
                  <a:close/>
                </a:path>
                <a:path w="4444" h="669925">
                  <a:moveTo>
                    <a:pt x="3949" y="136911"/>
                  </a:moveTo>
                  <a:lnTo>
                    <a:pt x="0" y="137829"/>
                  </a:lnTo>
                  <a:lnTo>
                    <a:pt x="0" y="165433"/>
                  </a:lnTo>
                  <a:lnTo>
                    <a:pt x="3949" y="165126"/>
                  </a:lnTo>
                  <a:lnTo>
                    <a:pt x="3949" y="136911"/>
                  </a:lnTo>
                  <a:close/>
                </a:path>
                <a:path w="4444" h="669925">
                  <a:moveTo>
                    <a:pt x="0" y="0"/>
                  </a:moveTo>
                  <a:lnTo>
                    <a:pt x="0" y="27603"/>
                  </a:lnTo>
                  <a:lnTo>
                    <a:pt x="3949" y="28521"/>
                  </a:lnTo>
                  <a:lnTo>
                    <a:pt x="3949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8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0" name="object 3277">
              <a:extLst>
                <a:ext uri="{FF2B5EF4-FFF2-40B4-BE49-F238E27FC236}">
                  <a16:creationId xmlns:a16="http://schemas.microsoft.com/office/drawing/2014/main" id="{F6C36BEC-155E-E0DD-1F4A-526AAB15843D}"/>
                </a:ext>
              </a:extLst>
            </p:cNvPr>
            <p:cNvSpPr/>
            <p:nvPr/>
          </p:nvSpPr>
          <p:spPr>
            <a:xfrm>
              <a:off x="1350200" y="7498067"/>
              <a:ext cx="4445" cy="667385"/>
            </a:xfrm>
            <a:custGeom>
              <a:avLst/>
              <a:gdLst/>
              <a:ahLst/>
              <a:cxnLst/>
              <a:rect l="l" t="t" r="r" b="b"/>
              <a:pathLst>
                <a:path w="4444" h="667384">
                  <a:moveTo>
                    <a:pt x="3962" y="636318"/>
                  </a:moveTo>
                  <a:lnTo>
                    <a:pt x="0" y="638675"/>
                  </a:lnTo>
                  <a:lnTo>
                    <a:pt x="0" y="666883"/>
                  </a:lnTo>
                  <a:lnTo>
                    <a:pt x="3962" y="664543"/>
                  </a:lnTo>
                  <a:lnTo>
                    <a:pt x="3962" y="636318"/>
                  </a:lnTo>
                  <a:close/>
                </a:path>
                <a:path w="4444" h="667384">
                  <a:moveTo>
                    <a:pt x="3962" y="538059"/>
                  </a:moveTo>
                  <a:lnTo>
                    <a:pt x="0" y="540418"/>
                  </a:lnTo>
                  <a:lnTo>
                    <a:pt x="0" y="568578"/>
                  </a:lnTo>
                  <a:lnTo>
                    <a:pt x="3962" y="566244"/>
                  </a:lnTo>
                  <a:lnTo>
                    <a:pt x="3962" y="538059"/>
                  </a:lnTo>
                  <a:close/>
                </a:path>
                <a:path w="4444" h="667384">
                  <a:moveTo>
                    <a:pt x="3962" y="430705"/>
                  </a:moveTo>
                  <a:lnTo>
                    <a:pt x="0" y="433116"/>
                  </a:lnTo>
                  <a:lnTo>
                    <a:pt x="0" y="464400"/>
                  </a:lnTo>
                  <a:lnTo>
                    <a:pt x="965" y="464045"/>
                  </a:lnTo>
                  <a:lnTo>
                    <a:pt x="3962" y="462199"/>
                  </a:lnTo>
                  <a:lnTo>
                    <a:pt x="3962" y="430705"/>
                  </a:lnTo>
                  <a:close/>
                </a:path>
                <a:path w="4444" h="667384">
                  <a:moveTo>
                    <a:pt x="3962" y="345976"/>
                  </a:moveTo>
                  <a:lnTo>
                    <a:pt x="0" y="348394"/>
                  </a:lnTo>
                  <a:lnTo>
                    <a:pt x="0" y="380318"/>
                  </a:lnTo>
                  <a:lnTo>
                    <a:pt x="3962" y="377910"/>
                  </a:lnTo>
                  <a:lnTo>
                    <a:pt x="3962" y="345976"/>
                  </a:lnTo>
                  <a:close/>
                </a:path>
                <a:path w="4444" h="667384">
                  <a:moveTo>
                    <a:pt x="0" y="170194"/>
                  </a:moveTo>
                  <a:lnTo>
                    <a:pt x="0" y="196926"/>
                  </a:lnTo>
                  <a:lnTo>
                    <a:pt x="3962" y="197163"/>
                  </a:lnTo>
                  <a:lnTo>
                    <a:pt x="3962" y="170466"/>
                  </a:lnTo>
                  <a:lnTo>
                    <a:pt x="0" y="170194"/>
                  </a:lnTo>
                  <a:close/>
                </a:path>
                <a:path w="4444" h="667384">
                  <a:moveTo>
                    <a:pt x="3962" y="135683"/>
                  </a:moveTo>
                  <a:lnTo>
                    <a:pt x="0" y="136604"/>
                  </a:lnTo>
                  <a:lnTo>
                    <a:pt x="0" y="164820"/>
                  </a:lnTo>
                  <a:lnTo>
                    <a:pt x="3962" y="164512"/>
                  </a:lnTo>
                  <a:lnTo>
                    <a:pt x="3962" y="135683"/>
                  </a:lnTo>
                  <a:close/>
                </a:path>
                <a:path w="4444" h="667384">
                  <a:moveTo>
                    <a:pt x="0" y="0"/>
                  </a:moveTo>
                  <a:lnTo>
                    <a:pt x="0" y="28215"/>
                  </a:lnTo>
                  <a:lnTo>
                    <a:pt x="3962" y="29136"/>
                  </a:lnTo>
                  <a:lnTo>
                    <a:pt x="3962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1" name="object 3278">
              <a:extLst>
                <a:ext uri="{FF2B5EF4-FFF2-40B4-BE49-F238E27FC236}">
                  <a16:creationId xmlns:a16="http://schemas.microsoft.com/office/drawing/2014/main" id="{5152D02A-1F1C-D080-4AF3-855071485802}"/>
                </a:ext>
              </a:extLst>
            </p:cNvPr>
            <p:cNvSpPr/>
            <p:nvPr/>
          </p:nvSpPr>
          <p:spPr>
            <a:xfrm>
              <a:off x="1354150" y="7498374"/>
              <a:ext cx="4445" cy="664845"/>
            </a:xfrm>
            <a:custGeom>
              <a:avLst/>
              <a:gdLst/>
              <a:ahLst/>
              <a:cxnLst/>
              <a:rect l="l" t="t" r="r" b="b"/>
              <a:pathLst>
                <a:path w="4444" h="664845">
                  <a:moveTo>
                    <a:pt x="3962" y="633662"/>
                  </a:moveTo>
                  <a:lnTo>
                    <a:pt x="0" y="636019"/>
                  </a:lnTo>
                  <a:lnTo>
                    <a:pt x="0" y="664244"/>
                  </a:lnTo>
                  <a:lnTo>
                    <a:pt x="3962" y="661903"/>
                  </a:lnTo>
                  <a:lnTo>
                    <a:pt x="3962" y="633662"/>
                  </a:lnTo>
                  <a:close/>
                </a:path>
                <a:path w="4444" h="664845">
                  <a:moveTo>
                    <a:pt x="3962" y="535400"/>
                  </a:moveTo>
                  <a:lnTo>
                    <a:pt x="0" y="537760"/>
                  </a:lnTo>
                  <a:lnTo>
                    <a:pt x="0" y="565945"/>
                  </a:lnTo>
                  <a:lnTo>
                    <a:pt x="3962" y="563611"/>
                  </a:lnTo>
                  <a:lnTo>
                    <a:pt x="3962" y="535400"/>
                  </a:lnTo>
                  <a:close/>
                </a:path>
                <a:path w="4444" h="664845">
                  <a:moveTo>
                    <a:pt x="3962" y="427994"/>
                  </a:moveTo>
                  <a:lnTo>
                    <a:pt x="0" y="430406"/>
                  </a:lnTo>
                  <a:lnTo>
                    <a:pt x="0" y="461901"/>
                  </a:lnTo>
                  <a:lnTo>
                    <a:pt x="3962" y="459461"/>
                  </a:lnTo>
                  <a:lnTo>
                    <a:pt x="3962" y="427994"/>
                  </a:lnTo>
                  <a:close/>
                </a:path>
                <a:path w="4444" h="664845">
                  <a:moveTo>
                    <a:pt x="3962" y="343260"/>
                  </a:moveTo>
                  <a:lnTo>
                    <a:pt x="0" y="345677"/>
                  </a:lnTo>
                  <a:lnTo>
                    <a:pt x="0" y="377612"/>
                  </a:lnTo>
                  <a:lnTo>
                    <a:pt x="3962" y="375204"/>
                  </a:lnTo>
                  <a:lnTo>
                    <a:pt x="3962" y="343260"/>
                  </a:lnTo>
                  <a:close/>
                </a:path>
                <a:path w="4444" h="664845">
                  <a:moveTo>
                    <a:pt x="0" y="170159"/>
                  </a:moveTo>
                  <a:lnTo>
                    <a:pt x="0" y="196856"/>
                  </a:lnTo>
                  <a:lnTo>
                    <a:pt x="3047" y="197038"/>
                  </a:lnTo>
                  <a:lnTo>
                    <a:pt x="3962" y="197038"/>
                  </a:lnTo>
                  <a:lnTo>
                    <a:pt x="3962" y="170368"/>
                  </a:lnTo>
                  <a:lnTo>
                    <a:pt x="3047" y="170368"/>
                  </a:lnTo>
                  <a:lnTo>
                    <a:pt x="0" y="170159"/>
                  </a:lnTo>
                  <a:close/>
                </a:path>
                <a:path w="4444" h="664845">
                  <a:moveTo>
                    <a:pt x="3962" y="134459"/>
                  </a:moveTo>
                  <a:lnTo>
                    <a:pt x="0" y="135380"/>
                  </a:lnTo>
                  <a:lnTo>
                    <a:pt x="0" y="164207"/>
                  </a:lnTo>
                  <a:lnTo>
                    <a:pt x="2428" y="164018"/>
                  </a:lnTo>
                  <a:lnTo>
                    <a:pt x="3962" y="163516"/>
                  </a:lnTo>
                  <a:lnTo>
                    <a:pt x="3962" y="134459"/>
                  </a:lnTo>
                  <a:close/>
                </a:path>
                <a:path w="4444" h="664845">
                  <a:moveTo>
                    <a:pt x="0" y="0"/>
                  </a:moveTo>
                  <a:lnTo>
                    <a:pt x="0" y="28826"/>
                  </a:lnTo>
                  <a:lnTo>
                    <a:pt x="3962" y="29747"/>
                  </a:lnTo>
                  <a:lnTo>
                    <a:pt x="3962" y="691"/>
                  </a:lnTo>
                  <a:lnTo>
                    <a:pt x="242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2" name="object 3279">
              <a:extLst>
                <a:ext uri="{FF2B5EF4-FFF2-40B4-BE49-F238E27FC236}">
                  <a16:creationId xmlns:a16="http://schemas.microsoft.com/office/drawing/2014/main" id="{C89AD0B5-8B05-B24A-40E8-DA6C402E58FF}"/>
                </a:ext>
              </a:extLst>
            </p:cNvPr>
            <p:cNvSpPr/>
            <p:nvPr/>
          </p:nvSpPr>
          <p:spPr>
            <a:xfrm>
              <a:off x="1358112" y="7499065"/>
              <a:ext cx="4445" cy="661670"/>
            </a:xfrm>
            <a:custGeom>
              <a:avLst/>
              <a:gdLst/>
              <a:ahLst/>
              <a:cxnLst/>
              <a:rect l="l" t="t" r="r" b="b"/>
              <a:pathLst>
                <a:path w="4444" h="661670">
                  <a:moveTo>
                    <a:pt x="3962" y="630614"/>
                  </a:moveTo>
                  <a:lnTo>
                    <a:pt x="0" y="632971"/>
                  </a:lnTo>
                  <a:lnTo>
                    <a:pt x="0" y="661212"/>
                  </a:lnTo>
                  <a:lnTo>
                    <a:pt x="3962" y="658872"/>
                  </a:lnTo>
                  <a:lnTo>
                    <a:pt x="3962" y="630614"/>
                  </a:lnTo>
                  <a:close/>
                </a:path>
                <a:path w="4444" h="661670">
                  <a:moveTo>
                    <a:pt x="3962" y="532349"/>
                  </a:moveTo>
                  <a:lnTo>
                    <a:pt x="0" y="534709"/>
                  </a:lnTo>
                  <a:lnTo>
                    <a:pt x="0" y="562920"/>
                  </a:lnTo>
                  <a:lnTo>
                    <a:pt x="3962" y="560586"/>
                  </a:lnTo>
                  <a:lnTo>
                    <a:pt x="3962" y="532349"/>
                  </a:lnTo>
                  <a:close/>
                </a:path>
                <a:path w="4444" h="661670">
                  <a:moveTo>
                    <a:pt x="3962" y="424892"/>
                  </a:moveTo>
                  <a:lnTo>
                    <a:pt x="0" y="427303"/>
                  </a:lnTo>
                  <a:lnTo>
                    <a:pt x="0" y="458770"/>
                  </a:lnTo>
                  <a:lnTo>
                    <a:pt x="3962" y="456331"/>
                  </a:lnTo>
                  <a:lnTo>
                    <a:pt x="3962" y="424892"/>
                  </a:lnTo>
                  <a:close/>
                </a:path>
                <a:path w="4444" h="661670">
                  <a:moveTo>
                    <a:pt x="3962" y="340151"/>
                  </a:moveTo>
                  <a:lnTo>
                    <a:pt x="0" y="342568"/>
                  </a:lnTo>
                  <a:lnTo>
                    <a:pt x="0" y="374513"/>
                  </a:lnTo>
                  <a:lnTo>
                    <a:pt x="3962" y="372106"/>
                  </a:lnTo>
                  <a:lnTo>
                    <a:pt x="3962" y="340151"/>
                  </a:lnTo>
                  <a:close/>
                </a:path>
                <a:path w="4444" h="661670">
                  <a:moveTo>
                    <a:pt x="3962" y="169677"/>
                  </a:moveTo>
                  <a:lnTo>
                    <a:pt x="0" y="169677"/>
                  </a:lnTo>
                  <a:lnTo>
                    <a:pt x="0" y="196347"/>
                  </a:lnTo>
                  <a:lnTo>
                    <a:pt x="3962" y="196347"/>
                  </a:lnTo>
                  <a:lnTo>
                    <a:pt x="3962" y="169677"/>
                  </a:lnTo>
                  <a:close/>
                </a:path>
                <a:path w="4444" h="661670">
                  <a:moveTo>
                    <a:pt x="3962" y="132847"/>
                  </a:moveTo>
                  <a:lnTo>
                    <a:pt x="0" y="133768"/>
                  </a:lnTo>
                  <a:lnTo>
                    <a:pt x="0" y="162825"/>
                  </a:lnTo>
                  <a:lnTo>
                    <a:pt x="3962" y="161526"/>
                  </a:lnTo>
                  <a:lnTo>
                    <a:pt x="3962" y="132847"/>
                  </a:lnTo>
                  <a:close/>
                </a:path>
                <a:path w="4444" h="661670">
                  <a:moveTo>
                    <a:pt x="0" y="0"/>
                  </a:moveTo>
                  <a:lnTo>
                    <a:pt x="0" y="29056"/>
                  </a:lnTo>
                  <a:lnTo>
                    <a:pt x="3962" y="29978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3" name="object 3280">
              <a:extLst>
                <a:ext uri="{FF2B5EF4-FFF2-40B4-BE49-F238E27FC236}">
                  <a16:creationId xmlns:a16="http://schemas.microsoft.com/office/drawing/2014/main" id="{8C9EE305-DA13-4AF4-A56D-CE094C9163C1}"/>
                </a:ext>
              </a:extLst>
            </p:cNvPr>
            <p:cNvSpPr/>
            <p:nvPr/>
          </p:nvSpPr>
          <p:spPr>
            <a:xfrm>
              <a:off x="1362062" y="7500359"/>
              <a:ext cx="4445" cy="657860"/>
            </a:xfrm>
            <a:custGeom>
              <a:avLst/>
              <a:gdLst/>
              <a:ahLst/>
              <a:cxnLst/>
              <a:rect l="l" t="t" r="r" b="b"/>
              <a:pathLst>
                <a:path w="4444" h="657859">
                  <a:moveTo>
                    <a:pt x="3962" y="626970"/>
                  </a:moveTo>
                  <a:lnTo>
                    <a:pt x="0" y="629327"/>
                  </a:lnTo>
                  <a:lnTo>
                    <a:pt x="0" y="657586"/>
                  </a:lnTo>
                  <a:lnTo>
                    <a:pt x="3962" y="655246"/>
                  </a:lnTo>
                  <a:lnTo>
                    <a:pt x="3962" y="626970"/>
                  </a:lnTo>
                  <a:close/>
                </a:path>
                <a:path w="4444" h="657859">
                  <a:moveTo>
                    <a:pt x="3962" y="528703"/>
                  </a:moveTo>
                  <a:lnTo>
                    <a:pt x="0" y="531063"/>
                  </a:lnTo>
                  <a:lnTo>
                    <a:pt x="0" y="559299"/>
                  </a:lnTo>
                  <a:lnTo>
                    <a:pt x="3962" y="556965"/>
                  </a:lnTo>
                  <a:lnTo>
                    <a:pt x="3962" y="528703"/>
                  </a:lnTo>
                  <a:close/>
                </a:path>
                <a:path w="4444" h="657859">
                  <a:moveTo>
                    <a:pt x="3962" y="421194"/>
                  </a:moveTo>
                  <a:lnTo>
                    <a:pt x="0" y="423605"/>
                  </a:lnTo>
                  <a:lnTo>
                    <a:pt x="0" y="455045"/>
                  </a:lnTo>
                  <a:lnTo>
                    <a:pt x="3962" y="452605"/>
                  </a:lnTo>
                  <a:lnTo>
                    <a:pt x="3962" y="421194"/>
                  </a:lnTo>
                  <a:close/>
                </a:path>
                <a:path w="4444" h="657859">
                  <a:moveTo>
                    <a:pt x="3962" y="336446"/>
                  </a:moveTo>
                  <a:lnTo>
                    <a:pt x="0" y="338864"/>
                  </a:lnTo>
                  <a:lnTo>
                    <a:pt x="0" y="370820"/>
                  </a:lnTo>
                  <a:lnTo>
                    <a:pt x="3962" y="368412"/>
                  </a:lnTo>
                  <a:lnTo>
                    <a:pt x="3962" y="336446"/>
                  </a:lnTo>
                  <a:close/>
                </a:path>
                <a:path w="4444" h="657859">
                  <a:moveTo>
                    <a:pt x="3962" y="168285"/>
                  </a:moveTo>
                  <a:lnTo>
                    <a:pt x="3340" y="168383"/>
                  </a:lnTo>
                  <a:lnTo>
                    <a:pt x="0" y="168383"/>
                  </a:lnTo>
                  <a:lnTo>
                    <a:pt x="0" y="195053"/>
                  </a:lnTo>
                  <a:lnTo>
                    <a:pt x="3962" y="195053"/>
                  </a:lnTo>
                  <a:lnTo>
                    <a:pt x="3962" y="168285"/>
                  </a:lnTo>
                  <a:close/>
                </a:path>
                <a:path w="4444" h="657859">
                  <a:moveTo>
                    <a:pt x="3962" y="129026"/>
                  </a:moveTo>
                  <a:lnTo>
                    <a:pt x="11" y="131553"/>
                  </a:lnTo>
                  <a:lnTo>
                    <a:pt x="0" y="160236"/>
                  </a:lnTo>
                  <a:lnTo>
                    <a:pt x="3962" y="158938"/>
                  </a:lnTo>
                  <a:lnTo>
                    <a:pt x="3962" y="129026"/>
                  </a:lnTo>
                  <a:close/>
                </a:path>
                <a:path w="4444" h="657859">
                  <a:moveTo>
                    <a:pt x="0" y="0"/>
                  </a:moveTo>
                  <a:lnTo>
                    <a:pt x="0" y="28680"/>
                  </a:lnTo>
                  <a:lnTo>
                    <a:pt x="3962" y="31210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4" name="object 3281">
              <a:extLst>
                <a:ext uri="{FF2B5EF4-FFF2-40B4-BE49-F238E27FC236}">
                  <a16:creationId xmlns:a16="http://schemas.microsoft.com/office/drawing/2014/main" id="{2040B45B-D8AD-DDEE-6CE4-6989DF3287CF}"/>
                </a:ext>
              </a:extLst>
            </p:cNvPr>
            <p:cNvSpPr/>
            <p:nvPr/>
          </p:nvSpPr>
          <p:spPr>
            <a:xfrm>
              <a:off x="1366024" y="7501657"/>
              <a:ext cx="4445" cy="654050"/>
            </a:xfrm>
            <a:custGeom>
              <a:avLst/>
              <a:gdLst/>
              <a:ahLst/>
              <a:cxnLst/>
              <a:rect l="l" t="t" r="r" b="b"/>
              <a:pathLst>
                <a:path w="4444" h="654050">
                  <a:moveTo>
                    <a:pt x="3962" y="623315"/>
                  </a:moveTo>
                  <a:lnTo>
                    <a:pt x="0" y="625672"/>
                  </a:lnTo>
                  <a:lnTo>
                    <a:pt x="0" y="653947"/>
                  </a:lnTo>
                  <a:lnTo>
                    <a:pt x="3962" y="651607"/>
                  </a:lnTo>
                  <a:lnTo>
                    <a:pt x="3962" y="623315"/>
                  </a:lnTo>
                  <a:close/>
                </a:path>
                <a:path w="4444" h="654050">
                  <a:moveTo>
                    <a:pt x="3962" y="525045"/>
                  </a:moveTo>
                  <a:lnTo>
                    <a:pt x="0" y="527405"/>
                  </a:lnTo>
                  <a:lnTo>
                    <a:pt x="0" y="555667"/>
                  </a:lnTo>
                  <a:lnTo>
                    <a:pt x="3962" y="553333"/>
                  </a:lnTo>
                  <a:lnTo>
                    <a:pt x="3962" y="525045"/>
                  </a:lnTo>
                  <a:close/>
                </a:path>
                <a:path w="4444" h="654050">
                  <a:moveTo>
                    <a:pt x="3962" y="417484"/>
                  </a:moveTo>
                  <a:lnTo>
                    <a:pt x="0" y="419896"/>
                  </a:lnTo>
                  <a:lnTo>
                    <a:pt x="0" y="451307"/>
                  </a:lnTo>
                  <a:lnTo>
                    <a:pt x="3962" y="448868"/>
                  </a:lnTo>
                  <a:lnTo>
                    <a:pt x="3962" y="417484"/>
                  </a:lnTo>
                  <a:close/>
                </a:path>
                <a:path w="4444" h="654050">
                  <a:moveTo>
                    <a:pt x="3962" y="332730"/>
                  </a:moveTo>
                  <a:lnTo>
                    <a:pt x="0" y="335148"/>
                  </a:lnTo>
                  <a:lnTo>
                    <a:pt x="0" y="367114"/>
                  </a:lnTo>
                  <a:lnTo>
                    <a:pt x="3962" y="364707"/>
                  </a:lnTo>
                  <a:lnTo>
                    <a:pt x="3962" y="332730"/>
                  </a:lnTo>
                  <a:close/>
                </a:path>
                <a:path w="4444" h="654050">
                  <a:moveTo>
                    <a:pt x="3962" y="166364"/>
                  </a:moveTo>
                  <a:lnTo>
                    <a:pt x="0" y="166987"/>
                  </a:lnTo>
                  <a:lnTo>
                    <a:pt x="0" y="193754"/>
                  </a:lnTo>
                  <a:lnTo>
                    <a:pt x="3962" y="193754"/>
                  </a:lnTo>
                  <a:lnTo>
                    <a:pt x="3962" y="166364"/>
                  </a:lnTo>
                  <a:close/>
                </a:path>
                <a:path w="4444" h="654050">
                  <a:moveTo>
                    <a:pt x="3962" y="125193"/>
                  </a:moveTo>
                  <a:lnTo>
                    <a:pt x="0" y="127728"/>
                  </a:lnTo>
                  <a:lnTo>
                    <a:pt x="0" y="157639"/>
                  </a:lnTo>
                  <a:lnTo>
                    <a:pt x="3962" y="156341"/>
                  </a:lnTo>
                  <a:lnTo>
                    <a:pt x="3962" y="125193"/>
                  </a:lnTo>
                  <a:close/>
                </a:path>
                <a:path w="4444" h="654050">
                  <a:moveTo>
                    <a:pt x="0" y="0"/>
                  </a:moveTo>
                  <a:lnTo>
                    <a:pt x="0" y="29911"/>
                  </a:lnTo>
                  <a:lnTo>
                    <a:pt x="3962" y="32446"/>
                  </a:lnTo>
                  <a:lnTo>
                    <a:pt x="3962" y="1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5" name="object 3282">
              <a:extLst>
                <a:ext uri="{FF2B5EF4-FFF2-40B4-BE49-F238E27FC236}">
                  <a16:creationId xmlns:a16="http://schemas.microsoft.com/office/drawing/2014/main" id="{F2E48196-7C42-873E-0A9C-E2A27670AA11}"/>
                </a:ext>
              </a:extLst>
            </p:cNvPr>
            <p:cNvSpPr/>
            <p:nvPr/>
          </p:nvSpPr>
          <p:spPr>
            <a:xfrm>
              <a:off x="1369987" y="7502955"/>
              <a:ext cx="4445" cy="650875"/>
            </a:xfrm>
            <a:custGeom>
              <a:avLst/>
              <a:gdLst/>
              <a:ahLst/>
              <a:cxnLst/>
              <a:rect l="l" t="t" r="r" b="b"/>
              <a:pathLst>
                <a:path w="4444" h="650875">
                  <a:moveTo>
                    <a:pt x="3962" y="619659"/>
                  </a:moveTo>
                  <a:lnTo>
                    <a:pt x="0" y="622016"/>
                  </a:lnTo>
                  <a:lnTo>
                    <a:pt x="0" y="650309"/>
                  </a:lnTo>
                  <a:lnTo>
                    <a:pt x="3962" y="647969"/>
                  </a:lnTo>
                  <a:lnTo>
                    <a:pt x="3962" y="619659"/>
                  </a:lnTo>
                  <a:close/>
                </a:path>
                <a:path w="4444" h="650875">
                  <a:moveTo>
                    <a:pt x="3962" y="521387"/>
                  </a:moveTo>
                  <a:lnTo>
                    <a:pt x="0" y="523747"/>
                  </a:lnTo>
                  <a:lnTo>
                    <a:pt x="0" y="552035"/>
                  </a:lnTo>
                  <a:lnTo>
                    <a:pt x="3962" y="549701"/>
                  </a:lnTo>
                  <a:lnTo>
                    <a:pt x="3962" y="521387"/>
                  </a:lnTo>
                  <a:close/>
                </a:path>
                <a:path w="4444" h="650875">
                  <a:moveTo>
                    <a:pt x="3962" y="413774"/>
                  </a:moveTo>
                  <a:lnTo>
                    <a:pt x="0" y="416186"/>
                  </a:lnTo>
                  <a:lnTo>
                    <a:pt x="0" y="447569"/>
                  </a:lnTo>
                  <a:lnTo>
                    <a:pt x="3962" y="445130"/>
                  </a:lnTo>
                  <a:lnTo>
                    <a:pt x="3962" y="413774"/>
                  </a:lnTo>
                  <a:close/>
                </a:path>
                <a:path w="4444" h="650875">
                  <a:moveTo>
                    <a:pt x="3962" y="329014"/>
                  </a:moveTo>
                  <a:lnTo>
                    <a:pt x="0" y="331432"/>
                  </a:lnTo>
                  <a:lnTo>
                    <a:pt x="0" y="363408"/>
                  </a:lnTo>
                  <a:lnTo>
                    <a:pt x="3962" y="361001"/>
                  </a:lnTo>
                  <a:lnTo>
                    <a:pt x="3962" y="329014"/>
                  </a:lnTo>
                  <a:close/>
                </a:path>
                <a:path w="4444" h="650875">
                  <a:moveTo>
                    <a:pt x="3962" y="164516"/>
                  </a:moveTo>
                  <a:lnTo>
                    <a:pt x="3492" y="164516"/>
                  </a:lnTo>
                  <a:lnTo>
                    <a:pt x="0" y="165065"/>
                  </a:lnTo>
                  <a:lnTo>
                    <a:pt x="0" y="192456"/>
                  </a:lnTo>
                  <a:lnTo>
                    <a:pt x="1111" y="192456"/>
                  </a:lnTo>
                  <a:lnTo>
                    <a:pt x="3962" y="191925"/>
                  </a:lnTo>
                  <a:lnTo>
                    <a:pt x="3962" y="164516"/>
                  </a:lnTo>
                  <a:close/>
                </a:path>
                <a:path w="4444" h="650875">
                  <a:moveTo>
                    <a:pt x="3962" y="121360"/>
                  </a:moveTo>
                  <a:lnTo>
                    <a:pt x="0" y="123895"/>
                  </a:lnTo>
                  <a:lnTo>
                    <a:pt x="0" y="155043"/>
                  </a:lnTo>
                  <a:lnTo>
                    <a:pt x="2095" y="154356"/>
                  </a:lnTo>
                  <a:lnTo>
                    <a:pt x="3962" y="153360"/>
                  </a:lnTo>
                  <a:lnTo>
                    <a:pt x="3962" y="121360"/>
                  </a:lnTo>
                  <a:close/>
                </a:path>
                <a:path w="4444" h="650875">
                  <a:moveTo>
                    <a:pt x="0" y="0"/>
                  </a:moveTo>
                  <a:lnTo>
                    <a:pt x="0" y="31147"/>
                  </a:lnTo>
                  <a:lnTo>
                    <a:pt x="3962" y="33682"/>
                  </a:lnTo>
                  <a:lnTo>
                    <a:pt x="3962" y="1682"/>
                  </a:lnTo>
                  <a:lnTo>
                    <a:pt x="2095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8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6" name="object 3283">
              <a:extLst>
                <a:ext uri="{FF2B5EF4-FFF2-40B4-BE49-F238E27FC236}">
                  <a16:creationId xmlns:a16="http://schemas.microsoft.com/office/drawing/2014/main" id="{2AF1FAA7-2394-BE51-9310-6E8F242CF44D}"/>
                </a:ext>
              </a:extLst>
            </p:cNvPr>
            <p:cNvSpPr/>
            <p:nvPr/>
          </p:nvSpPr>
          <p:spPr>
            <a:xfrm>
              <a:off x="1373936" y="7504631"/>
              <a:ext cx="4445" cy="646430"/>
            </a:xfrm>
            <a:custGeom>
              <a:avLst/>
              <a:gdLst/>
              <a:ahLst/>
              <a:cxnLst/>
              <a:rect l="l" t="t" r="r" b="b"/>
              <a:pathLst>
                <a:path w="4444" h="646429">
                  <a:moveTo>
                    <a:pt x="3962" y="615634"/>
                  </a:moveTo>
                  <a:lnTo>
                    <a:pt x="0" y="617991"/>
                  </a:lnTo>
                  <a:lnTo>
                    <a:pt x="0" y="646300"/>
                  </a:lnTo>
                  <a:lnTo>
                    <a:pt x="3962" y="643960"/>
                  </a:lnTo>
                  <a:lnTo>
                    <a:pt x="3962" y="615634"/>
                  </a:lnTo>
                  <a:close/>
                </a:path>
                <a:path w="4444" h="646429">
                  <a:moveTo>
                    <a:pt x="3962" y="517359"/>
                  </a:moveTo>
                  <a:lnTo>
                    <a:pt x="0" y="519719"/>
                  </a:lnTo>
                  <a:lnTo>
                    <a:pt x="0" y="548032"/>
                  </a:lnTo>
                  <a:lnTo>
                    <a:pt x="3962" y="545699"/>
                  </a:lnTo>
                  <a:lnTo>
                    <a:pt x="3962" y="517359"/>
                  </a:lnTo>
                  <a:close/>
                </a:path>
                <a:path w="4444" h="646429">
                  <a:moveTo>
                    <a:pt x="3962" y="409695"/>
                  </a:moveTo>
                  <a:lnTo>
                    <a:pt x="0" y="412106"/>
                  </a:lnTo>
                  <a:lnTo>
                    <a:pt x="0" y="443462"/>
                  </a:lnTo>
                  <a:lnTo>
                    <a:pt x="3962" y="441023"/>
                  </a:lnTo>
                  <a:lnTo>
                    <a:pt x="3962" y="409695"/>
                  </a:lnTo>
                  <a:close/>
                </a:path>
                <a:path w="4444" h="646429">
                  <a:moveTo>
                    <a:pt x="3962" y="324928"/>
                  </a:moveTo>
                  <a:lnTo>
                    <a:pt x="0" y="327346"/>
                  </a:lnTo>
                  <a:lnTo>
                    <a:pt x="0" y="359333"/>
                  </a:lnTo>
                  <a:lnTo>
                    <a:pt x="3962" y="356926"/>
                  </a:lnTo>
                  <a:lnTo>
                    <a:pt x="3962" y="324928"/>
                  </a:lnTo>
                  <a:close/>
                </a:path>
                <a:path w="4444" h="646429">
                  <a:moveTo>
                    <a:pt x="3962" y="256366"/>
                  </a:moveTo>
                  <a:lnTo>
                    <a:pt x="3492" y="256820"/>
                  </a:lnTo>
                  <a:lnTo>
                    <a:pt x="634" y="263170"/>
                  </a:lnTo>
                  <a:lnTo>
                    <a:pt x="584" y="266980"/>
                  </a:lnTo>
                  <a:lnTo>
                    <a:pt x="3962" y="275448"/>
                  </a:lnTo>
                  <a:lnTo>
                    <a:pt x="3962" y="256366"/>
                  </a:lnTo>
                  <a:close/>
                </a:path>
                <a:path w="4444" h="646429">
                  <a:moveTo>
                    <a:pt x="3962" y="162840"/>
                  </a:moveTo>
                  <a:lnTo>
                    <a:pt x="0" y="162840"/>
                  </a:lnTo>
                  <a:lnTo>
                    <a:pt x="0" y="190252"/>
                  </a:lnTo>
                  <a:lnTo>
                    <a:pt x="3962" y="189514"/>
                  </a:lnTo>
                  <a:lnTo>
                    <a:pt x="3962" y="162840"/>
                  </a:lnTo>
                  <a:close/>
                </a:path>
                <a:path w="4444" h="646429">
                  <a:moveTo>
                    <a:pt x="3962" y="117158"/>
                  </a:moveTo>
                  <a:lnTo>
                    <a:pt x="0" y="119693"/>
                  </a:lnTo>
                  <a:lnTo>
                    <a:pt x="0" y="151691"/>
                  </a:lnTo>
                  <a:lnTo>
                    <a:pt x="3962" y="149577"/>
                  </a:lnTo>
                  <a:lnTo>
                    <a:pt x="3962" y="117158"/>
                  </a:lnTo>
                  <a:close/>
                </a:path>
                <a:path w="4444" h="646429">
                  <a:moveTo>
                    <a:pt x="0" y="0"/>
                  </a:moveTo>
                  <a:lnTo>
                    <a:pt x="0" y="31998"/>
                  </a:lnTo>
                  <a:lnTo>
                    <a:pt x="3962" y="34533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7" name="object 3284">
              <a:extLst>
                <a:ext uri="{FF2B5EF4-FFF2-40B4-BE49-F238E27FC236}">
                  <a16:creationId xmlns:a16="http://schemas.microsoft.com/office/drawing/2014/main" id="{AE4BF7B6-EF94-5616-DB85-D84AAA14466F}"/>
                </a:ext>
              </a:extLst>
            </p:cNvPr>
            <p:cNvSpPr/>
            <p:nvPr/>
          </p:nvSpPr>
          <p:spPr>
            <a:xfrm>
              <a:off x="1377899" y="7506745"/>
              <a:ext cx="4445" cy="641985"/>
            </a:xfrm>
            <a:custGeom>
              <a:avLst/>
              <a:gdLst/>
              <a:ahLst/>
              <a:cxnLst/>
              <a:rect l="l" t="t" r="r" b="b"/>
              <a:pathLst>
                <a:path w="4444" h="641984">
                  <a:moveTo>
                    <a:pt x="3962" y="611163"/>
                  </a:moveTo>
                  <a:lnTo>
                    <a:pt x="0" y="613520"/>
                  </a:lnTo>
                  <a:lnTo>
                    <a:pt x="0" y="641847"/>
                  </a:lnTo>
                  <a:lnTo>
                    <a:pt x="3962" y="639507"/>
                  </a:lnTo>
                  <a:lnTo>
                    <a:pt x="3962" y="611163"/>
                  </a:lnTo>
                  <a:close/>
                </a:path>
                <a:path w="4444" h="641984">
                  <a:moveTo>
                    <a:pt x="3962" y="512886"/>
                  </a:moveTo>
                  <a:lnTo>
                    <a:pt x="0" y="515245"/>
                  </a:lnTo>
                  <a:lnTo>
                    <a:pt x="0" y="543585"/>
                  </a:lnTo>
                  <a:lnTo>
                    <a:pt x="3962" y="541251"/>
                  </a:lnTo>
                  <a:lnTo>
                    <a:pt x="3962" y="512886"/>
                  </a:lnTo>
                  <a:close/>
                </a:path>
                <a:path w="4444" h="641984">
                  <a:moveTo>
                    <a:pt x="3962" y="405170"/>
                  </a:moveTo>
                  <a:lnTo>
                    <a:pt x="0" y="407581"/>
                  </a:lnTo>
                  <a:lnTo>
                    <a:pt x="0" y="438909"/>
                  </a:lnTo>
                  <a:lnTo>
                    <a:pt x="3962" y="436470"/>
                  </a:lnTo>
                  <a:lnTo>
                    <a:pt x="3962" y="405170"/>
                  </a:lnTo>
                  <a:close/>
                </a:path>
                <a:path w="4444" h="641984">
                  <a:moveTo>
                    <a:pt x="3962" y="320396"/>
                  </a:moveTo>
                  <a:lnTo>
                    <a:pt x="0" y="322814"/>
                  </a:lnTo>
                  <a:lnTo>
                    <a:pt x="0" y="354812"/>
                  </a:lnTo>
                  <a:lnTo>
                    <a:pt x="3962" y="352405"/>
                  </a:lnTo>
                  <a:lnTo>
                    <a:pt x="3962" y="320396"/>
                  </a:lnTo>
                  <a:close/>
                </a:path>
                <a:path w="4444" h="641984">
                  <a:moveTo>
                    <a:pt x="3962" y="251484"/>
                  </a:moveTo>
                  <a:lnTo>
                    <a:pt x="2158" y="252167"/>
                  </a:lnTo>
                  <a:lnTo>
                    <a:pt x="0" y="254253"/>
                  </a:lnTo>
                  <a:lnTo>
                    <a:pt x="0" y="273334"/>
                  </a:lnTo>
                  <a:lnTo>
                    <a:pt x="3962" y="283267"/>
                  </a:lnTo>
                  <a:lnTo>
                    <a:pt x="3962" y="251484"/>
                  </a:lnTo>
                  <a:close/>
                </a:path>
                <a:path w="4444" h="641984">
                  <a:moveTo>
                    <a:pt x="3962" y="160639"/>
                  </a:moveTo>
                  <a:lnTo>
                    <a:pt x="3263" y="160727"/>
                  </a:lnTo>
                  <a:lnTo>
                    <a:pt x="0" y="160727"/>
                  </a:lnTo>
                  <a:lnTo>
                    <a:pt x="0" y="187400"/>
                  </a:lnTo>
                  <a:lnTo>
                    <a:pt x="3962" y="187397"/>
                  </a:lnTo>
                  <a:lnTo>
                    <a:pt x="3962" y="160639"/>
                  </a:lnTo>
                  <a:close/>
                </a:path>
                <a:path w="4444" h="641984">
                  <a:moveTo>
                    <a:pt x="3962" y="110909"/>
                  </a:moveTo>
                  <a:lnTo>
                    <a:pt x="2044" y="113737"/>
                  </a:lnTo>
                  <a:lnTo>
                    <a:pt x="0" y="115044"/>
                  </a:lnTo>
                  <a:lnTo>
                    <a:pt x="0" y="147464"/>
                  </a:lnTo>
                  <a:lnTo>
                    <a:pt x="3962" y="145350"/>
                  </a:lnTo>
                  <a:lnTo>
                    <a:pt x="3962" y="110909"/>
                  </a:lnTo>
                  <a:close/>
                </a:path>
                <a:path w="4444" h="641984">
                  <a:moveTo>
                    <a:pt x="0" y="0"/>
                  </a:moveTo>
                  <a:lnTo>
                    <a:pt x="0" y="32419"/>
                  </a:lnTo>
                  <a:lnTo>
                    <a:pt x="2044" y="33727"/>
                  </a:lnTo>
                  <a:lnTo>
                    <a:pt x="3962" y="36554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8" name="object 3285">
              <a:extLst>
                <a:ext uri="{FF2B5EF4-FFF2-40B4-BE49-F238E27FC236}">
                  <a16:creationId xmlns:a16="http://schemas.microsoft.com/office/drawing/2014/main" id="{8422CEC3-4075-543F-2355-0E145FC58885}"/>
                </a:ext>
              </a:extLst>
            </p:cNvPr>
            <p:cNvSpPr/>
            <p:nvPr/>
          </p:nvSpPr>
          <p:spPr>
            <a:xfrm>
              <a:off x="1381848" y="7508852"/>
              <a:ext cx="4445" cy="637540"/>
            </a:xfrm>
            <a:custGeom>
              <a:avLst/>
              <a:gdLst/>
              <a:ahLst/>
              <a:cxnLst/>
              <a:rect l="l" t="t" r="r" b="b"/>
              <a:pathLst>
                <a:path w="4444" h="637540">
                  <a:moveTo>
                    <a:pt x="3962" y="606707"/>
                  </a:moveTo>
                  <a:lnTo>
                    <a:pt x="0" y="609064"/>
                  </a:lnTo>
                  <a:lnTo>
                    <a:pt x="0" y="637407"/>
                  </a:lnTo>
                  <a:lnTo>
                    <a:pt x="3962" y="635067"/>
                  </a:lnTo>
                  <a:lnTo>
                    <a:pt x="3962" y="606707"/>
                  </a:lnTo>
                  <a:close/>
                </a:path>
                <a:path w="4444" h="637540">
                  <a:moveTo>
                    <a:pt x="3962" y="508426"/>
                  </a:moveTo>
                  <a:lnTo>
                    <a:pt x="0" y="510786"/>
                  </a:lnTo>
                  <a:lnTo>
                    <a:pt x="0" y="539151"/>
                  </a:lnTo>
                  <a:lnTo>
                    <a:pt x="3962" y="536817"/>
                  </a:lnTo>
                  <a:lnTo>
                    <a:pt x="3962" y="508426"/>
                  </a:lnTo>
                  <a:close/>
                </a:path>
                <a:path w="4444" h="637540">
                  <a:moveTo>
                    <a:pt x="3962" y="400659"/>
                  </a:moveTo>
                  <a:lnTo>
                    <a:pt x="0" y="403070"/>
                  </a:lnTo>
                  <a:lnTo>
                    <a:pt x="0" y="434370"/>
                  </a:lnTo>
                  <a:lnTo>
                    <a:pt x="3962" y="431931"/>
                  </a:lnTo>
                  <a:lnTo>
                    <a:pt x="3962" y="400659"/>
                  </a:lnTo>
                  <a:close/>
                </a:path>
                <a:path w="4444" h="637540">
                  <a:moveTo>
                    <a:pt x="3962" y="315879"/>
                  </a:moveTo>
                  <a:lnTo>
                    <a:pt x="0" y="318297"/>
                  </a:lnTo>
                  <a:lnTo>
                    <a:pt x="0" y="350306"/>
                  </a:lnTo>
                  <a:lnTo>
                    <a:pt x="3962" y="347899"/>
                  </a:lnTo>
                  <a:lnTo>
                    <a:pt x="3962" y="315879"/>
                  </a:lnTo>
                  <a:close/>
                </a:path>
                <a:path w="4444" h="637540">
                  <a:moveTo>
                    <a:pt x="3962" y="247880"/>
                  </a:moveTo>
                  <a:lnTo>
                    <a:pt x="0" y="249381"/>
                  </a:lnTo>
                  <a:lnTo>
                    <a:pt x="0" y="281128"/>
                  </a:lnTo>
                  <a:lnTo>
                    <a:pt x="3962" y="291060"/>
                  </a:lnTo>
                  <a:lnTo>
                    <a:pt x="3962" y="247880"/>
                  </a:lnTo>
                  <a:close/>
                </a:path>
                <a:path w="4444" h="637540">
                  <a:moveTo>
                    <a:pt x="3962" y="158036"/>
                  </a:moveTo>
                  <a:lnTo>
                    <a:pt x="0" y="158534"/>
                  </a:lnTo>
                  <a:lnTo>
                    <a:pt x="0" y="185290"/>
                  </a:lnTo>
                  <a:lnTo>
                    <a:pt x="2768" y="185290"/>
                  </a:lnTo>
                  <a:lnTo>
                    <a:pt x="3962" y="185072"/>
                  </a:lnTo>
                  <a:lnTo>
                    <a:pt x="3962" y="158036"/>
                  </a:lnTo>
                  <a:close/>
                </a:path>
                <a:path w="4444" h="637540">
                  <a:moveTo>
                    <a:pt x="3962" y="102979"/>
                  </a:moveTo>
                  <a:lnTo>
                    <a:pt x="0" y="108821"/>
                  </a:lnTo>
                  <a:lnTo>
                    <a:pt x="0" y="143250"/>
                  </a:lnTo>
                  <a:lnTo>
                    <a:pt x="3962" y="141136"/>
                  </a:lnTo>
                  <a:lnTo>
                    <a:pt x="3962" y="102979"/>
                  </a:lnTo>
                  <a:close/>
                </a:path>
                <a:path w="4444" h="637540">
                  <a:moveTo>
                    <a:pt x="0" y="0"/>
                  </a:moveTo>
                  <a:lnTo>
                    <a:pt x="0" y="34428"/>
                  </a:lnTo>
                  <a:lnTo>
                    <a:pt x="3962" y="40270"/>
                  </a:lnTo>
                  <a:lnTo>
                    <a:pt x="3962" y="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9" name="object 3286">
              <a:extLst>
                <a:ext uri="{FF2B5EF4-FFF2-40B4-BE49-F238E27FC236}">
                  <a16:creationId xmlns:a16="http://schemas.microsoft.com/office/drawing/2014/main" id="{5A1F81EA-B68C-155E-F58D-B99847A882F5}"/>
                </a:ext>
              </a:extLst>
            </p:cNvPr>
            <p:cNvSpPr/>
            <p:nvPr/>
          </p:nvSpPr>
          <p:spPr>
            <a:xfrm>
              <a:off x="1385811" y="7510966"/>
              <a:ext cx="4445" cy="633095"/>
            </a:xfrm>
            <a:custGeom>
              <a:avLst/>
              <a:gdLst/>
              <a:ahLst/>
              <a:cxnLst/>
              <a:rect l="l" t="t" r="r" b="b"/>
              <a:pathLst>
                <a:path w="4444" h="633095">
                  <a:moveTo>
                    <a:pt x="3962" y="602236"/>
                  </a:moveTo>
                  <a:lnTo>
                    <a:pt x="0" y="604593"/>
                  </a:lnTo>
                  <a:lnTo>
                    <a:pt x="0" y="632953"/>
                  </a:lnTo>
                  <a:lnTo>
                    <a:pt x="3962" y="630613"/>
                  </a:lnTo>
                  <a:lnTo>
                    <a:pt x="3962" y="602236"/>
                  </a:lnTo>
                  <a:close/>
                </a:path>
                <a:path w="4444" h="633095">
                  <a:moveTo>
                    <a:pt x="3962" y="503953"/>
                  </a:moveTo>
                  <a:lnTo>
                    <a:pt x="0" y="506313"/>
                  </a:lnTo>
                  <a:lnTo>
                    <a:pt x="0" y="534704"/>
                  </a:lnTo>
                  <a:lnTo>
                    <a:pt x="3962" y="532370"/>
                  </a:lnTo>
                  <a:lnTo>
                    <a:pt x="3962" y="503953"/>
                  </a:lnTo>
                  <a:close/>
                </a:path>
                <a:path w="4444" h="633095">
                  <a:moveTo>
                    <a:pt x="3962" y="396134"/>
                  </a:moveTo>
                  <a:lnTo>
                    <a:pt x="0" y="398545"/>
                  </a:lnTo>
                  <a:lnTo>
                    <a:pt x="0" y="429817"/>
                  </a:lnTo>
                  <a:lnTo>
                    <a:pt x="3962" y="427378"/>
                  </a:lnTo>
                  <a:lnTo>
                    <a:pt x="3962" y="396134"/>
                  </a:lnTo>
                  <a:close/>
                </a:path>
                <a:path w="4444" h="633095">
                  <a:moveTo>
                    <a:pt x="3962" y="311347"/>
                  </a:moveTo>
                  <a:lnTo>
                    <a:pt x="0" y="313765"/>
                  </a:lnTo>
                  <a:lnTo>
                    <a:pt x="0" y="345785"/>
                  </a:lnTo>
                  <a:lnTo>
                    <a:pt x="3962" y="343378"/>
                  </a:lnTo>
                  <a:lnTo>
                    <a:pt x="3962" y="311347"/>
                  </a:lnTo>
                  <a:close/>
                </a:path>
                <a:path w="4444" h="633095">
                  <a:moveTo>
                    <a:pt x="3962" y="245406"/>
                  </a:moveTo>
                  <a:lnTo>
                    <a:pt x="952" y="245406"/>
                  </a:lnTo>
                  <a:lnTo>
                    <a:pt x="0" y="245767"/>
                  </a:lnTo>
                  <a:lnTo>
                    <a:pt x="0" y="288946"/>
                  </a:lnTo>
                  <a:lnTo>
                    <a:pt x="3962" y="298878"/>
                  </a:lnTo>
                  <a:lnTo>
                    <a:pt x="3962" y="245406"/>
                  </a:lnTo>
                  <a:close/>
                </a:path>
                <a:path w="4444" h="633095">
                  <a:moveTo>
                    <a:pt x="3962" y="155425"/>
                  </a:moveTo>
                  <a:lnTo>
                    <a:pt x="0" y="155923"/>
                  </a:lnTo>
                  <a:lnTo>
                    <a:pt x="0" y="182958"/>
                  </a:lnTo>
                  <a:lnTo>
                    <a:pt x="3962" y="182235"/>
                  </a:lnTo>
                  <a:lnTo>
                    <a:pt x="3962" y="155425"/>
                  </a:lnTo>
                  <a:close/>
                </a:path>
                <a:path w="4444" h="633095">
                  <a:moveTo>
                    <a:pt x="3962" y="95023"/>
                  </a:moveTo>
                  <a:lnTo>
                    <a:pt x="0" y="100865"/>
                  </a:lnTo>
                  <a:lnTo>
                    <a:pt x="0" y="139022"/>
                  </a:lnTo>
                  <a:lnTo>
                    <a:pt x="555" y="138726"/>
                  </a:lnTo>
                  <a:lnTo>
                    <a:pt x="3962" y="136001"/>
                  </a:lnTo>
                  <a:lnTo>
                    <a:pt x="3962" y="95023"/>
                  </a:lnTo>
                  <a:close/>
                </a:path>
                <a:path w="4444" h="633095">
                  <a:moveTo>
                    <a:pt x="0" y="0"/>
                  </a:moveTo>
                  <a:lnTo>
                    <a:pt x="0" y="38157"/>
                  </a:lnTo>
                  <a:lnTo>
                    <a:pt x="3962" y="43999"/>
                  </a:lnTo>
                  <a:lnTo>
                    <a:pt x="3962" y="3021"/>
                  </a:lnTo>
                  <a:lnTo>
                    <a:pt x="555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0" name="object 3287">
              <a:extLst>
                <a:ext uri="{FF2B5EF4-FFF2-40B4-BE49-F238E27FC236}">
                  <a16:creationId xmlns:a16="http://schemas.microsoft.com/office/drawing/2014/main" id="{2F72A84D-BAF0-9623-CE80-2DF8E4BEFFFB}"/>
                </a:ext>
              </a:extLst>
            </p:cNvPr>
            <p:cNvSpPr/>
            <p:nvPr/>
          </p:nvSpPr>
          <p:spPr>
            <a:xfrm>
              <a:off x="1389761" y="7513977"/>
              <a:ext cx="4445" cy="628015"/>
            </a:xfrm>
            <a:custGeom>
              <a:avLst/>
              <a:gdLst/>
              <a:ahLst/>
              <a:cxnLst/>
              <a:rect l="l" t="t" r="r" b="b"/>
              <a:pathLst>
                <a:path w="4444" h="628015">
                  <a:moveTo>
                    <a:pt x="3962" y="596876"/>
                  </a:moveTo>
                  <a:lnTo>
                    <a:pt x="0" y="599233"/>
                  </a:lnTo>
                  <a:lnTo>
                    <a:pt x="0" y="627610"/>
                  </a:lnTo>
                  <a:lnTo>
                    <a:pt x="3962" y="625270"/>
                  </a:lnTo>
                  <a:lnTo>
                    <a:pt x="3962" y="596876"/>
                  </a:lnTo>
                  <a:close/>
                </a:path>
                <a:path w="4444" h="628015">
                  <a:moveTo>
                    <a:pt x="3962" y="498590"/>
                  </a:moveTo>
                  <a:lnTo>
                    <a:pt x="0" y="500950"/>
                  </a:lnTo>
                  <a:lnTo>
                    <a:pt x="0" y="529366"/>
                  </a:lnTo>
                  <a:lnTo>
                    <a:pt x="3962" y="527032"/>
                  </a:lnTo>
                  <a:lnTo>
                    <a:pt x="3962" y="498590"/>
                  </a:lnTo>
                  <a:close/>
                </a:path>
                <a:path w="4444" h="628015">
                  <a:moveTo>
                    <a:pt x="3962" y="390719"/>
                  </a:moveTo>
                  <a:lnTo>
                    <a:pt x="0" y="393130"/>
                  </a:lnTo>
                  <a:lnTo>
                    <a:pt x="0" y="424375"/>
                  </a:lnTo>
                  <a:lnTo>
                    <a:pt x="3962" y="421935"/>
                  </a:lnTo>
                  <a:lnTo>
                    <a:pt x="3962" y="390719"/>
                  </a:lnTo>
                  <a:close/>
                </a:path>
                <a:path w="4444" h="628015">
                  <a:moveTo>
                    <a:pt x="3962" y="178895"/>
                  </a:moveTo>
                  <a:lnTo>
                    <a:pt x="1816" y="178895"/>
                  </a:lnTo>
                  <a:lnTo>
                    <a:pt x="3962" y="179282"/>
                  </a:lnTo>
                  <a:lnTo>
                    <a:pt x="3962" y="178895"/>
                  </a:lnTo>
                  <a:close/>
                </a:path>
                <a:path w="4444" h="628015">
                  <a:moveTo>
                    <a:pt x="1523" y="152225"/>
                  </a:moveTo>
                  <a:lnTo>
                    <a:pt x="0" y="152416"/>
                  </a:lnTo>
                  <a:lnTo>
                    <a:pt x="0" y="179226"/>
                  </a:lnTo>
                  <a:lnTo>
                    <a:pt x="1816" y="178895"/>
                  </a:lnTo>
                  <a:lnTo>
                    <a:pt x="3962" y="178895"/>
                  </a:lnTo>
                  <a:lnTo>
                    <a:pt x="3962" y="152534"/>
                  </a:lnTo>
                  <a:lnTo>
                    <a:pt x="1523" y="152225"/>
                  </a:lnTo>
                  <a:close/>
                </a:path>
                <a:path w="4444" h="628015">
                  <a:moveTo>
                    <a:pt x="3962" y="305926"/>
                  </a:moveTo>
                  <a:lnTo>
                    <a:pt x="0" y="308344"/>
                  </a:lnTo>
                  <a:lnTo>
                    <a:pt x="0" y="340374"/>
                  </a:lnTo>
                  <a:lnTo>
                    <a:pt x="3962" y="337967"/>
                  </a:lnTo>
                  <a:lnTo>
                    <a:pt x="3962" y="305926"/>
                  </a:lnTo>
                  <a:close/>
                </a:path>
                <a:path w="4444" h="628015">
                  <a:moveTo>
                    <a:pt x="673" y="242395"/>
                  </a:moveTo>
                  <a:lnTo>
                    <a:pt x="0" y="242395"/>
                  </a:lnTo>
                  <a:lnTo>
                    <a:pt x="0" y="295835"/>
                  </a:lnTo>
                  <a:lnTo>
                    <a:pt x="3962" y="305768"/>
                  </a:lnTo>
                  <a:lnTo>
                    <a:pt x="3962" y="243655"/>
                  </a:lnTo>
                  <a:lnTo>
                    <a:pt x="673" y="242395"/>
                  </a:lnTo>
                  <a:close/>
                </a:path>
                <a:path w="4444" h="628015">
                  <a:moveTo>
                    <a:pt x="3962" y="79839"/>
                  </a:moveTo>
                  <a:lnTo>
                    <a:pt x="2242" y="88725"/>
                  </a:lnTo>
                  <a:lnTo>
                    <a:pt x="0" y="92031"/>
                  </a:lnTo>
                  <a:lnTo>
                    <a:pt x="0" y="133000"/>
                  </a:lnTo>
                  <a:lnTo>
                    <a:pt x="3962" y="129831"/>
                  </a:lnTo>
                  <a:lnTo>
                    <a:pt x="3962" y="79839"/>
                  </a:lnTo>
                  <a:close/>
                </a:path>
                <a:path w="4444" h="628015">
                  <a:moveTo>
                    <a:pt x="0" y="0"/>
                  </a:moveTo>
                  <a:lnTo>
                    <a:pt x="0" y="40969"/>
                  </a:lnTo>
                  <a:lnTo>
                    <a:pt x="2242" y="44275"/>
                  </a:lnTo>
                  <a:lnTo>
                    <a:pt x="3962" y="52667"/>
                  </a:lnTo>
                  <a:lnTo>
                    <a:pt x="3962" y="3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1" name="object 3288">
              <a:extLst>
                <a:ext uri="{FF2B5EF4-FFF2-40B4-BE49-F238E27FC236}">
                  <a16:creationId xmlns:a16="http://schemas.microsoft.com/office/drawing/2014/main" id="{0FE08EFB-363C-1B14-C1A1-61E01C226712}"/>
                </a:ext>
              </a:extLst>
            </p:cNvPr>
            <p:cNvSpPr/>
            <p:nvPr/>
          </p:nvSpPr>
          <p:spPr>
            <a:xfrm>
              <a:off x="1393723" y="7517146"/>
              <a:ext cx="4445" cy="622300"/>
            </a:xfrm>
            <a:custGeom>
              <a:avLst/>
              <a:gdLst/>
              <a:ahLst/>
              <a:cxnLst/>
              <a:rect l="l" t="t" r="r" b="b"/>
              <a:pathLst>
                <a:path w="4444" h="622300">
                  <a:moveTo>
                    <a:pt x="3962" y="591350"/>
                  </a:moveTo>
                  <a:lnTo>
                    <a:pt x="0" y="593707"/>
                  </a:lnTo>
                  <a:lnTo>
                    <a:pt x="0" y="622101"/>
                  </a:lnTo>
                  <a:lnTo>
                    <a:pt x="3962" y="619760"/>
                  </a:lnTo>
                  <a:lnTo>
                    <a:pt x="3962" y="591350"/>
                  </a:lnTo>
                  <a:close/>
                </a:path>
                <a:path w="4444" h="622300">
                  <a:moveTo>
                    <a:pt x="3962" y="493061"/>
                  </a:moveTo>
                  <a:lnTo>
                    <a:pt x="0" y="495421"/>
                  </a:lnTo>
                  <a:lnTo>
                    <a:pt x="0" y="523863"/>
                  </a:lnTo>
                  <a:lnTo>
                    <a:pt x="3962" y="521529"/>
                  </a:lnTo>
                  <a:lnTo>
                    <a:pt x="3962" y="493061"/>
                  </a:lnTo>
                  <a:close/>
                </a:path>
                <a:path w="4444" h="622300">
                  <a:moveTo>
                    <a:pt x="3962" y="385138"/>
                  </a:moveTo>
                  <a:lnTo>
                    <a:pt x="0" y="387550"/>
                  </a:lnTo>
                  <a:lnTo>
                    <a:pt x="0" y="418766"/>
                  </a:lnTo>
                  <a:lnTo>
                    <a:pt x="3962" y="416327"/>
                  </a:lnTo>
                  <a:lnTo>
                    <a:pt x="3962" y="385138"/>
                  </a:lnTo>
                  <a:close/>
                </a:path>
                <a:path w="4444" h="622300">
                  <a:moveTo>
                    <a:pt x="0" y="149365"/>
                  </a:moveTo>
                  <a:lnTo>
                    <a:pt x="0" y="176113"/>
                  </a:lnTo>
                  <a:lnTo>
                    <a:pt x="3962" y="176828"/>
                  </a:lnTo>
                  <a:lnTo>
                    <a:pt x="3962" y="149868"/>
                  </a:lnTo>
                  <a:lnTo>
                    <a:pt x="0" y="149365"/>
                  </a:lnTo>
                  <a:close/>
                </a:path>
                <a:path w="4444" h="622300">
                  <a:moveTo>
                    <a:pt x="0" y="240486"/>
                  </a:moveTo>
                  <a:lnTo>
                    <a:pt x="0" y="334798"/>
                  </a:lnTo>
                  <a:lnTo>
                    <a:pt x="3962" y="332391"/>
                  </a:lnTo>
                  <a:lnTo>
                    <a:pt x="3962" y="242382"/>
                  </a:lnTo>
                  <a:lnTo>
                    <a:pt x="3340" y="241766"/>
                  </a:lnTo>
                  <a:lnTo>
                    <a:pt x="0" y="240486"/>
                  </a:lnTo>
                  <a:close/>
                </a:path>
                <a:path w="4444" h="622300">
                  <a:moveTo>
                    <a:pt x="0" y="0"/>
                  </a:moveTo>
                  <a:lnTo>
                    <a:pt x="0" y="49498"/>
                  </a:lnTo>
                  <a:lnTo>
                    <a:pt x="2705" y="62696"/>
                  </a:lnTo>
                  <a:lnTo>
                    <a:pt x="0" y="76670"/>
                  </a:lnTo>
                  <a:lnTo>
                    <a:pt x="0" y="126662"/>
                  </a:lnTo>
                  <a:lnTo>
                    <a:pt x="3962" y="123493"/>
                  </a:lnTo>
                  <a:lnTo>
                    <a:pt x="3962" y="3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2" name="object 3289">
              <a:extLst>
                <a:ext uri="{FF2B5EF4-FFF2-40B4-BE49-F238E27FC236}">
                  <a16:creationId xmlns:a16="http://schemas.microsoft.com/office/drawing/2014/main" id="{72B90E76-0F8D-7299-83AD-94E6ED692814}"/>
                </a:ext>
              </a:extLst>
            </p:cNvPr>
            <p:cNvSpPr/>
            <p:nvPr/>
          </p:nvSpPr>
          <p:spPr>
            <a:xfrm>
              <a:off x="1397685" y="7520315"/>
              <a:ext cx="4445" cy="617220"/>
            </a:xfrm>
            <a:custGeom>
              <a:avLst/>
              <a:gdLst/>
              <a:ahLst/>
              <a:cxnLst/>
              <a:rect l="l" t="t" r="r" b="b"/>
              <a:pathLst>
                <a:path w="4444" h="617220">
                  <a:moveTo>
                    <a:pt x="3949" y="585831"/>
                  </a:moveTo>
                  <a:lnTo>
                    <a:pt x="0" y="588181"/>
                  </a:lnTo>
                  <a:lnTo>
                    <a:pt x="0" y="616591"/>
                  </a:lnTo>
                  <a:lnTo>
                    <a:pt x="3949" y="614259"/>
                  </a:lnTo>
                  <a:lnTo>
                    <a:pt x="3949" y="585831"/>
                  </a:lnTo>
                  <a:close/>
                </a:path>
                <a:path w="4444" h="617220">
                  <a:moveTo>
                    <a:pt x="3949" y="487540"/>
                  </a:moveTo>
                  <a:lnTo>
                    <a:pt x="0" y="489892"/>
                  </a:lnTo>
                  <a:lnTo>
                    <a:pt x="0" y="518360"/>
                  </a:lnTo>
                  <a:lnTo>
                    <a:pt x="3949" y="516034"/>
                  </a:lnTo>
                  <a:lnTo>
                    <a:pt x="3949" y="487540"/>
                  </a:lnTo>
                  <a:close/>
                </a:path>
                <a:path w="4444" h="617220">
                  <a:moveTo>
                    <a:pt x="3949" y="379566"/>
                  </a:moveTo>
                  <a:lnTo>
                    <a:pt x="0" y="381969"/>
                  </a:lnTo>
                  <a:lnTo>
                    <a:pt x="0" y="413158"/>
                  </a:lnTo>
                  <a:lnTo>
                    <a:pt x="3949" y="410726"/>
                  </a:lnTo>
                  <a:lnTo>
                    <a:pt x="3949" y="379566"/>
                  </a:lnTo>
                  <a:close/>
                </a:path>
                <a:path w="4444" h="617220">
                  <a:moveTo>
                    <a:pt x="0" y="146699"/>
                  </a:moveTo>
                  <a:lnTo>
                    <a:pt x="0" y="173659"/>
                  </a:lnTo>
                  <a:lnTo>
                    <a:pt x="3949" y="174414"/>
                  </a:lnTo>
                  <a:lnTo>
                    <a:pt x="3949" y="147245"/>
                  </a:lnTo>
                  <a:lnTo>
                    <a:pt x="3609" y="147157"/>
                  </a:lnTo>
                  <a:lnTo>
                    <a:pt x="0" y="146699"/>
                  </a:lnTo>
                  <a:close/>
                </a:path>
                <a:path w="4444" h="617220">
                  <a:moveTo>
                    <a:pt x="0" y="239213"/>
                  </a:moveTo>
                  <a:lnTo>
                    <a:pt x="0" y="329222"/>
                  </a:lnTo>
                  <a:lnTo>
                    <a:pt x="3949" y="326822"/>
                  </a:lnTo>
                  <a:lnTo>
                    <a:pt x="3949" y="246689"/>
                  </a:lnTo>
                  <a:lnTo>
                    <a:pt x="3276" y="244947"/>
                  </a:lnTo>
                  <a:lnTo>
                    <a:pt x="1943" y="241137"/>
                  </a:lnTo>
                  <a:lnTo>
                    <a:pt x="0" y="239213"/>
                  </a:lnTo>
                  <a:close/>
                </a:path>
                <a:path w="4444" h="617220">
                  <a:moveTo>
                    <a:pt x="0" y="0"/>
                  </a:moveTo>
                  <a:lnTo>
                    <a:pt x="0" y="120324"/>
                  </a:lnTo>
                  <a:lnTo>
                    <a:pt x="1384" y="119217"/>
                  </a:lnTo>
                  <a:lnTo>
                    <a:pt x="3949" y="116096"/>
                  </a:lnTo>
                  <a:lnTo>
                    <a:pt x="3949" y="4227"/>
                  </a:lnTo>
                  <a:lnTo>
                    <a:pt x="1384" y="1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3" name="object 3290">
              <a:extLst>
                <a:ext uri="{FF2B5EF4-FFF2-40B4-BE49-F238E27FC236}">
                  <a16:creationId xmlns:a16="http://schemas.microsoft.com/office/drawing/2014/main" id="{18FF5AAC-5365-919D-422A-0EA03E57E2C6}"/>
                </a:ext>
              </a:extLst>
            </p:cNvPr>
            <p:cNvSpPr/>
            <p:nvPr/>
          </p:nvSpPr>
          <p:spPr>
            <a:xfrm>
              <a:off x="1401635" y="7524543"/>
              <a:ext cx="4445" cy="610235"/>
            </a:xfrm>
            <a:custGeom>
              <a:avLst/>
              <a:gdLst/>
              <a:ahLst/>
              <a:cxnLst/>
              <a:rect l="l" t="t" r="r" b="b"/>
              <a:pathLst>
                <a:path w="4444" h="610234">
                  <a:moveTo>
                    <a:pt x="3962" y="579247"/>
                  </a:moveTo>
                  <a:lnTo>
                    <a:pt x="0" y="581604"/>
                  </a:lnTo>
                  <a:lnTo>
                    <a:pt x="0" y="610031"/>
                  </a:lnTo>
                  <a:lnTo>
                    <a:pt x="3962" y="607691"/>
                  </a:lnTo>
                  <a:lnTo>
                    <a:pt x="3962" y="579247"/>
                  </a:lnTo>
                  <a:close/>
                </a:path>
                <a:path w="4444" h="610234">
                  <a:moveTo>
                    <a:pt x="3962" y="480953"/>
                  </a:moveTo>
                  <a:lnTo>
                    <a:pt x="0" y="483312"/>
                  </a:lnTo>
                  <a:lnTo>
                    <a:pt x="0" y="511806"/>
                  </a:lnTo>
                  <a:lnTo>
                    <a:pt x="3962" y="509472"/>
                  </a:lnTo>
                  <a:lnTo>
                    <a:pt x="3962" y="480953"/>
                  </a:lnTo>
                  <a:close/>
                </a:path>
                <a:path w="4444" h="610234">
                  <a:moveTo>
                    <a:pt x="3962" y="372927"/>
                  </a:moveTo>
                  <a:lnTo>
                    <a:pt x="0" y="375338"/>
                  </a:lnTo>
                  <a:lnTo>
                    <a:pt x="0" y="406499"/>
                  </a:lnTo>
                  <a:lnTo>
                    <a:pt x="3962" y="404059"/>
                  </a:lnTo>
                  <a:lnTo>
                    <a:pt x="3962" y="372927"/>
                  </a:lnTo>
                  <a:close/>
                </a:path>
                <a:path w="4444" h="610234">
                  <a:moveTo>
                    <a:pt x="0" y="143017"/>
                  </a:moveTo>
                  <a:lnTo>
                    <a:pt x="0" y="170186"/>
                  </a:lnTo>
                  <a:lnTo>
                    <a:pt x="3517" y="170869"/>
                  </a:lnTo>
                  <a:lnTo>
                    <a:pt x="2768" y="173409"/>
                  </a:lnTo>
                  <a:lnTo>
                    <a:pt x="2209" y="175949"/>
                  </a:lnTo>
                  <a:lnTo>
                    <a:pt x="1828" y="178489"/>
                  </a:lnTo>
                  <a:lnTo>
                    <a:pt x="1359" y="188649"/>
                  </a:lnTo>
                  <a:lnTo>
                    <a:pt x="2754" y="197539"/>
                  </a:lnTo>
                  <a:lnTo>
                    <a:pt x="3962" y="200893"/>
                  </a:lnTo>
                  <a:lnTo>
                    <a:pt x="3962" y="144047"/>
                  </a:lnTo>
                  <a:lnTo>
                    <a:pt x="0" y="143017"/>
                  </a:lnTo>
                  <a:close/>
                </a:path>
                <a:path w="4444" h="610234">
                  <a:moveTo>
                    <a:pt x="0" y="242461"/>
                  </a:moveTo>
                  <a:lnTo>
                    <a:pt x="0" y="322594"/>
                  </a:lnTo>
                  <a:lnTo>
                    <a:pt x="3962" y="320187"/>
                  </a:lnTo>
                  <a:lnTo>
                    <a:pt x="3962" y="252716"/>
                  </a:lnTo>
                  <a:lnTo>
                    <a:pt x="0" y="242461"/>
                  </a:lnTo>
                  <a:close/>
                </a:path>
                <a:path w="4444" h="610234">
                  <a:moveTo>
                    <a:pt x="0" y="0"/>
                  </a:moveTo>
                  <a:lnTo>
                    <a:pt x="0" y="111869"/>
                  </a:lnTo>
                  <a:lnTo>
                    <a:pt x="3962" y="107049"/>
                  </a:lnTo>
                  <a:lnTo>
                    <a:pt x="3962" y="4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4" name="object 3291">
              <a:extLst>
                <a:ext uri="{FF2B5EF4-FFF2-40B4-BE49-F238E27FC236}">
                  <a16:creationId xmlns:a16="http://schemas.microsoft.com/office/drawing/2014/main" id="{EF6E8DF4-2E6C-5313-485A-0390B3BB8339}"/>
                </a:ext>
              </a:extLst>
            </p:cNvPr>
            <p:cNvSpPr/>
            <p:nvPr/>
          </p:nvSpPr>
          <p:spPr>
            <a:xfrm>
              <a:off x="1405585" y="7529347"/>
              <a:ext cx="4445" cy="603250"/>
            </a:xfrm>
            <a:custGeom>
              <a:avLst/>
              <a:gdLst/>
              <a:ahLst/>
              <a:cxnLst/>
              <a:rect l="l" t="t" r="r" b="b"/>
              <a:pathLst>
                <a:path w="4444" h="603250">
                  <a:moveTo>
                    <a:pt x="3962" y="572093"/>
                  </a:moveTo>
                  <a:lnTo>
                    <a:pt x="0" y="574450"/>
                  </a:lnTo>
                  <a:lnTo>
                    <a:pt x="0" y="602894"/>
                  </a:lnTo>
                  <a:lnTo>
                    <a:pt x="3962" y="600554"/>
                  </a:lnTo>
                  <a:lnTo>
                    <a:pt x="3962" y="572093"/>
                  </a:lnTo>
                  <a:close/>
                </a:path>
                <a:path w="4444" h="603250">
                  <a:moveTo>
                    <a:pt x="3962" y="473796"/>
                  </a:moveTo>
                  <a:lnTo>
                    <a:pt x="0" y="476156"/>
                  </a:lnTo>
                  <a:lnTo>
                    <a:pt x="0" y="504676"/>
                  </a:lnTo>
                  <a:lnTo>
                    <a:pt x="3962" y="502342"/>
                  </a:lnTo>
                  <a:lnTo>
                    <a:pt x="3962" y="473796"/>
                  </a:lnTo>
                  <a:close/>
                </a:path>
                <a:path w="4444" h="603250">
                  <a:moveTo>
                    <a:pt x="3962" y="365719"/>
                  </a:moveTo>
                  <a:lnTo>
                    <a:pt x="0" y="368130"/>
                  </a:lnTo>
                  <a:lnTo>
                    <a:pt x="0" y="399263"/>
                  </a:lnTo>
                  <a:lnTo>
                    <a:pt x="3962" y="396824"/>
                  </a:lnTo>
                  <a:lnTo>
                    <a:pt x="3962" y="365719"/>
                  </a:lnTo>
                  <a:close/>
                </a:path>
                <a:path w="4444" h="603250">
                  <a:moveTo>
                    <a:pt x="0" y="139239"/>
                  </a:moveTo>
                  <a:lnTo>
                    <a:pt x="0" y="196054"/>
                  </a:lnTo>
                  <a:lnTo>
                    <a:pt x="2006" y="201625"/>
                  </a:lnTo>
                  <a:lnTo>
                    <a:pt x="3962" y="205135"/>
                  </a:lnTo>
                  <a:lnTo>
                    <a:pt x="3962" y="140290"/>
                  </a:lnTo>
                  <a:lnTo>
                    <a:pt x="0" y="139239"/>
                  </a:lnTo>
                  <a:close/>
                </a:path>
                <a:path w="4444" h="603250">
                  <a:moveTo>
                    <a:pt x="0" y="247879"/>
                  </a:moveTo>
                  <a:lnTo>
                    <a:pt x="0" y="315391"/>
                  </a:lnTo>
                  <a:lnTo>
                    <a:pt x="3962" y="312983"/>
                  </a:lnTo>
                  <a:lnTo>
                    <a:pt x="3962" y="258134"/>
                  </a:lnTo>
                  <a:lnTo>
                    <a:pt x="0" y="247879"/>
                  </a:lnTo>
                  <a:close/>
                </a:path>
                <a:path w="4444" h="603250">
                  <a:moveTo>
                    <a:pt x="0" y="0"/>
                  </a:moveTo>
                  <a:lnTo>
                    <a:pt x="0" y="102260"/>
                  </a:lnTo>
                  <a:lnTo>
                    <a:pt x="3925" y="97485"/>
                  </a:lnTo>
                  <a:lnTo>
                    <a:pt x="3925" y="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8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5" name="object 3292">
              <a:extLst>
                <a:ext uri="{FF2B5EF4-FFF2-40B4-BE49-F238E27FC236}">
                  <a16:creationId xmlns:a16="http://schemas.microsoft.com/office/drawing/2014/main" id="{DCBBB479-AB80-FFDE-7E0E-5DA361C05E2D}"/>
                </a:ext>
              </a:extLst>
            </p:cNvPr>
            <p:cNvSpPr/>
            <p:nvPr/>
          </p:nvSpPr>
          <p:spPr>
            <a:xfrm>
              <a:off x="1409547" y="7534189"/>
              <a:ext cx="4445" cy="596265"/>
            </a:xfrm>
            <a:custGeom>
              <a:avLst/>
              <a:gdLst/>
              <a:ahLst/>
              <a:cxnLst/>
              <a:rect l="l" t="t" r="r" b="b"/>
              <a:pathLst>
                <a:path w="4444" h="596265">
                  <a:moveTo>
                    <a:pt x="3962" y="564894"/>
                  </a:moveTo>
                  <a:lnTo>
                    <a:pt x="0" y="567251"/>
                  </a:lnTo>
                  <a:lnTo>
                    <a:pt x="0" y="595712"/>
                  </a:lnTo>
                  <a:lnTo>
                    <a:pt x="3962" y="593372"/>
                  </a:lnTo>
                  <a:lnTo>
                    <a:pt x="3962" y="564894"/>
                  </a:lnTo>
                  <a:close/>
                </a:path>
                <a:path w="4444" h="596265">
                  <a:moveTo>
                    <a:pt x="3962" y="466594"/>
                  </a:moveTo>
                  <a:lnTo>
                    <a:pt x="0" y="468954"/>
                  </a:lnTo>
                  <a:lnTo>
                    <a:pt x="0" y="497500"/>
                  </a:lnTo>
                  <a:lnTo>
                    <a:pt x="3962" y="495166"/>
                  </a:lnTo>
                  <a:lnTo>
                    <a:pt x="3962" y="466594"/>
                  </a:lnTo>
                  <a:close/>
                </a:path>
                <a:path w="4444" h="596265">
                  <a:moveTo>
                    <a:pt x="3962" y="358465"/>
                  </a:moveTo>
                  <a:lnTo>
                    <a:pt x="0" y="360877"/>
                  </a:lnTo>
                  <a:lnTo>
                    <a:pt x="0" y="391982"/>
                  </a:lnTo>
                  <a:lnTo>
                    <a:pt x="3962" y="389542"/>
                  </a:lnTo>
                  <a:lnTo>
                    <a:pt x="3962" y="358465"/>
                  </a:lnTo>
                  <a:close/>
                </a:path>
                <a:path w="4444" h="596265">
                  <a:moveTo>
                    <a:pt x="0" y="135448"/>
                  </a:moveTo>
                  <a:lnTo>
                    <a:pt x="0" y="200293"/>
                  </a:lnTo>
                  <a:lnTo>
                    <a:pt x="2997" y="205673"/>
                  </a:lnTo>
                  <a:lnTo>
                    <a:pt x="3962" y="206773"/>
                  </a:lnTo>
                  <a:lnTo>
                    <a:pt x="3962" y="136503"/>
                  </a:lnTo>
                  <a:lnTo>
                    <a:pt x="0" y="135448"/>
                  </a:lnTo>
                  <a:close/>
                </a:path>
                <a:path w="4444" h="596265">
                  <a:moveTo>
                    <a:pt x="0" y="253292"/>
                  </a:moveTo>
                  <a:lnTo>
                    <a:pt x="0" y="308141"/>
                  </a:lnTo>
                  <a:lnTo>
                    <a:pt x="3962" y="305734"/>
                  </a:lnTo>
                  <a:lnTo>
                    <a:pt x="3962" y="263547"/>
                  </a:lnTo>
                  <a:lnTo>
                    <a:pt x="0" y="253292"/>
                  </a:lnTo>
                  <a:close/>
                </a:path>
                <a:path w="4444" h="596265">
                  <a:moveTo>
                    <a:pt x="0" y="0"/>
                  </a:moveTo>
                  <a:lnTo>
                    <a:pt x="0" y="92576"/>
                  </a:lnTo>
                  <a:lnTo>
                    <a:pt x="3962" y="85331"/>
                  </a:lnTo>
                  <a:lnTo>
                    <a:pt x="3962" y="7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6" name="object 3293">
              <a:extLst>
                <a:ext uri="{FF2B5EF4-FFF2-40B4-BE49-F238E27FC236}">
                  <a16:creationId xmlns:a16="http://schemas.microsoft.com/office/drawing/2014/main" id="{8325FFA7-1CFC-915D-F4DA-F23D59742A8B}"/>
                </a:ext>
              </a:extLst>
            </p:cNvPr>
            <p:cNvSpPr/>
            <p:nvPr/>
          </p:nvSpPr>
          <p:spPr>
            <a:xfrm>
              <a:off x="1413497" y="7541410"/>
              <a:ext cx="4445" cy="586740"/>
            </a:xfrm>
            <a:custGeom>
              <a:avLst/>
              <a:gdLst/>
              <a:ahLst/>
              <a:cxnLst/>
              <a:rect l="l" t="t" r="r" b="b"/>
              <a:pathLst>
                <a:path w="4444" h="586740">
                  <a:moveTo>
                    <a:pt x="3962" y="555323"/>
                  </a:moveTo>
                  <a:lnTo>
                    <a:pt x="0" y="557680"/>
                  </a:lnTo>
                  <a:lnTo>
                    <a:pt x="0" y="586158"/>
                  </a:lnTo>
                  <a:lnTo>
                    <a:pt x="3962" y="583818"/>
                  </a:lnTo>
                  <a:lnTo>
                    <a:pt x="3962" y="555323"/>
                  </a:lnTo>
                  <a:close/>
                </a:path>
                <a:path w="4444" h="586740">
                  <a:moveTo>
                    <a:pt x="3962" y="457021"/>
                  </a:moveTo>
                  <a:lnTo>
                    <a:pt x="0" y="459380"/>
                  </a:lnTo>
                  <a:lnTo>
                    <a:pt x="0" y="487952"/>
                  </a:lnTo>
                  <a:lnTo>
                    <a:pt x="3962" y="485618"/>
                  </a:lnTo>
                  <a:lnTo>
                    <a:pt x="3962" y="457021"/>
                  </a:lnTo>
                  <a:close/>
                </a:path>
                <a:path w="4444" h="586740">
                  <a:moveTo>
                    <a:pt x="3962" y="348840"/>
                  </a:moveTo>
                  <a:lnTo>
                    <a:pt x="0" y="351251"/>
                  </a:lnTo>
                  <a:lnTo>
                    <a:pt x="0" y="382329"/>
                  </a:lnTo>
                  <a:lnTo>
                    <a:pt x="3962" y="379889"/>
                  </a:lnTo>
                  <a:lnTo>
                    <a:pt x="3962" y="348840"/>
                  </a:lnTo>
                  <a:close/>
                </a:path>
                <a:path w="4444" h="586740">
                  <a:moveTo>
                    <a:pt x="0" y="129278"/>
                  </a:moveTo>
                  <a:lnTo>
                    <a:pt x="0" y="199537"/>
                  </a:lnTo>
                  <a:lnTo>
                    <a:pt x="3962" y="204072"/>
                  </a:lnTo>
                  <a:lnTo>
                    <a:pt x="3962" y="130333"/>
                  </a:lnTo>
                  <a:lnTo>
                    <a:pt x="0" y="129278"/>
                  </a:lnTo>
                  <a:close/>
                </a:path>
                <a:path w="4444" h="586740">
                  <a:moveTo>
                    <a:pt x="0" y="256293"/>
                  </a:moveTo>
                  <a:lnTo>
                    <a:pt x="0" y="298520"/>
                  </a:lnTo>
                  <a:lnTo>
                    <a:pt x="3962" y="296113"/>
                  </a:lnTo>
                  <a:lnTo>
                    <a:pt x="3962" y="266548"/>
                  </a:lnTo>
                  <a:lnTo>
                    <a:pt x="0" y="256293"/>
                  </a:lnTo>
                  <a:close/>
                </a:path>
                <a:path w="4444" h="586740">
                  <a:moveTo>
                    <a:pt x="0" y="0"/>
                  </a:moveTo>
                  <a:lnTo>
                    <a:pt x="0" y="78133"/>
                  </a:lnTo>
                  <a:lnTo>
                    <a:pt x="3654" y="71451"/>
                  </a:lnTo>
                  <a:lnTo>
                    <a:pt x="3962" y="70368"/>
                  </a:lnTo>
                  <a:lnTo>
                    <a:pt x="3962" y="7765"/>
                  </a:lnTo>
                  <a:lnTo>
                    <a:pt x="3654" y="6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7" name="object 3294">
              <a:extLst>
                <a:ext uri="{FF2B5EF4-FFF2-40B4-BE49-F238E27FC236}">
                  <a16:creationId xmlns:a16="http://schemas.microsoft.com/office/drawing/2014/main" id="{24CBC8F4-F0BE-DE90-21F3-066149914520}"/>
                </a:ext>
              </a:extLst>
            </p:cNvPr>
            <p:cNvSpPr/>
            <p:nvPr/>
          </p:nvSpPr>
          <p:spPr>
            <a:xfrm>
              <a:off x="1417459" y="7549176"/>
              <a:ext cx="4445" cy="576580"/>
            </a:xfrm>
            <a:custGeom>
              <a:avLst/>
              <a:gdLst/>
              <a:ahLst/>
              <a:cxnLst/>
              <a:rect l="l" t="t" r="r" b="b"/>
              <a:pathLst>
                <a:path w="4444" h="576579">
                  <a:moveTo>
                    <a:pt x="3962" y="545201"/>
                  </a:moveTo>
                  <a:lnTo>
                    <a:pt x="0" y="547558"/>
                  </a:lnTo>
                  <a:lnTo>
                    <a:pt x="0" y="576053"/>
                  </a:lnTo>
                  <a:lnTo>
                    <a:pt x="3962" y="573713"/>
                  </a:lnTo>
                  <a:lnTo>
                    <a:pt x="3962" y="545201"/>
                  </a:lnTo>
                  <a:close/>
                </a:path>
                <a:path w="4444" h="576579">
                  <a:moveTo>
                    <a:pt x="3962" y="446896"/>
                  </a:moveTo>
                  <a:lnTo>
                    <a:pt x="0" y="449256"/>
                  </a:lnTo>
                  <a:lnTo>
                    <a:pt x="0" y="477853"/>
                  </a:lnTo>
                  <a:lnTo>
                    <a:pt x="3962" y="475519"/>
                  </a:lnTo>
                  <a:lnTo>
                    <a:pt x="3962" y="446896"/>
                  </a:lnTo>
                  <a:close/>
                </a:path>
                <a:path w="4444" h="576579">
                  <a:moveTo>
                    <a:pt x="3962" y="338663"/>
                  </a:moveTo>
                  <a:lnTo>
                    <a:pt x="0" y="341075"/>
                  </a:lnTo>
                  <a:lnTo>
                    <a:pt x="0" y="372124"/>
                  </a:lnTo>
                  <a:lnTo>
                    <a:pt x="3962" y="369685"/>
                  </a:lnTo>
                  <a:lnTo>
                    <a:pt x="3962" y="338663"/>
                  </a:lnTo>
                  <a:close/>
                </a:path>
                <a:path w="4444" h="576579">
                  <a:moveTo>
                    <a:pt x="0" y="122568"/>
                  </a:moveTo>
                  <a:lnTo>
                    <a:pt x="0" y="196306"/>
                  </a:lnTo>
                  <a:lnTo>
                    <a:pt x="3962" y="200990"/>
                  </a:lnTo>
                  <a:lnTo>
                    <a:pt x="3962" y="123376"/>
                  </a:lnTo>
                  <a:lnTo>
                    <a:pt x="3035" y="123376"/>
                  </a:lnTo>
                  <a:lnTo>
                    <a:pt x="0" y="122568"/>
                  </a:lnTo>
                  <a:close/>
                </a:path>
                <a:path w="4444" h="576579">
                  <a:moveTo>
                    <a:pt x="0" y="258783"/>
                  </a:moveTo>
                  <a:lnTo>
                    <a:pt x="0" y="288348"/>
                  </a:lnTo>
                  <a:lnTo>
                    <a:pt x="1879" y="287206"/>
                  </a:lnTo>
                  <a:lnTo>
                    <a:pt x="3962" y="284340"/>
                  </a:lnTo>
                  <a:lnTo>
                    <a:pt x="3962" y="269038"/>
                  </a:lnTo>
                  <a:lnTo>
                    <a:pt x="0" y="258783"/>
                  </a:lnTo>
                  <a:close/>
                </a:path>
                <a:path w="4444" h="576579">
                  <a:moveTo>
                    <a:pt x="0" y="0"/>
                  </a:moveTo>
                  <a:lnTo>
                    <a:pt x="0" y="62602"/>
                  </a:lnTo>
                  <a:lnTo>
                    <a:pt x="3962" y="48662"/>
                  </a:lnTo>
                  <a:lnTo>
                    <a:pt x="3962" y="13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8" name="object 3295">
              <a:extLst>
                <a:ext uri="{FF2B5EF4-FFF2-40B4-BE49-F238E27FC236}">
                  <a16:creationId xmlns:a16="http://schemas.microsoft.com/office/drawing/2014/main" id="{B6E2000F-C21A-01EC-6926-C68179AB1480}"/>
                </a:ext>
              </a:extLst>
            </p:cNvPr>
            <p:cNvSpPr/>
            <p:nvPr/>
          </p:nvSpPr>
          <p:spPr>
            <a:xfrm>
              <a:off x="1421409" y="7563072"/>
              <a:ext cx="4445" cy="560070"/>
            </a:xfrm>
            <a:custGeom>
              <a:avLst/>
              <a:gdLst/>
              <a:ahLst/>
              <a:cxnLst/>
              <a:rect l="l" t="t" r="r" b="b"/>
              <a:pathLst>
                <a:path w="4444" h="560070">
                  <a:moveTo>
                    <a:pt x="3962" y="528955"/>
                  </a:moveTo>
                  <a:lnTo>
                    <a:pt x="0" y="531312"/>
                  </a:lnTo>
                  <a:lnTo>
                    <a:pt x="0" y="559824"/>
                  </a:lnTo>
                  <a:lnTo>
                    <a:pt x="3962" y="557484"/>
                  </a:lnTo>
                  <a:lnTo>
                    <a:pt x="3962" y="528955"/>
                  </a:lnTo>
                  <a:close/>
                </a:path>
                <a:path w="4444" h="560070">
                  <a:moveTo>
                    <a:pt x="3962" y="430648"/>
                  </a:moveTo>
                  <a:lnTo>
                    <a:pt x="0" y="433007"/>
                  </a:lnTo>
                  <a:lnTo>
                    <a:pt x="0" y="461630"/>
                  </a:lnTo>
                  <a:lnTo>
                    <a:pt x="3962" y="459296"/>
                  </a:lnTo>
                  <a:lnTo>
                    <a:pt x="3962" y="430648"/>
                  </a:lnTo>
                  <a:close/>
                </a:path>
                <a:path w="4444" h="560070">
                  <a:moveTo>
                    <a:pt x="3962" y="322363"/>
                  </a:moveTo>
                  <a:lnTo>
                    <a:pt x="0" y="324775"/>
                  </a:lnTo>
                  <a:lnTo>
                    <a:pt x="0" y="355796"/>
                  </a:lnTo>
                  <a:lnTo>
                    <a:pt x="3962" y="353357"/>
                  </a:lnTo>
                  <a:lnTo>
                    <a:pt x="3962" y="322363"/>
                  </a:lnTo>
                  <a:close/>
                </a:path>
                <a:path w="4444" h="560070">
                  <a:moveTo>
                    <a:pt x="3962" y="106899"/>
                  </a:moveTo>
                  <a:lnTo>
                    <a:pt x="469" y="109480"/>
                  </a:lnTo>
                  <a:lnTo>
                    <a:pt x="0" y="109480"/>
                  </a:lnTo>
                  <a:lnTo>
                    <a:pt x="0" y="187079"/>
                  </a:lnTo>
                  <a:lnTo>
                    <a:pt x="2039" y="189490"/>
                  </a:lnTo>
                  <a:lnTo>
                    <a:pt x="3962" y="190767"/>
                  </a:lnTo>
                  <a:lnTo>
                    <a:pt x="3962" y="106899"/>
                  </a:lnTo>
                  <a:close/>
                </a:path>
                <a:path w="4444" h="560070">
                  <a:moveTo>
                    <a:pt x="0" y="255109"/>
                  </a:moveTo>
                  <a:lnTo>
                    <a:pt x="0" y="270461"/>
                  </a:lnTo>
                  <a:lnTo>
                    <a:pt x="698" y="269500"/>
                  </a:lnTo>
                  <a:lnTo>
                    <a:pt x="2120" y="266960"/>
                  </a:lnTo>
                  <a:lnTo>
                    <a:pt x="2641" y="263150"/>
                  </a:lnTo>
                  <a:lnTo>
                    <a:pt x="2616" y="261880"/>
                  </a:lnTo>
                  <a:lnTo>
                    <a:pt x="0" y="255109"/>
                  </a:lnTo>
                  <a:close/>
                </a:path>
                <a:path w="4444" h="560070">
                  <a:moveTo>
                    <a:pt x="0" y="0"/>
                  </a:moveTo>
                  <a:lnTo>
                    <a:pt x="0" y="34810"/>
                  </a:lnTo>
                  <a:lnTo>
                    <a:pt x="434" y="33280"/>
                  </a:lnTo>
                  <a:lnTo>
                    <a:pt x="2031" y="16770"/>
                  </a:lnTo>
                  <a:lnTo>
                    <a:pt x="434" y="1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9" name="object 3296">
              <a:extLst>
                <a:ext uri="{FF2B5EF4-FFF2-40B4-BE49-F238E27FC236}">
                  <a16:creationId xmlns:a16="http://schemas.microsoft.com/office/drawing/2014/main" id="{83430F04-86F5-D5A7-77DE-E9387FDBB49C}"/>
                </a:ext>
              </a:extLst>
            </p:cNvPr>
            <p:cNvSpPr/>
            <p:nvPr/>
          </p:nvSpPr>
          <p:spPr>
            <a:xfrm>
              <a:off x="1425371" y="7666798"/>
              <a:ext cx="4445" cy="454025"/>
            </a:xfrm>
            <a:custGeom>
              <a:avLst/>
              <a:gdLst/>
              <a:ahLst/>
              <a:cxnLst/>
              <a:rect l="l" t="t" r="r" b="b"/>
              <a:pathLst>
                <a:path w="4444" h="454025">
                  <a:moveTo>
                    <a:pt x="3962" y="422872"/>
                  </a:moveTo>
                  <a:lnTo>
                    <a:pt x="0" y="425229"/>
                  </a:lnTo>
                  <a:lnTo>
                    <a:pt x="0" y="453758"/>
                  </a:lnTo>
                  <a:lnTo>
                    <a:pt x="3962" y="451418"/>
                  </a:lnTo>
                  <a:lnTo>
                    <a:pt x="3962" y="422872"/>
                  </a:lnTo>
                  <a:close/>
                </a:path>
                <a:path w="4444" h="454025">
                  <a:moveTo>
                    <a:pt x="3962" y="324562"/>
                  </a:moveTo>
                  <a:lnTo>
                    <a:pt x="0" y="326921"/>
                  </a:lnTo>
                  <a:lnTo>
                    <a:pt x="0" y="355570"/>
                  </a:lnTo>
                  <a:lnTo>
                    <a:pt x="3962" y="353236"/>
                  </a:lnTo>
                  <a:lnTo>
                    <a:pt x="3962" y="324562"/>
                  </a:lnTo>
                  <a:close/>
                </a:path>
                <a:path w="4444" h="454025">
                  <a:moveTo>
                    <a:pt x="3962" y="216226"/>
                  </a:moveTo>
                  <a:lnTo>
                    <a:pt x="0" y="218637"/>
                  </a:lnTo>
                  <a:lnTo>
                    <a:pt x="0" y="249631"/>
                  </a:lnTo>
                  <a:lnTo>
                    <a:pt x="3962" y="247192"/>
                  </a:lnTo>
                  <a:lnTo>
                    <a:pt x="3962" y="216226"/>
                  </a:lnTo>
                  <a:close/>
                </a:path>
                <a:path w="4444" h="454025">
                  <a:moveTo>
                    <a:pt x="3962" y="0"/>
                  </a:moveTo>
                  <a:lnTo>
                    <a:pt x="2374" y="674"/>
                  </a:lnTo>
                  <a:lnTo>
                    <a:pt x="1663" y="1944"/>
                  </a:lnTo>
                  <a:lnTo>
                    <a:pt x="0" y="3173"/>
                  </a:lnTo>
                  <a:lnTo>
                    <a:pt x="0" y="87041"/>
                  </a:lnTo>
                  <a:lnTo>
                    <a:pt x="3962" y="89673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D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0" name="object 3297">
              <a:extLst>
                <a:ext uri="{FF2B5EF4-FFF2-40B4-BE49-F238E27FC236}">
                  <a16:creationId xmlns:a16="http://schemas.microsoft.com/office/drawing/2014/main" id="{AAEC4EA4-8C41-1247-1086-842E03B40BCA}"/>
                </a:ext>
              </a:extLst>
            </p:cNvPr>
            <p:cNvSpPr/>
            <p:nvPr/>
          </p:nvSpPr>
          <p:spPr>
            <a:xfrm>
              <a:off x="1429321" y="7665120"/>
              <a:ext cx="4445" cy="453390"/>
            </a:xfrm>
            <a:custGeom>
              <a:avLst/>
              <a:gdLst/>
              <a:ahLst/>
              <a:cxnLst/>
              <a:rect l="l" t="t" r="r" b="b"/>
              <a:pathLst>
                <a:path w="4444" h="453390">
                  <a:moveTo>
                    <a:pt x="3962" y="422200"/>
                  </a:moveTo>
                  <a:lnTo>
                    <a:pt x="0" y="424557"/>
                  </a:lnTo>
                  <a:lnTo>
                    <a:pt x="0" y="453103"/>
                  </a:lnTo>
                  <a:lnTo>
                    <a:pt x="3962" y="450763"/>
                  </a:lnTo>
                  <a:lnTo>
                    <a:pt x="3962" y="422200"/>
                  </a:lnTo>
                  <a:close/>
                </a:path>
                <a:path w="4444" h="453390">
                  <a:moveTo>
                    <a:pt x="3962" y="323887"/>
                  </a:moveTo>
                  <a:lnTo>
                    <a:pt x="0" y="326247"/>
                  </a:lnTo>
                  <a:lnTo>
                    <a:pt x="0" y="354921"/>
                  </a:lnTo>
                  <a:lnTo>
                    <a:pt x="3962" y="352587"/>
                  </a:lnTo>
                  <a:lnTo>
                    <a:pt x="3962" y="323887"/>
                  </a:lnTo>
                  <a:close/>
                </a:path>
                <a:path w="4444" h="453390">
                  <a:moveTo>
                    <a:pt x="3962" y="215500"/>
                  </a:moveTo>
                  <a:lnTo>
                    <a:pt x="0" y="217911"/>
                  </a:lnTo>
                  <a:lnTo>
                    <a:pt x="0" y="248877"/>
                  </a:lnTo>
                  <a:lnTo>
                    <a:pt x="3962" y="246438"/>
                  </a:lnTo>
                  <a:lnTo>
                    <a:pt x="3962" y="215500"/>
                  </a:lnTo>
                  <a:close/>
                </a:path>
                <a:path w="4444" h="453390">
                  <a:moveTo>
                    <a:pt x="3962" y="0"/>
                  </a:moveTo>
                  <a:lnTo>
                    <a:pt x="0" y="1682"/>
                  </a:lnTo>
                  <a:lnTo>
                    <a:pt x="0" y="91342"/>
                  </a:lnTo>
                  <a:lnTo>
                    <a:pt x="1774" y="92521"/>
                  </a:lnTo>
                  <a:lnTo>
                    <a:pt x="3962" y="93814"/>
                  </a:lnTo>
                  <a:lnTo>
                    <a:pt x="3962" y="56753"/>
                  </a:lnTo>
                  <a:lnTo>
                    <a:pt x="1473" y="53151"/>
                  </a:lnTo>
                  <a:lnTo>
                    <a:pt x="38" y="48071"/>
                  </a:lnTo>
                  <a:lnTo>
                    <a:pt x="1333" y="39181"/>
                  </a:lnTo>
                  <a:lnTo>
                    <a:pt x="2412" y="36641"/>
                  </a:lnTo>
                  <a:lnTo>
                    <a:pt x="3962" y="3429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1" name="object 3298">
              <a:extLst>
                <a:ext uri="{FF2B5EF4-FFF2-40B4-BE49-F238E27FC236}">
                  <a16:creationId xmlns:a16="http://schemas.microsoft.com/office/drawing/2014/main" id="{FDDE08AB-308A-95AE-DF3D-6987C399793C}"/>
                </a:ext>
              </a:extLst>
            </p:cNvPr>
            <p:cNvSpPr/>
            <p:nvPr/>
          </p:nvSpPr>
          <p:spPr>
            <a:xfrm>
              <a:off x="1433283" y="7664401"/>
              <a:ext cx="4445" cy="451484"/>
            </a:xfrm>
            <a:custGeom>
              <a:avLst/>
              <a:gdLst/>
              <a:ahLst/>
              <a:cxnLst/>
              <a:rect l="l" t="t" r="r" b="b"/>
              <a:pathLst>
                <a:path w="4444" h="451484">
                  <a:moveTo>
                    <a:pt x="3962" y="420563"/>
                  </a:moveTo>
                  <a:lnTo>
                    <a:pt x="0" y="422920"/>
                  </a:lnTo>
                  <a:lnTo>
                    <a:pt x="0" y="451482"/>
                  </a:lnTo>
                  <a:lnTo>
                    <a:pt x="3962" y="449142"/>
                  </a:lnTo>
                  <a:lnTo>
                    <a:pt x="3962" y="420563"/>
                  </a:lnTo>
                  <a:close/>
                </a:path>
                <a:path w="4444" h="451484">
                  <a:moveTo>
                    <a:pt x="3962" y="322247"/>
                  </a:moveTo>
                  <a:lnTo>
                    <a:pt x="0" y="324607"/>
                  </a:lnTo>
                  <a:lnTo>
                    <a:pt x="0" y="353307"/>
                  </a:lnTo>
                  <a:lnTo>
                    <a:pt x="3962" y="350973"/>
                  </a:lnTo>
                  <a:lnTo>
                    <a:pt x="3962" y="322247"/>
                  </a:lnTo>
                  <a:close/>
                </a:path>
                <a:path w="4444" h="451484">
                  <a:moveTo>
                    <a:pt x="3962" y="213808"/>
                  </a:moveTo>
                  <a:lnTo>
                    <a:pt x="0" y="216219"/>
                  </a:lnTo>
                  <a:lnTo>
                    <a:pt x="0" y="247157"/>
                  </a:lnTo>
                  <a:lnTo>
                    <a:pt x="3962" y="244718"/>
                  </a:lnTo>
                  <a:lnTo>
                    <a:pt x="3962" y="213808"/>
                  </a:lnTo>
                  <a:close/>
                </a:path>
                <a:path w="4444" h="451484">
                  <a:moveTo>
                    <a:pt x="0" y="57473"/>
                  </a:moveTo>
                  <a:lnTo>
                    <a:pt x="0" y="94534"/>
                  </a:lnTo>
                  <a:lnTo>
                    <a:pt x="3962" y="96876"/>
                  </a:lnTo>
                  <a:lnTo>
                    <a:pt x="3962" y="63206"/>
                  </a:lnTo>
                  <a:lnTo>
                    <a:pt x="0" y="57473"/>
                  </a:lnTo>
                  <a:close/>
                </a:path>
                <a:path w="4444" h="451484">
                  <a:moveTo>
                    <a:pt x="3962" y="0"/>
                  </a:moveTo>
                  <a:lnTo>
                    <a:pt x="443" y="531"/>
                  </a:lnTo>
                  <a:lnTo>
                    <a:pt x="0" y="719"/>
                  </a:lnTo>
                  <a:lnTo>
                    <a:pt x="0" y="35013"/>
                  </a:lnTo>
                  <a:lnTo>
                    <a:pt x="127" y="34821"/>
                  </a:lnTo>
                  <a:lnTo>
                    <a:pt x="419" y="33551"/>
                  </a:lnTo>
                  <a:lnTo>
                    <a:pt x="1206" y="33551"/>
                  </a:lnTo>
                  <a:lnTo>
                    <a:pt x="1333" y="32281"/>
                  </a:lnTo>
                  <a:lnTo>
                    <a:pt x="2514" y="31011"/>
                  </a:lnTo>
                  <a:lnTo>
                    <a:pt x="3962" y="2968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7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2" name="object 3299">
              <a:extLst>
                <a:ext uri="{FF2B5EF4-FFF2-40B4-BE49-F238E27FC236}">
                  <a16:creationId xmlns:a16="http://schemas.microsoft.com/office/drawing/2014/main" id="{A6093D84-3DF0-34F1-E17D-ACDA8E33329E}"/>
                </a:ext>
              </a:extLst>
            </p:cNvPr>
            <p:cNvSpPr/>
            <p:nvPr/>
          </p:nvSpPr>
          <p:spPr>
            <a:xfrm>
              <a:off x="1437233" y="7663804"/>
              <a:ext cx="4445" cy="450215"/>
            </a:xfrm>
            <a:custGeom>
              <a:avLst/>
              <a:gdLst/>
              <a:ahLst/>
              <a:cxnLst/>
              <a:rect l="l" t="t" r="r" b="b"/>
              <a:pathLst>
                <a:path w="4444" h="450215">
                  <a:moveTo>
                    <a:pt x="3962" y="418810"/>
                  </a:moveTo>
                  <a:lnTo>
                    <a:pt x="0" y="421167"/>
                  </a:lnTo>
                  <a:lnTo>
                    <a:pt x="0" y="449746"/>
                  </a:lnTo>
                  <a:lnTo>
                    <a:pt x="3962" y="447406"/>
                  </a:lnTo>
                  <a:lnTo>
                    <a:pt x="3962" y="418810"/>
                  </a:lnTo>
                  <a:close/>
                </a:path>
                <a:path w="4444" h="450215">
                  <a:moveTo>
                    <a:pt x="3962" y="320491"/>
                  </a:moveTo>
                  <a:lnTo>
                    <a:pt x="0" y="322851"/>
                  </a:lnTo>
                  <a:lnTo>
                    <a:pt x="0" y="351577"/>
                  </a:lnTo>
                  <a:lnTo>
                    <a:pt x="3962" y="349243"/>
                  </a:lnTo>
                  <a:lnTo>
                    <a:pt x="3962" y="320491"/>
                  </a:lnTo>
                  <a:close/>
                </a:path>
                <a:path w="4444" h="450215">
                  <a:moveTo>
                    <a:pt x="3962" y="212001"/>
                  </a:moveTo>
                  <a:lnTo>
                    <a:pt x="0" y="214412"/>
                  </a:lnTo>
                  <a:lnTo>
                    <a:pt x="0" y="245322"/>
                  </a:lnTo>
                  <a:lnTo>
                    <a:pt x="3962" y="242883"/>
                  </a:lnTo>
                  <a:lnTo>
                    <a:pt x="3962" y="212001"/>
                  </a:lnTo>
                  <a:close/>
                </a:path>
                <a:path w="4444" h="450215">
                  <a:moveTo>
                    <a:pt x="0" y="63784"/>
                  </a:moveTo>
                  <a:lnTo>
                    <a:pt x="0" y="97465"/>
                  </a:lnTo>
                  <a:lnTo>
                    <a:pt x="2457" y="98917"/>
                  </a:lnTo>
                  <a:lnTo>
                    <a:pt x="3962" y="99329"/>
                  </a:lnTo>
                  <a:lnTo>
                    <a:pt x="3962" y="69025"/>
                  </a:lnTo>
                  <a:lnTo>
                    <a:pt x="1460" y="65897"/>
                  </a:lnTo>
                  <a:lnTo>
                    <a:pt x="0" y="63784"/>
                  </a:lnTo>
                  <a:close/>
                </a:path>
                <a:path w="4444" h="450215">
                  <a:moveTo>
                    <a:pt x="3962" y="0"/>
                  </a:moveTo>
                  <a:lnTo>
                    <a:pt x="0" y="598"/>
                  </a:lnTo>
                  <a:lnTo>
                    <a:pt x="0" y="30287"/>
                  </a:lnTo>
                  <a:lnTo>
                    <a:pt x="3962" y="27159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13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3" name="object 3300">
              <a:extLst>
                <a:ext uri="{FF2B5EF4-FFF2-40B4-BE49-F238E27FC236}">
                  <a16:creationId xmlns:a16="http://schemas.microsoft.com/office/drawing/2014/main" id="{83B9EFE8-5FBF-B8C6-A6E2-DA4DC0F7D89B}"/>
                </a:ext>
              </a:extLst>
            </p:cNvPr>
            <p:cNvSpPr/>
            <p:nvPr/>
          </p:nvSpPr>
          <p:spPr>
            <a:xfrm>
              <a:off x="1441196" y="7663662"/>
              <a:ext cx="4445" cy="447675"/>
            </a:xfrm>
            <a:custGeom>
              <a:avLst/>
              <a:gdLst/>
              <a:ahLst/>
              <a:cxnLst/>
              <a:rect l="l" t="t" r="r" b="b"/>
              <a:pathLst>
                <a:path w="4444" h="447675">
                  <a:moveTo>
                    <a:pt x="3962" y="416595"/>
                  </a:moveTo>
                  <a:lnTo>
                    <a:pt x="0" y="418952"/>
                  </a:lnTo>
                  <a:lnTo>
                    <a:pt x="0" y="447548"/>
                  </a:lnTo>
                  <a:lnTo>
                    <a:pt x="3962" y="445208"/>
                  </a:lnTo>
                  <a:lnTo>
                    <a:pt x="3962" y="416595"/>
                  </a:lnTo>
                  <a:close/>
                </a:path>
                <a:path w="4444" h="447675">
                  <a:moveTo>
                    <a:pt x="3962" y="318274"/>
                  </a:moveTo>
                  <a:lnTo>
                    <a:pt x="0" y="320634"/>
                  </a:lnTo>
                  <a:lnTo>
                    <a:pt x="0" y="349385"/>
                  </a:lnTo>
                  <a:lnTo>
                    <a:pt x="3962" y="347051"/>
                  </a:lnTo>
                  <a:lnTo>
                    <a:pt x="3962" y="318274"/>
                  </a:lnTo>
                  <a:close/>
                </a:path>
                <a:path w="4444" h="447675">
                  <a:moveTo>
                    <a:pt x="3962" y="209731"/>
                  </a:moveTo>
                  <a:lnTo>
                    <a:pt x="0" y="212143"/>
                  </a:lnTo>
                  <a:lnTo>
                    <a:pt x="0" y="243025"/>
                  </a:lnTo>
                  <a:lnTo>
                    <a:pt x="3962" y="240586"/>
                  </a:lnTo>
                  <a:lnTo>
                    <a:pt x="3962" y="209731"/>
                  </a:lnTo>
                  <a:close/>
                </a:path>
                <a:path w="4444" h="447675">
                  <a:moveTo>
                    <a:pt x="0" y="69167"/>
                  </a:moveTo>
                  <a:lnTo>
                    <a:pt x="0" y="99471"/>
                  </a:lnTo>
                  <a:lnTo>
                    <a:pt x="3962" y="100554"/>
                  </a:lnTo>
                  <a:lnTo>
                    <a:pt x="3962" y="72515"/>
                  </a:lnTo>
                  <a:lnTo>
                    <a:pt x="1562" y="71119"/>
                  </a:lnTo>
                  <a:lnTo>
                    <a:pt x="0" y="69167"/>
                  </a:lnTo>
                  <a:close/>
                </a:path>
                <a:path w="4444" h="447675">
                  <a:moveTo>
                    <a:pt x="3962" y="26669"/>
                  </a:moveTo>
                  <a:lnTo>
                    <a:pt x="800" y="26669"/>
                  </a:lnTo>
                  <a:lnTo>
                    <a:pt x="3962" y="27640"/>
                  </a:lnTo>
                  <a:lnTo>
                    <a:pt x="3962" y="26669"/>
                  </a:lnTo>
                  <a:close/>
                </a:path>
                <a:path w="4444" h="447675">
                  <a:moveTo>
                    <a:pt x="941" y="0"/>
                  </a:moveTo>
                  <a:lnTo>
                    <a:pt x="0" y="142"/>
                  </a:lnTo>
                  <a:lnTo>
                    <a:pt x="0" y="27301"/>
                  </a:lnTo>
                  <a:lnTo>
                    <a:pt x="800" y="26669"/>
                  </a:lnTo>
                  <a:lnTo>
                    <a:pt x="3962" y="26669"/>
                  </a:lnTo>
                  <a:lnTo>
                    <a:pt x="3962" y="359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4" name="object 3301">
              <a:extLst>
                <a:ext uri="{FF2B5EF4-FFF2-40B4-BE49-F238E27FC236}">
                  <a16:creationId xmlns:a16="http://schemas.microsoft.com/office/drawing/2014/main" id="{883DA543-2634-2856-803F-7BAA112C4C17}"/>
                </a:ext>
              </a:extLst>
            </p:cNvPr>
            <p:cNvSpPr/>
            <p:nvPr/>
          </p:nvSpPr>
          <p:spPr>
            <a:xfrm>
              <a:off x="1445145" y="7664020"/>
              <a:ext cx="4445" cy="445134"/>
            </a:xfrm>
            <a:custGeom>
              <a:avLst/>
              <a:gdLst/>
              <a:ahLst/>
              <a:cxnLst/>
              <a:rect l="l" t="t" r="r" b="b"/>
              <a:pathLst>
                <a:path w="4444" h="445134">
                  <a:moveTo>
                    <a:pt x="3962" y="413887"/>
                  </a:moveTo>
                  <a:lnTo>
                    <a:pt x="0" y="416244"/>
                  </a:lnTo>
                  <a:lnTo>
                    <a:pt x="0" y="444857"/>
                  </a:lnTo>
                  <a:lnTo>
                    <a:pt x="3962" y="442517"/>
                  </a:lnTo>
                  <a:lnTo>
                    <a:pt x="3962" y="413887"/>
                  </a:lnTo>
                  <a:close/>
                </a:path>
                <a:path w="4444" h="445134">
                  <a:moveTo>
                    <a:pt x="3962" y="315563"/>
                  </a:moveTo>
                  <a:lnTo>
                    <a:pt x="0" y="317923"/>
                  </a:lnTo>
                  <a:lnTo>
                    <a:pt x="0" y="346700"/>
                  </a:lnTo>
                  <a:lnTo>
                    <a:pt x="3962" y="344366"/>
                  </a:lnTo>
                  <a:lnTo>
                    <a:pt x="3962" y="315563"/>
                  </a:lnTo>
                  <a:close/>
                </a:path>
                <a:path w="4444" h="445134">
                  <a:moveTo>
                    <a:pt x="3962" y="206969"/>
                  </a:moveTo>
                  <a:lnTo>
                    <a:pt x="0" y="209381"/>
                  </a:lnTo>
                  <a:lnTo>
                    <a:pt x="0" y="240235"/>
                  </a:lnTo>
                  <a:lnTo>
                    <a:pt x="3962" y="237796"/>
                  </a:lnTo>
                  <a:lnTo>
                    <a:pt x="3962" y="206969"/>
                  </a:lnTo>
                  <a:close/>
                </a:path>
                <a:path w="4444" h="445134">
                  <a:moveTo>
                    <a:pt x="0" y="72149"/>
                  </a:moveTo>
                  <a:lnTo>
                    <a:pt x="0" y="100192"/>
                  </a:lnTo>
                  <a:lnTo>
                    <a:pt x="3835" y="101241"/>
                  </a:lnTo>
                  <a:lnTo>
                    <a:pt x="3962" y="101558"/>
                  </a:lnTo>
                  <a:lnTo>
                    <a:pt x="3962" y="74453"/>
                  </a:lnTo>
                  <a:lnTo>
                    <a:pt x="0" y="72149"/>
                  </a:lnTo>
                  <a:close/>
                </a:path>
                <a:path w="4444" h="445134">
                  <a:moveTo>
                    <a:pt x="0" y="0"/>
                  </a:moveTo>
                  <a:lnTo>
                    <a:pt x="0" y="27277"/>
                  </a:lnTo>
                  <a:lnTo>
                    <a:pt x="990" y="27581"/>
                  </a:lnTo>
                  <a:lnTo>
                    <a:pt x="3962" y="29303"/>
                  </a:lnTo>
                  <a:lnTo>
                    <a:pt x="3962" y="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5" name="object 3302">
              <a:extLst>
                <a:ext uri="{FF2B5EF4-FFF2-40B4-BE49-F238E27FC236}">
                  <a16:creationId xmlns:a16="http://schemas.microsoft.com/office/drawing/2014/main" id="{4312F9B7-4EEE-2B4F-C903-74A2DED36063}"/>
                </a:ext>
              </a:extLst>
            </p:cNvPr>
            <p:cNvSpPr/>
            <p:nvPr/>
          </p:nvSpPr>
          <p:spPr>
            <a:xfrm>
              <a:off x="1449120" y="7664494"/>
              <a:ext cx="4445" cy="442595"/>
            </a:xfrm>
            <a:custGeom>
              <a:avLst/>
              <a:gdLst/>
              <a:ahLst/>
              <a:cxnLst/>
              <a:rect l="l" t="t" r="r" b="b"/>
              <a:pathLst>
                <a:path w="4444" h="442595">
                  <a:moveTo>
                    <a:pt x="3949" y="411057"/>
                  </a:moveTo>
                  <a:lnTo>
                    <a:pt x="0" y="413406"/>
                  </a:lnTo>
                  <a:lnTo>
                    <a:pt x="0" y="442036"/>
                  </a:lnTo>
                  <a:lnTo>
                    <a:pt x="3949" y="439704"/>
                  </a:lnTo>
                  <a:lnTo>
                    <a:pt x="3949" y="411057"/>
                  </a:lnTo>
                  <a:close/>
                </a:path>
                <a:path w="4444" h="442595">
                  <a:moveTo>
                    <a:pt x="3949" y="312730"/>
                  </a:moveTo>
                  <a:lnTo>
                    <a:pt x="0" y="315082"/>
                  </a:lnTo>
                  <a:lnTo>
                    <a:pt x="0" y="343885"/>
                  </a:lnTo>
                  <a:lnTo>
                    <a:pt x="3949" y="341559"/>
                  </a:lnTo>
                  <a:lnTo>
                    <a:pt x="3949" y="312730"/>
                  </a:lnTo>
                  <a:close/>
                </a:path>
                <a:path w="4444" h="442595">
                  <a:moveTo>
                    <a:pt x="3949" y="204084"/>
                  </a:moveTo>
                  <a:lnTo>
                    <a:pt x="0" y="206488"/>
                  </a:lnTo>
                  <a:lnTo>
                    <a:pt x="0" y="237314"/>
                  </a:lnTo>
                  <a:lnTo>
                    <a:pt x="3949" y="234883"/>
                  </a:lnTo>
                  <a:lnTo>
                    <a:pt x="3949" y="204084"/>
                  </a:lnTo>
                  <a:close/>
                </a:path>
                <a:path w="4444" h="442595">
                  <a:moveTo>
                    <a:pt x="0" y="73987"/>
                  </a:moveTo>
                  <a:lnTo>
                    <a:pt x="0" y="101116"/>
                  </a:lnTo>
                  <a:lnTo>
                    <a:pt x="3949" y="110972"/>
                  </a:lnTo>
                  <a:lnTo>
                    <a:pt x="3949" y="74098"/>
                  </a:lnTo>
                  <a:lnTo>
                    <a:pt x="190" y="74098"/>
                  </a:lnTo>
                  <a:lnTo>
                    <a:pt x="0" y="73987"/>
                  </a:lnTo>
                  <a:close/>
                </a:path>
                <a:path w="4444" h="442595">
                  <a:moveTo>
                    <a:pt x="0" y="0"/>
                  </a:moveTo>
                  <a:lnTo>
                    <a:pt x="0" y="28837"/>
                  </a:lnTo>
                  <a:lnTo>
                    <a:pt x="3590" y="30918"/>
                  </a:lnTo>
                  <a:lnTo>
                    <a:pt x="3949" y="31210"/>
                  </a:lnTo>
                  <a:lnTo>
                    <a:pt x="3949" y="573"/>
                  </a:lnTo>
                  <a:lnTo>
                    <a:pt x="3677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6" name="object 3303">
              <a:extLst>
                <a:ext uri="{FF2B5EF4-FFF2-40B4-BE49-F238E27FC236}">
                  <a16:creationId xmlns:a16="http://schemas.microsoft.com/office/drawing/2014/main" id="{E02C67F5-346F-B449-8E3B-65C460D57A39}"/>
                </a:ext>
              </a:extLst>
            </p:cNvPr>
            <p:cNvSpPr/>
            <p:nvPr/>
          </p:nvSpPr>
          <p:spPr>
            <a:xfrm>
              <a:off x="1453057" y="7665062"/>
              <a:ext cx="4445" cy="439420"/>
            </a:xfrm>
            <a:custGeom>
              <a:avLst/>
              <a:gdLst/>
              <a:ahLst/>
              <a:cxnLst/>
              <a:rect l="l" t="t" r="r" b="b"/>
              <a:pathLst>
                <a:path w="4444" h="439420">
                  <a:moveTo>
                    <a:pt x="3962" y="408140"/>
                  </a:moveTo>
                  <a:lnTo>
                    <a:pt x="0" y="410497"/>
                  </a:lnTo>
                  <a:lnTo>
                    <a:pt x="0" y="439144"/>
                  </a:lnTo>
                  <a:lnTo>
                    <a:pt x="3962" y="436804"/>
                  </a:lnTo>
                  <a:lnTo>
                    <a:pt x="3962" y="408140"/>
                  </a:lnTo>
                  <a:close/>
                </a:path>
                <a:path w="4444" h="439420">
                  <a:moveTo>
                    <a:pt x="3962" y="309810"/>
                  </a:moveTo>
                  <a:lnTo>
                    <a:pt x="0" y="312170"/>
                  </a:lnTo>
                  <a:lnTo>
                    <a:pt x="0" y="340999"/>
                  </a:lnTo>
                  <a:lnTo>
                    <a:pt x="3962" y="338665"/>
                  </a:lnTo>
                  <a:lnTo>
                    <a:pt x="3962" y="309810"/>
                  </a:lnTo>
                  <a:close/>
                </a:path>
                <a:path w="4444" h="439420">
                  <a:moveTo>
                    <a:pt x="3962" y="201113"/>
                  </a:moveTo>
                  <a:lnTo>
                    <a:pt x="0" y="203524"/>
                  </a:lnTo>
                  <a:lnTo>
                    <a:pt x="0" y="234323"/>
                  </a:lnTo>
                  <a:lnTo>
                    <a:pt x="3962" y="231884"/>
                  </a:lnTo>
                  <a:lnTo>
                    <a:pt x="3962" y="201113"/>
                  </a:lnTo>
                  <a:close/>
                </a:path>
                <a:path w="4444" h="439420">
                  <a:moveTo>
                    <a:pt x="3962" y="73530"/>
                  </a:moveTo>
                  <a:lnTo>
                    <a:pt x="0" y="73530"/>
                  </a:lnTo>
                  <a:lnTo>
                    <a:pt x="0" y="110372"/>
                  </a:lnTo>
                  <a:lnTo>
                    <a:pt x="3962" y="120260"/>
                  </a:lnTo>
                  <a:lnTo>
                    <a:pt x="3962" y="73530"/>
                  </a:lnTo>
                  <a:close/>
                </a:path>
                <a:path w="4444" h="439420">
                  <a:moveTo>
                    <a:pt x="0" y="0"/>
                  </a:moveTo>
                  <a:lnTo>
                    <a:pt x="0" y="30632"/>
                  </a:lnTo>
                  <a:lnTo>
                    <a:pt x="3962" y="33862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7" name="object 3304">
              <a:extLst>
                <a:ext uri="{FF2B5EF4-FFF2-40B4-BE49-F238E27FC236}">
                  <a16:creationId xmlns:a16="http://schemas.microsoft.com/office/drawing/2014/main" id="{B8F29628-C4A4-EB57-D6EF-ED8AF567F8A5}"/>
                </a:ext>
              </a:extLst>
            </p:cNvPr>
            <p:cNvSpPr/>
            <p:nvPr/>
          </p:nvSpPr>
          <p:spPr>
            <a:xfrm>
              <a:off x="1457020" y="7667038"/>
              <a:ext cx="4445" cy="434975"/>
            </a:xfrm>
            <a:custGeom>
              <a:avLst/>
              <a:gdLst/>
              <a:ahLst/>
              <a:cxnLst/>
              <a:rect l="l" t="t" r="r" b="b"/>
              <a:pathLst>
                <a:path w="4444" h="434975">
                  <a:moveTo>
                    <a:pt x="3962" y="403806"/>
                  </a:moveTo>
                  <a:lnTo>
                    <a:pt x="0" y="406163"/>
                  </a:lnTo>
                  <a:lnTo>
                    <a:pt x="0" y="434827"/>
                  </a:lnTo>
                  <a:lnTo>
                    <a:pt x="3962" y="432487"/>
                  </a:lnTo>
                  <a:lnTo>
                    <a:pt x="3962" y="403806"/>
                  </a:lnTo>
                  <a:close/>
                </a:path>
                <a:path w="4444" h="434975">
                  <a:moveTo>
                    <a:pt x="3962" y="306408"/>
                  </a:moveTo>
                  <a:lnTo>
                    <a:pt x="101" y="307774"/>
                  </a:lnTo>
                  <a:lnTo>
                    <a:pt x="0" y="336689"/>
                  </a:lnTo>
                  <a:lnTo>
                    <a:pt x="3962" y="334355"/>
                  </a:lnTo>
                  <a:lnTo>
                    <a:pt x="3962" y="306408"/>
                  </a:lnTo>
                  <a:close/>
                </a:path>
                <a:path w="4444" h="434975">
                  <a:moveTo>
                    <a:pt x="3962" y="196725"/>
                  </a:moveTo>
                  <a:lnTo>
                    <a:pt x="0" y="199136"/>
                  </a:lnTo>
                  <a:lnTo>
                    <a:pt x="0" y="229907"/>
                  </a:lnTo>
                  <a:lnTo>
                    <a:pt x="3962" y="227468"/>
                  </a:lnTo>
                  <a:lnTo>
                    <a:pt x="3962" y="196725"/>
                  </a:lnTo>
                  <a:close/>
                </a:path>
                <a:path w="4444" h="434975">
                  <a:moveTo>
                    <a:pt x="3962" y="70607"/>
                  </a:moveTo>
                  <a:lnTo>
                    <a:pt x="1143" y="71554"/>
                  </a:lnTo>
                  <a:lnTo>
                    <a:pt x="0" y="71554"/>
                  </a:lnTo>
                  <a:lnTo>
                    <a:pt x="0" y="118283"/>
                  </a:lnTo>
                  <a:lnTo>
                    <a:pt x="3962" y="128171"/>
                  </a:lnTo>
                  <a:lnTo>
                    <a:pt x="3962" y="70607"/>
                  </a:lnTo>
                  <a:close/>
                </a:path>
                <a:path w="4444" h="434975">
                  <a:moveTo>
                    <a:pt x="0" y="0"/>
                  </a:moveTo>
                  <a:lnTo>
                    <a:pt x="0" y="31886"/>
                  </a:lnTo>
                  <a:lnTo>
                    <a:pt x="3481" y="34724"/>
                  </a:lnTo>
                  <a:lnTo>
                    <a:pt x="3962" y="35429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8" name="object 3305">
              <a:extLst>
                <a:ext uri="{FF2B5EF4-FFF2-40B4-BE49-F238E27FC236}">
                  <a16:creationId xmlns:a16="http://schemas.microsoft.com/office/drawing/2014/main" id="{C8E5F86F-3D58-16B1-C298-301FE932B016}"/>
                </a:ext>
              </a:extLst>
            </p:cNvPr>
            <p:cNvSpPr/>
            <p:nvPr/>
          </p:nvSpPr>
          <p:spPr>
            <a:xfrm>
              <a:off x="1460969" y="7669008"/>
              <a:ext cx="4445" cy="430530"/>
            </a:xfrm>
            <a:custGeom>
              <a:avLst/>
              <a:gdLst/>
              <a:ahLst/>
              <a:cxnLst/>
              <a:rect l="l" t="t" r="r" b="b"/>
              <a:pathLst>
                <a:path w="4444" h="430529">
                  <a:moveTo>
                    <a:pt x="3962" y="399487"/>
                  </a:moveTo>
                  <a:lnTo>
                    <a:pt x="0" y="401844"/>
                  </a:lnTo>
                  <a:lnTo>
                    <a:pt x="0" y="430525"/>
                  </a:lnTo>
                  <a:lnTo>
                    <a:pt x="3962" y="428185"/>
                  </a:lnTo>
                  <a:lnTo>
                    <a:pt x="3962" y="399487"/>
                  </a:lnTo>
                  <a:close/>
                </a:path>
                <a:path w="4444" h="430529">
                  <a:moveTo>
                    <a:pt x="3962" y="303041"/>
                  </a:moveTo>
                  <a:lnTo>
                    <a:pt x="0" y="304442"/>
                  </a:lnTo>
                  <a:lnTo>
                    <a:pt x="0" y="332392"/>
                  </a:lnTo>
                  <a:lnTo>
                    <a:pt x="3962" y="330058"/>
                  </a:lnTo>
                  <a:lnTo>
                    <a:pt x="3962" y="303041"/>
                  </a:lnTo>
                  <a:close/>
                </a:path>
                <a:path w="4444" h="430529">
                  <a:moveTo>
                    <a:pt x="3962" y="192351"/>
                  </a:moveTo>
                  <a:lnTo>
                    <a:pt x="0" y="194763"/>
                  </a:lnTo>
                  <a:lnTo>
                    <a:pt x="0" y="225506"/>
                  </a:lnTo>
                  <a:lnTo>
                    <a:pt x="3962" y="223066"/>
                  </a:lnTo>
                  <a:lnTo>
                    <a:pt x="3962" y="192351"/>
                  </a:lnTo>
                  <a:close/>
                </a:path>
                <a:path w="4444" h="430529">
                  <a:moveTo>
                    <a:pt x="3962" y="67312"/>
                  </a:moveTo>
                  <a:lnTo>
                    <a:pt x="0" y="68642"/>
                  </a:lnTo>
                  <a:lnTo>
                    <a:pt x="0" y="126169"/>
                  </a:lnTo>
                  <a:lnTo>
                    <a:pt x="3962" y="136056"/>
                  </a:lnTo>
                  <a:lnTo>
                    <a:pt x="3962" y="67312"/>
                  </a:lnTo>
                  <a:close/>
                </a:path>
                <a:path w="4444" h="430529">
                  <a:moveTo>
                    <a:pt x="0" y="0"/>
                  </a:moveTo>
                  <a:lnTo>
                    <a:pt x="0" y="33441"/>
                  </a:lnTo>
                  <a:lnTo>
                    <a:pt x="3962" y="39260"/>
                  </a:lnTo>
                  <a:lnTo>
                    <a:pt x="3962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9" name="object 3306">
              <a:extLst>
                <a:ext uri="{FF2B5EF4-FFF2-40B4-BE49-F238E27FC236}">
                  <a16:creationId xmlns:a16="http://schemas.microsoft.com/office/drawing/2014/main" id="{A7FBCAF0-06F0-AF1A-8479-488193EF8FDD}"/>
                </a:ext>
              </a:extLst>
            </p:cNvPr>
            <p:cNvSpPr/>
            <p:nvPr/>
          </p:nvSpPr>
          <p:spPr>
            <a:xfrm>
              <a:off x="1464932" y="7670990"/>
              <a:ext cx="8255" cy="426720"/>
            </a:xfrm>
            <a:custGeom>
              <a:avLst/>
              <a:gdLst/>
              <a:ahLst/>
              <a:cxnLst/>
              <a:rect l="l" t="t" r="r" b="b"/>
              <a:pathLst>
                <a:path w="8255" h="426720">
                  <a:moveTo>
                    <a:pt x="7912" y="392811"/>
                  </a:moveTo>
                  <a:lnTo>
                    <a:pt x="3962" y="395160"/>
                  </a:lnTo>
                  <a:lnTo>
                    <a:pt x="0" y="397510"/>
                  </a:lnTo>
                  <a:lnTo>
                    <a:pt x="0" y="426212"/>
                  </a:lnTo>
                  <a:lnTo>
                    <a:pt x="3962" y="423875"/>
                  </a:lnTo>
                  <a:lnTo>
                    <a:pt x="7912" y="421538"/>
                  </a:lnTo>
                  <a:lnTo>
                    <a:pt x="7912" y="392811"/>
                  </a:lnTo>
                  <a:close/>
                </a:path>
                <a:path w="8255" h="426720">
                  <a:moveTo>
                    <a:pt x="7912" y="298272"/>
                  </a:moveTo>
                  <a:lnTo>
                    <a:pt x="3962" y="299669"/>
                  </a:lnTo>
                  <a:lnTo>
                    <a:pt x="0" y="301066"/>
                  </a:lnTo>
                  <a:lnTo>
                    <a:pt x="0" y="328079"/>
                  </a:lnTo>
                  <a:lnTo>
                    <a:pt x="3962" y="325755"/>
                  </a:lnTo>
                  <a:lnTo>
                    <a:pt x="6680" y="324142"/>
                  </a:lnTo>
                  <a:lnTo>
                    <a:pt x="7912" y="323621"/>
                  </a:lnTo>
                  <a:lnTo>
                    <a:pt x="7912" y="298272"/>
                  </a:lnTo>
                  <a:close/>
                </a:path>
                <a:path w="8255" h="426720">
                  <a:moveTo>
                    <a:pt x="7912" y="184251"/>
                  </a:moveTo>
                  <a:lnTo>
                    <a:pt x="3962" y="187820"/>
                  </a:lnTo>
                  <a:lnTo>
                    <a:pt x="3479" y="188252"/>
                  </a:lnTo>
                  <a:lnTo>
                    <a:pt x="0" y="190373"/>
                  </a:lnTo>
                  <a:lnTo>
                    <a:pt x="0" y="221094"/>
                  </a:lnTo>
                  <a:lnTo>
                    <a:pt x="3962" y="218655"/>
                  </a:lnTo>
                  <a:lnTo>
                    <a:pt x="7912" y="216217"/>
                  </a:lnTo>
                  <a:lnTo>
                    <a:pt x="7912" y="184251"/>
                  </a:lnTo>
                  <a:close/>
                </a:path>
                <a:path w="8255" h="426720">
                  <a:moveTo>
                    <a:pt x="7912" y="60553"/>
                  </a:moveTo>
                  <a:lnTo>
                    <a:pt x="3962" y="63055"/>
                  </a:lnTo>
                  <a:lnTo>
                    <a:pt x="800" y="65062"/>
                  </a:lnTo>
                  <a:lnTo>
                    <a:pt x="0" y="65341"/>
                  </a:lnTo>
                  <a:lnTo>
                    <a:pt x="0" y="134086"/>
                  </a:lnTo>
                  <a:lnTo>
                    <a:pt x="3949" y="143941"/>
                  </a:lnTo>
                  <a:lnTo>
                    <a:pt x="7912" y="153822"/>
                  </a:lnTo>
                  <a:lnTo>
                    <a:pt x="7912" y="60553"/>
                  </a:lnTo>
                  <a:close/>
                </a:path>
                <a:path w="8255" h="426720">
                  <a:moveTo>
                    <a:pt x="7912" y="5524"/>
                  </a:moveTo>
                  <a:lnTo>
                    <a:pt x="7747" y="5372"/>
                  </a:lnTo>
                  <a:lnTo>
                    <a:pt x="3962" y="2692"/>
                  </a:lnTo>
                  <a:lnTo>
                    <a:pt x="596" y="292"/>
                  </a:lnTo>
                  <a:lnTo>
                    <a:pt x="0" y="0"/>
                  </a:lnTo>
                  <a:lnTo>
                    <a:pt x="0" y="37287"/>
                  </a:lnTo>
                  <a:lnTo>
                    <a:pt x="3949" y="43103"/>
                  </a:lnTo>
                  <a:lnTo>
                    <a:pt x="6743" y="47282"/>
                  </a:lnTo>
                  <a:lnTo>
                    <a:pt x="7912" y="50076"/>
                  </a:lnTo>
                  <a:lnTo>
                    <a:pt x="7912" y="5524"/>
                  </a:lnTo>
                  <a:close/>
                </a:path>
              </a:pathLst>
            </a:custGeom>
            <a:solidFill>
              <a:srgbClr val="008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0" name="object 3307">
              <a:extLst>
                <a:ext uri="{FF2B5EF4-FFF2-40B4-BE49-F238E27FC236}">
                  <a16:creationId xmlns:a16="http://schemas.microsoft.com/office/drawing/2014/main" id="{FDC7ACC8-6AF7-BD46-63ED-3722A631EA69}"/>
                </a:ext>
              </a:extLst>
            </p:cNvPr>
            <p:cNvSpPr/>
            <p:nvPr/>
          </p:nvSpPr>
          <p:spPr>
            <a:xfrm>
              <a:off x="1472844" y="7676514"/>
              <a:ext cx="8255" cy="416559"/>
            </a:xfrm>
            <a:custGeom>
              <a:avLst/>
              <a:gdLst/>
              <a:ahLst/>
              <a:cxnLst/>
              <a:rect l="l" t="t" r="r" b="b"/>
              <a:pathLst>
                <a:path w="8255" h="416559">
                  <a:moveTo>
                    <a:pt x="7924" y="382562"/>
                  </a:moveTo>
                  <a:lnTo>
                    <a:pt x="3962" y="384924"/>
                  </a:lnTo>
                  <a:lnTo>
                    <a:pt x="0" y="387286"/>
                  </a:lnTo>
                  <a:lnTo>
                    <a:pt x="0" y="416013"/>
                  </a:lnTo>
                  <a:lnTo>
                    <a:pt x="3962" y="413677"/>
                  </a:lnTo>
                  <a:lnTo>
                    <a:pt x="7924" y="411327"/>
                  </a:lnTo>
                  <a:lnTo>
                    <a:pt x="7924" y="382562"/>
                  </a:lnTo>
                  <a:close/>
                </a:path>
                <a:path w="8255" h="416559">
                  <a:moveTo>
                    <a:pt x="7924" y="290677"/>
                  </a:moveTo>
                  <a:lnTo>
                    <a:pt x="5816" y="290677"/>
                  </a:lnTo>
                  <a:lnTo>
                    <a:pt x="3962" y="291338"/>
                  </a:lnTo>
                  <a:lnTo>
                    <a:pt x="0" y="292747"/>
                  </a:lnTo>
                  <a:lnTo>
                    <a:pt x="0" y="318096"/>
                  </a:lnTo>
                  <a:lnTo>
                    <a:pt x="3962" y="316395"/>
                  </a:lnTo>
                  <a:lnTo>
                    <a:pt x="7924" y="314706"/>
                  </a:lnTo>
                  <a:lnTo>
                    <a:pt x="7924" y="290677"/>
                  </a:lnTo>
                  <a:close/>
                </a:path>
                <a:path w="8255" h="416559">
                  <a:moveTo>
                    <a:pt x="7924" y="7696"/>
                  </a:moveTo>
                  <a:lnTo>
                    <a:pt x="6680" y="6197"/>
                  </a:lnTo>
                  <a:lnTo>
                    <a:pt x="3962" y="3683"/>
                  </a:lnTo>
                  <a:lnTo>
                    <a:pt x="0" y="0"/>
                  </a:lnTo>
                  <a:lnTo>
                    <a:pt x="0" y="44551"/>
                  </a:lnTo>
                  <a:lnTo>
                    <a:pt x="965" y="46837"/>
                  </a:lnTo>
                  <a:lnTo>
                    <a:pt x="1435" y="53187"/>
                  </a:lnTo>
                  <a:lnTo>
                    <a:pt x="1231" y="53187"/>
                  </a:lnTo>
                  <a:lnTo>
                    <a:pt x="889" y="54457"/>
                  </a:lnTo>
                  <a:lnTo>
                    <a:pt x="0" y="55029"/>
                  </a:lnTo>
                  <a:lnTo>
                    <a:pt x="0" y="148297"/>
                  </a:lnTo>
                  <a:lnTo>
                    <a:pt x="3111" y="156057"/>
                  </a:lnTo>
                  <a:lnTo>
                    <a:pt x="3962" y="158140"/>
                  </a:lnTo>
                  <a:lnTo>
                    <a:pt x="4152" y="158597"/>
                  </a:lnTo>
                  <a:lnTo>
                    <a:pt x="4686" y="161137"/>
                  </a:lnTo>
                  <a:lnTo>
                    <a:pt x="4686" y="171297"/>
                  </a:lnTo>
                  <a:lnTo>
                    <a:pt x="3962" y="172618"/>
                  </a:lnTo>
                  <a:lnTo>
                    <a:pt x="1193" y="177647"/>
                  </a:lnTo>
                  <a:lnTo>
                    <a:pt x="0" y="178727"/>
                  </a:lnTo>
                  <a:lnTo>
                    <a:pt x="0" y="210693"/>
                  </a:lnTo>
                  <a:lnTo>
                    <a:pt x="3962" y="208254"/>
                  </a:lnTo>
                  <a:lnTo>
                    <a:pt x="7924" y="205816"/>
                  </a:lnTo>
                  <a:lnTo>
                    <a:pt x="7924" y="94551"/>
                  </a:lnTo>
                  <a:lnTo>
                    <a:pt x="3962" y="84480"/>
                  </a:lnTo>
                  <a:lnTo>
                    <a:pt x="3644" y="83667"/>
                  </a:lnTo>
                  <a:lnTo>
                    <a:pt x="3962" y="83540"/>
                  </a:lnTo>
                  <a:lnTo>
                    <a:pt x="6680" y="82397"/>
                  </a:lnTo>
                  <a:lnTo>
                    <a:pt x="7924" y="81851"/>
                  </a:lnTo>
                  <a:lnTo>
                    <a:pt x="7924" y="7696"/>
                  </a:lnTo>
                  <a:close/>
                </a:path>
              </a:pathLst>
            </a:custGeom>
            <a:solidFill>
              <a:srgbClr val="008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1" name="object 3308">
              <a:extLst>
                <a:ext uri="{FF2B5EF4-FFF2-40B4-BE49-F238E27FC236}">
                  <a16:creationId xmlns:a16="http://schemas.microsoft.com/office/drawing/2014/main" id="{9371B16F-A31B-5C86-25B4-29E45C349D54}"/>
                </a:ext>
              </a:extLst>
            </p:cNvPr>
            <p:cNvSpPr/>
            <p:nvPr/>
          </p:nvSpPr>
          <p:spPr>
            <a:xfrm>
              <a:off x="1480756" y="7684198"/>
              <a:ext cx="12065" cy="403860"/>
            </a:xfrm>
            <a:custGeom>
              <a:avLst/>
              <a:gdLst/>
              <a:ahLst/>
              <a:cxnLst/>
              <a:rect l="l" t="t" r="r" b="b"/>
              <a:pathLst>
                <a:path w="12065" h="403859">
                  <a:moveTo>
                    <a:pt x="11874" y="367830"/>
                  </a:moveTo>
                  <a:lnTo>
                    <a:pt x="7924" y="370179"/>
                  </a:lnTo>
                  <a:lnTo>
                    <a:pt x="3962" y="372529"/>
                  </a:lnTo>
                  <a:lnTo>
                    <a:pt x="0" y="374891"/>
                  </a:lnTo>
                  <a:lnTo>
                    <a:pt x="0" y="403656"/>
                  </a:lnTo>
                  <a:lnTo>
                    <a:pt x="3962" y="401320"/>
                  </a:lnTo>
                  <a:lnTo>
                    <a:pt x="7912" y="398983"/>
                  </a:lnTo>
                  <a:lnTo>
                    <a:pt x="11874" y="396646"/>
                  </a:lnTo>
                  <a:lnTo>
                    <a:pt x="11874" y="367830"/>
                  </a:lnTo>
                  <a:close/>
                </a:path>
                <a:path w="12065" h="403859">
                  <a:moveTo>
                    <a:pt x="11874" y="282994"/>
                  </a:moveTo>
                  <a:lnTo>
                    <a:pt x="7924" y="282994"/>
                  </a:lnTo>
                  <a:lnTo>
                    <a:pt x="3962" y="282994"/>
                  </a:lnTo>
                  <a:lnTo>
                    <a:pt x="0" y="282994"/>
                  </a:lnTo>
                  <a:lnTo>
                    <a:pt x="0" y="307022"/>
                  </a:lnTo>
                  <a:lnTo>
                    <a:pt x="2717" y="305854"/>
                  </a:lnTo>
                  <a:lnTo>
                    <a:pt x="3962" y="305854"/>
                  </a:lnTo>
                  <a:lnTo>
                    <a:pt x="7912" y="305854"/>
                  </a:lnTo>
                  <a:lnTo>
                    <a:pt x="11874" y="305854"/>
                  </a:lnTo>
                  <a:lnTo>
                    <a:pt x="11874" y="282994"/>
                  </a:lnTo>
                  <a:close/>
                </a:path>
                <a:path w="12065" h="403859">
                  <a:moveTo>
                    <a:pt x="11874" y="116992"/>
                  </a:moveTo>
                  <a:lnTo>
                    <a:pt x="7924" y="106972"/>
                  </a:lnTo>
                  <a:lnTo>
                    <a:pt x="3962" y="96901"/>
                  </a:lnTo>
                  <a:lnTo>
                    <a:pt x="0" y="86829"/>
                  </a:lnTo>
                  <a:lnTo>
                    <a:pt x="0" y="198145"/>
                  </a:lnTo>
                  <a:lnTo>
                    <a:pt x="2438" y="196634"/>
                  </a:lnTo>
                  <a:lnTo>
                    <a:pt x="2717" y="196634"/>
                  </a:lnTo>
                  <a:lnTo>
                    <a:pt x="3962" y="195567"/>
                  </a:lnTo>
                  <a:lnTo>
                    <a:pt x="7912" y="192176"/>
                  </a:lnTo>
                  <a:lnTo>
                    <a:pt x="11582" y="189014"/>
                  </a:lnTo>
                  <a:lnTo>
                    <a:pt x="11874" y="188582"/>
                  </a:lnTo>
                  <a:lnTo>
                    <a:pt x="11874" y="116992"/>
                  </a:lnTo>
                  <a:close/>
                </a:path>
                <a:path w="12065" h="403859">
                  <a:moveTo>
                    <a:pt x="11874" y="17106"/>
                  </a:moveTo>
                  <a:lnTo>
                    <a:pt x="10629" y="15024"/>
                  </a:lnTo>
                  <a:lnTo>
                    <a:pt x="7924" y="10706"/>
                  </a:lnTo>
                  <a:lnTo>
                    <a:pt x="5080" y="6134"/>
                  </a:lnTo>
                  <a:lnTo>
                    <a:pt x="3962" y="4787"/>
                  </a:lnTo>
                  <a:lnTo>
                    <a:pt x="0" y="0"/>
                  </a:lnTo>
                  <a:lnTo>
                    <a:pt x="0" y="74180"/>
                  </a:lnTo>
                  <a:lnTo>
                    <a:pt x="1651" y="73444"/>
                  </a:lnTo>
                  <a:lnTo>
                    <a:pt x="3962" y="71577"/>
                  </a:lnTo>
                  <a:lnTo>
                    <a:pt x="7912" y="68364"/>
                  </a:lnTo>
                  <a:lnTo>
                    <a:pt x="11874" y="64935"/>
                  </a:lnTo>
                  <a:lnTo>
                    <a:pt x="11874" y="17106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2" name="object 3309">
              <a:extLst>
                <a:ext uri="{FF2B5EF4-FFF2-40B4-BE49-F238E27FC236}">
                  <a16:creationId xmlns:a16="http://schemas.microsoft.com/office/drawing/2014/main" id="{570207E0-D950-4FB7-6CA2-CB9ED801CB82}"/>
                </a:ext>
              </a:extLst>
            </p:cNvPr>
            <p:cNvSpPr/>
            <p:nvPr/>
          </p:nvSpPr>
          <p:spPr>
            <a:xfrm>
              <a:off x="1492631" y="7701305"/>
              <a:ext cx="8255" cy="379730"/>
            </a:xfrm>
            <a:custGeom>
              <a:avLst/>
              <a:gdLst/>
              <a:ahLst/>
              <a:cxnLst/>
              <a:rect l="l" t="t" r="r" b="b"/>
              <a:pathLst>
                <a:path w="8255" h="379729">
                  <a:moveTo>
                    <a:pt x="7912" y="346011"/>
                  </a:moveTo>
                  <a:lnTo>
                    <a:pt x="3962" y="348361"/>
                  </a:lnTo>
                  <a:lnTo>
                    <a:pt x="0" y="350723"/>
                  </a:lnTo>
                  <a:lnTo>
                    <a:pt x="0" y="379539"/>
                  </a:lnTo>
                  <a:lnTo>
                    <a:pt x="3962" y="377202"/>
                  </a:lnTo>
                  <a:lnTo>
                    <a:pt x="7912" y="374865"/>
                  </a:lnTo>
                  <a:lnTo>
                    <a:pt x="7912" y="346011"/>
                  </a:lnTo>
                  <a:close/>
                </a:path>
                <a:path w="8255" h="379729">
                  <a:moveTo>
                    <a:pt x="7912" y="265887"/>
                  </a:moveTo>
                  <a:lnTo>
                    <a:pt x="3962" y="265887"/>
                  </a:lnTo>
                  <a:lnTo>
                    <a:pt x="0" y="265887"/>
                  </a:lnTo>
                  <a:lnTo>
                    <a:pt x="0" y="288747"/>
                  </a:lnTo>
                  <a:lnTo>
                    <a:pt x="3225" y="288747"/>
                  </a:lnTo>
                  <a:lnTo>
                    <a:pt x="3949" y="289077"/>
                  </a:lnTo>
                  <a:lnTo>
                    <a:pt x="7912" y="290830"/>
                  </a:lnTo>
                  <a:lnTo>
                    <a:pt x="7912" y="265887"/>
                  </a:lnTo>
                  <a:close/>
                </a:path>
                <a:path w="8255" h="379729">
                  <a:moveTo>
                    <a:pt x="7912" y="119989"/>
                  </a:moveTo>
                  <a:lnTo>
                    <a:pt x="3962" y="109956"/>
                  </a:lnTo>
                  <a:lnTo>
                    <a:pt x="0" y="99885"/>
                  </a:lnTo>
                  <a:lnTo>
                    <a:pt x="0" y="171475"/>
                  </a:lnTo>
                  <a:lnTo>
                    <a:pt x="3949" y="165417"/>
                  </a:lnTo>
                  <a:lnTo>
                    <a:pt x="6337" y="161747"/>
                  </a:lnTo>
                  <a:lnTo>
                    <a:pt x="7912" y="157924"/>
                  </a:lnTo>
                  <a:lnTo>
                    <a:pt x="7912" y="119989"/>
                  </a:lnTo>
                  <a:close/>
                </a:path>
                <a:path w="8255" h="379729">
                  <a:moveTo>
                    <a:pt x="7912" y="21590"/>
                  </a:moveTo>
                  <a:lnTo>
                    <a:pt x="7099" y="16967"/>
                  </a:lnTo>
                  <a:lnTo>
                    <a:pt x="4737" y="9347"/>
                  </a:lnTo>
                  <a:lnTo>
                    <a:pt x="3962" y="7670"/>
                  </a:lnTo>
                  <a:lnTo>
                    <a:pt x="1803" y="2997"/>
                  </a:lnTo>
                  <a:lnTo>
                    <a:pt x="0" y="0"/>
                  </a:lnTo>
                  <a:lnTo>
                    <a:pt x="0" y="47828"/>
                  </a:lnTo>
                  <a:lnTo>
                    <a:pt x="1892" y="46177"/>
                  </a:lnTo>
                  <a:lnTo>
                    <a:pt x="3949" y="43002"/>
                  </a:lnTo>
                  <a:lnTo>
                    <a:pt x="5969" y="39827"/>
                  </a:lnTo>
                  <a:lnTo>
                    <a:pt x="7912" y="33147"/>
                  </a:lnTo>
                  <a:lnTo>
                    <a:pt x="7912" y="21590"/>
                  </a:lnTo>
                  <a:close/>
                </a:path>
              </a:pathLst>
            </a:custGeom>
            <a:solidFill>
              <a:srgbClr val="007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3" name="object 3310">
              <a:extLst>
                <a:ext uri="{FF2B5EF4-FFF2-40B4-BE49-F238E27FC236}">
                  <a16:creationId xmlns:a16="http://schemas.microsoft.com/office/drawing/2014/main" id="{0A129D94-F6BC-DAA3-16E9-83B2D3DCB5F4}"/>
                </a:ext>
              </a:extLst>
            </p:cNvPr>
            <p:cNvSpPr/>
            <p:nvPr/>
          </p:nvSpPr>
          <p:spPr>
            <a:xfrm>
              <a:off x="1500555" y="7722971"/>
              <a:ext cx="8255" cy="353695"/>
            </a:xfrm>
            <a:custGeom>
              <a:avLst/>
              <a:gdLst/>
              <a:ahLst/>
              <a:cxnLst/>
              <a:rect l="l" t="t" r="r" b="b"/>
              <a:pathLst>
                <a:path w="8255" h="353695">
                  <a:moveTo>
                    <a:pt x="508" y="2921"/>
                  </a:moveTo>
                  <a:lnTo>
                    <a:pt x="0" y="0"/>
                  </a:lnTo>
                  <a:lnTo>
                    <a:pt x="0" y="11442"/>
                  </a:lnTo>
                  <a:lnTo>
                    <a:pt x="254" y="10541"/>
                  </a:lnTo>
                  <a:lnTo>
                    <a:pt x="508" y="2921"/>
                  </a:lnTo>
                  <a:close/>
                </a:path>
                <a:path w="8255" h="353695">
                  <a:moveTo>
                    <a:pt x="3949" y="110540"/>
                  </a:moveTo>
                  <a:lnTo>
                    <a:pt x="2806" y="104521"/>
                  </a:lnTo>
                  <a:lnTo>
                    <a:pt x="431" y="99441"/>
                  </a:lnTo>
                  <a:lnTo>
                    <a:pt x="0" y="98348"/>
                  </a:lnTo>
                  <a:lnTo>
                    <a:pt x="0" y="136220"/>
                  </a:lnTo>
                  <a:lnTo>
                    <a:pt x="2565" y="129921"/>
                  </a:lnTo>
                  <a:lnTo>
                    <a:pt x="3949" y="117792"/>
                  </a:lnTo>
                  <a:lnTo>
                    <a:pt x="3949" y="110540"/>
                  </a:lnTo>
                  <a:close/>
                </a:path>
                <a:path w="8255" h="353695">
                  <a:moveTo>
                    <a:pt x="7899" y="319316"/>
                  </a:moveTo>
                  <a:lnTo>
                    <a:pt x="6578" y="320421"/>
                  </a:lnTo>
                  <a:lnTo>
                    <a:pt x="3949" y="321995"/>
                  </a:lnTo>
                  <a:lnTo>
                    <a:pt x="0" y="324345"/>
                  </a:lnTo>
                  <a:lnTo>
                    <a:pt x="0" y="353187"/>
                  </a:lnTo>
                  <a:lnTo>
                    <a:pt x="3949" y="350862"/>
                  </a:lnTo>
                  <a:lnTo>
                    <a:pt x="7899" y="348526"/>
                  </a:lnTo>
                  <a:lnTo>
                    <a:pt x="7899" y="319316"/>
                  </a:lnTo>
                  <a:close/>
                </a:path>
                <a:path w="8255" h="353695">
                  <a:moveTo>
                    <a:pt x="7899" y="246913"/>
                  </a:moveTo>
                  <a:lnTo>
                    <a:pt x="3949" y="245465"/>
                  </a:lnTo>
                  <a:lnTo>
                    <a:pt x="584" y="244221"/>
                  </a:lnTo>
                  <a:lnTo>
                    <a:pt x="0" y="244221"/>
                  </a:lnTo>
                  <a:lnTo>
                    <a:pt x="0" y="269176"/>
                  </a:lnTo>
                  <a:lnTo>
                    <a:pt x="3949" y="270929"/>
                  </a:lnTo>
                  <a:lnTo>
                    <a:pt x="6743" y="272161"/>
                  </a:lnTo>
                  <a:lnTo>
                    <a:pt x="7899" y="273138"/>
                  </a:lnTo>
                  <a:lnTo>
                    <a:pt x="7899" y="246913"/>
                  </a:lnTo>
                  <a:close/>
                </a:path>
              </a:pathLst>
            </a:custGeom>
            <a:solidFill>
              <a:srgbClr val="00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4" name="object 3311">
              <a:extLst>
                <a:ext uri="{FF2B5EF4-FFF2-40B4-BE49-F238E27FC236}">
                  <a16:creationId xmlns:a16="http://schemas.microsoft.com/office/drawing/2014/main" id="{77669A15-4651-7722-4448-9F6305CED1B8}"/>
                </a:ext>
              </a:extLst>
            </p:cNvPr>
            <p:cNvSpPr/>
            <p:nvPr/>
          </p:nvSpPr>
          <p:spPr>
            <a:xfrm>
              <a:off x="1508455" y="7969872"/>
              <a:ext cx="4445" cy="102235"/>
            </a:xfrm>
            <a:custGeom>
              <a:avLst/>
              <a:gdLst/>
              <a:ahLst/>
              <a:cxnLst/>
              <a:rect l="l" t="t" r="r" b="b"/>
              <a:pathLst>
                <a:path w="4444" h="102234">
                  <a:moveTo>
                    <a:pt x="3962" y="69084"/>
                  </a:moveTo>
                  <a:lnTo>
                    <a:pt x="0" y="72410"/>
                  </a:lnTo>
                  <a:lnTo>
                    <a:pt x="0" y="101617"/>
                  </a:lnTo>
                  <a:lnTo>
                    <a:pt x="3962" y="99277"/>
                  </a:lnTo>
                  <a:lnTo>
                    <a:pt x="3962" y="69084"/>
                  </a:lnTo>
                  <a:close/>
                </a:path>
                <a:path w="4444" h="102234">
                  <a:moveTo>
                    <a:pt x="0" y="0"/>
                  </a:moveTo>
                  <a:lnTo>
                    <a:pt x="0" y="26228"/>
                  </a:lnTo>
                  <a:lnTo>
                    <a:pt x="3962" y="29570"/>
                  </a:lnTo>
                  <a:lnTo>
                    <a:pt x="3962" y="1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5" name="object 3312">
              <a:extLst>
                <a:ext uri="{FF2B5EF4-FFF2-40B4-BE49-F238E27FC236}">
                  <a16:creationId xmlns:a16="http://schemas.microsoft.com/office/drawing/2014/main" id="{E7AB6796-1F66-A2B1-2E31-29B7B64F2F61}"/>
                </a:ext>
              </a:extLst>
            </p:cNvPr>
            <p:cNvSpPr/>
            <p:nvPr/>
          </p:nvSpPr>
          <p:spPr>
            <a:xfrm>
              <a:off x="1512404" y="7971332"/>
              <a:ext cx="12065" cy="98425"/>
            </a:xfrm>
            <a:custGeom>
              <a:avLst/>
              <a:gdLst/>
              <a:ahLst/>
              <a:cxnLst/>
              <a:rect l="l" t="t" r="r" b="b"/>
              <a:pathLst>
                <a:path w="12065" h="98425">
                  <a:moveTo>
                    <a:pt x="11874" y="5664"/>
                  </a:moveTo>
                  <a:lnTo>
                    <a:pt x="9512" y="3479"/>
                  </a:lnTo>
                  <a:lnTo>
                    <a:pt x="7924" y="2908"/>
                  </a:lnTo>
                  <a:lnTo>
                    <a:pt x="3962" y="1447"/>
                  </a:lnTo>
                  <a:lnTo>
                    <a:pt x="0" y="0"/>
                  </a:lnTo>
                  <a:lnTo>
                    <a:pt x="0" y="28105"/>
                  </a:lnTo>
                  <a:lnTo>
                    <a:pt x="3937" y="31419"/>
                  </a:lnTo>
                  <a:lnTo>
                    <a:pt x="7912" y="40944"/>
                  </a:lnTo>
                  <a:lnTo>
                    <a:pt x="8699" y="42849"/>
                  </a:lnTo>
                  <a:lnTo>
                    <a:pt x="8559" y="53009"/>
                  </a:lnTo>
                  <a:lnTo>
                    <a:pt x="7924" y="54559"/>
                  </a:lnTo>
                  <a:lnTo>
                    <a:pt x="3962" y="64071"/>
                  </a:lnTo>
                  <a:lnTo>
                    <a:pt x="3797" y="64439"/>
                  </a:lnTo>
                  <a:lnTo>
                    <a:pt x="0" y="67640"/>
                  </a:lnTo>
                  <a:lnTo>
                    <a:pt x="0" y="97828"/>
                  </a:lnTo>
                  <a:lnTo>
                    <a:pt x="3962" y="95491"/>
                  </a:lnTo>
                  <a:lnTo>
                    <a:pt x="7924" y="93154"/>
                  </a:lnTo>
                  <a:lnTo>
                    <a:pt x="9220" y="92379"/>
                  </a:lnTo>
                  <a:lnTo>
                    <a:pt x="11874" y="90182"/>
                  </a:lnTo>
                  <a:lnTo>
                    <a:pt x="11874" y="5664"/>
                  </a:lnTo>
                  <a:close/>
                </a:path>
              </a:pathLst>
            </a:custGeom>
            <a:solidFill>
              <a:srgbClr val="007C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6" name="object 3313">
              <a:extLst>
                <a:ext uri="{FF2B5EF4-FFF2-40B4-BE49-F238E27FC236}">
                  <a16:creationId xmlns:a16="http://schemas.microsoft.com/office/drawing/2014/main" id="{6E4126AF-9229-4EDB-4077-314B56A27EEB}"/>
                </a:ext>
              </a:extLst>
            </p:cNvPr>
            <p:cNvSpPr/>
            <p:nvPr/>
          </p:nvSpPr>
          <p:spPr>
            <a:xfrm>
              <a:off x="1524279" y="7976996"/>
              <a:ext cx="8255" cy="85090"/>
            </a:xfrm>
            <a:custGeom>
              <a:avLst/>
              <a:gdLst/>
              <a:ahLst/>
              <a:cxnLst/>
              <a:rect l="l" t="t" r="r" b="b"/>
              <a:pathLst>
                <a:path w="8255" h="85090">
                  <a:moveTo>
                    <a:pt x="7912" y="7327"/>
                  </a:moveTo>
                  <a:lnTo>
                    <a:pt x="3962" y="3670"/>
                  </a:lnTo>
                  <a:lnTo>
                    <a:pt x="0" y="0"/>
                  </a:lnTo>
                  <a:lnTo>
                    <a:pt x="0" y="84518"/>
                  </a:lnTo>
                  <a:lnTo>
                    <a:pt x="3949" y="81241"/>
                  </a:lnTo>
                  <a:lnTo>
                    <a:pt x="7912" y="77952"/>
                  </a:lnTo>
                  <a:lnTo>
                    <a:pt x="7912" y="7327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7" name="object 3314">
              <a:extLst>
                <a:ext uri="{FF2B5EF4-FFF2-40B4-BE49-F238E27FC236}">
                  <a16:creationId xmlns:a16="http://schemas.microsoft.com/office/drawing/2014/main" id="{DC2DB190-4F0B-8ADB-22E8-BE41C0F5AA1F}"/>
                </a:ext>
              </a:extLst>
            </p:cNvPr>
            <p:cNvSpPr/>
            <p:nvPr/>
          </p:nvSpPr>
          <p:spPr>
            <a:xfrm>
              <a:off x="1532191" y="7984324"/>
              <a:ext cx="12065" cy="71120"/>
            </a:xfrm>
            <a:custGeom>
              <a:avLst/>
              <a:gdLst/>
              <a:ahLst/>
              <a:cxnLst/>
              <a:rect l="l" t="t" r="r" b="b"/>
              <a:pathLst>
                <a:path w="12065" h="71120">
                  <a:moveTo>
                    <a:pt x="11874" y="16141"/>
                  </a:moveTo>
                  <a:lnTo>
                    <a:pt x="10033" y="12077"/>
                  </a:lnTo>
                  <a:lnTo>
                    <a:pt x="7912" y="8572"/>
                  </a:lnTo>
                  <a:lnTo>
                    <a:pt x="6184" y="5727"/>
                  </a:lnTo>
                  <a:lnTo>
                    <a:pt x="3962" y="3670"/>
                  </a:lnTo>
                  <a:lnTo>
                    <a:pt x="0" y="0"/>
                  </a:lnTo>
                  <a:lnTo>
                    <a:pt x="0" y="70624"/>
                  </a:lnTo>
                  <a:lnTo>
                    <a:pt x="139" y="70497"/>
                  </a:lnTo>
                  <a:lnTo>
                    <a:pt x="3949" y="65697"/>
                  </a:lnTo>
                  <a:lnTo>
                    <a:pt x="7912" y="60680"/>
                  </a:lnTo>
                  <a:lnTo>
                    <a:pt x="8166" y="60337"/>
                  </a:lnTo>
                  <a:lnTo>
                    <a:pt x="11874" y="53149"/>
                  </a:lnTo>
                  <a:lnTo>
                    <a:pt x="11874" y="16141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8" name="object 3315">
              <a:extLst>
                <a:ext uri="{FF2B5EF4-FFF2-40B4-BE49-F238E27FC236}">
                  <a16:creationId xmlns:a16="http://schemas.microsoft.com/office/drawing/2014/main" id="{C4A5D0F7-63A4-4B61-115C-3BA52EA05A2A}"/>
                </a:ext>
              </a:extLst>
            </p:cNvPr>
            <p:cNvSpPr/>
            <p:nvPr/>
          </p:nvSpPr>
          <p:spPr>
            <a:xfrm>
              <a:off x="1544066" y="8000463"/>
              <a:ext cx="4445" cy="37465"/>
            </a:xfrm>
            <a:custGeom>
              <a:avLst/>
              <a:gdLst/>
              <a:ahLst/>
              <a:cxnLst/>
              <a:rect l="l" t="t" r="r" b="b"/>
              <a:pathLst>
                <a:path w="4444" h="37465">
                  <a:moveTo>
                    <a:pt x="0" y="0"/>
                  </a:moveTo>
                  <a:lnTo>
                    <a:pt x="0" y="37008"/>
                  </a:lnTo>
                  <a:lnTo>
                    <a:pt x="1528" y="34038"/>
                  </a:lnTo>
                  <a:lnTo>
                    <a:pt x="3848" y="21338"/>
                  </a:lnTo>
                  <a:lnTo>
                    <a:pt x="3848" y="14988"/>
                  </a:lnTo>
                  <a:lnTo>
                    <a:pt x="2918" y="8638"/>
                  </a:lnTo>
                  <a:lnTo>
                    <a:pt x="1031" y="2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59" name="CasellaDiTesto 7158">
            <a:extLst>
              <a:ext uri="{FF2B5EF4-FFF2-40B4-BE49-F238E27FC236}">
                <a16:creationId xmlns:a16="http://schemas.microsoft.com/office/drawing/2014/main" id="{8D0A7EFD-3B70-836A-1853-3EE54144815F}"/>
              </a:ext>
            </a:extLst>
          </p:cNvPr>
          <p:cNvSpPr txBox="1"/>
          <p:nvPr/>
        </p:nvSpPr>
        <p:spPr>
          <a:xfrm>
            <a:off x="2165462" y="16103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SERVIZI SOCIALI ALLA PERSONA E FAMIGLIA</a:t>
            </a:r>
            <a:endParaRPr lang="it-IT" b="1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  <p:pic>
        <p:nvPicPr>
          <p:cNvPr id="7161" name="Immagine 7160">
            <a:extLst>
              <a:ext uri="{FF2B5EF4-FFF2-40B4-BE49-F238E27FC236}">
                <a16:creationId xmlns:a16="http://schemas.microsoft.com/office/drawing/2014/main" id="{DA4645DB-852E-4827-F9C2-D0FEA14D6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77" y="3752415"/>
            <a:ext cx="1174925" cy="1123873"/>
          </a:xfrm>
          <a:prstGeom prst="rect">
            <a:avLst/>
          </a:prstGeom>
        </p:spPr>
      </p:pic>
      <p:sp>
        <p:nvSpPr>
          <p:cNvPr id="7163" name="CasellaDiTesto 7162">
            <a:extLst>
              <a:ext uri="{FF2B5EF4-FFF2-40B4-BE49-F238E27FC236}">
                <a16:creationId xmlns:a16="http://schemas.microsoft.com/office/drawing/2014/main" id="{41232D17-1FA9-919D-172A-C7BFB9CA0B31}"/>
              </a:ext>
            </a:extLst>
          </p:cNvPr>
          <p:cNvSpPr txBox="1"/>
          <p:nvPr/>
        </p:nvSpPr>
        <p:spPr>
          <a:xfrm>
            <a:off x="2129981" y="255671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ALTRI SERVIZI</a:t>
            </a:r>
            <a:endParaRPr lang="it-IT" b="1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41958" y="1917604"/>
            <a:ext cx="458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Accesso diretto MER 9.00 - 12.30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informazioni: 02.90040332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15075" y="2882932"/>
            <a:ext cx="512475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PUNTO PRELIEVI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Accesso diretto o su appuntamento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Accettazione e prelievi da LUN a VEN 8.00 - 10.00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prenotazioni: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02.90040277 da LUN a VEN 10.00 - 12.30</a:t>
            </a:r>
            <a:b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</a:b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• dal sito 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  <a:hlinkClick r:id="rId8"/>
              </a:rPr>
              <a:t>prenotasalute.regione.lombardia.it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  <a:hlinkClick r:id="rId8"/>
              </a:rPr>
              <a:t> 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 </a:t>
            </a:r>
          </a:p>
          <a:p>
            <a:endParaRPr lang="it-IT" sz="1600" dirty="0">
              <a:solidFill>
                <a:schemeClr val="bg1"/>
              </a:solidFill>
              <a:latin typeface="Acumin Pro ExtraCondensed Med" panose="020B0508020202020204" pitchFamily="34" charset="77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 AMBULATORIO </a:t>
            </a:r>
            <a:r>
              <a:rPr lang="it-IT" b="1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TERAPIA </a:t>
            </a:r>
            <a:r>
              <a:rPr lang="it-IT" b="1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ANTICOAGULANTE  (</a:t>
            </a:r>
            <a:r>
              <a:rPr lang="it-IT" b="1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TAO</a:t>
            </a:r>
            <a:r>
              <a:rPr lang="it-IT" b="1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) </a:t>
            </a:r>
            <a:r>
              <a:rPr lang="it-IT" b="1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E ANTICOAGULANTI ORALI (NAO)</a:t>
            </a:r>
          </a:p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Prelievi dal lunedì al giovedì, dalle ore 08:00 alle ore 10:00.</a:t>
            </a:r>
          </a:p>
          <a:p>
            <a:r>
              <a:rPr lang="it-IT" sz="1600" dirty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Per informazioni prenotazioni prime visite: 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 pitchFamily="34" charset="77"/>
              </a:rPr>
              <a:t>02.90040236</a:t>
            </a:r>
          </a:p>
          <a:p>
            <a:endParaRPr lang="it-IT" sz="1600" dirty="0">
              <a:solidFill>
                <a:schemeClr val="bg1"/>
              </a:solidFill>
              <a:latin typeface="Acumin Pro ExtraCondensed Med" panose="020B0508020202020204" pitchFamily="34" charset="77"/>
            </a:endParaRPr>
          </a:p>
          <a:p>
            <a:pPr fontAlgn="base"/>
            <a:r>
              <a:rPr lang="it-IT" sz="1600" b="1" dirty="0" smtClean="0">
                <a:solidFill>
                  <a:schemeClr val="bg1"/>
                </a:solidFill>
                <a:latin typeface="Acumin Pro ExtraCondensed Med" panose="020B0508020202020204"/>
              </a:rPr>
              <a:t>   AMBULATORIO </a:t>
            </a:r>
            <a:r>
              <a:rPr lang="it-IT" sz="1600" b="1" dirty="0">
                <a:solidFill>
                  <a:schemeClr val="bg1"/>
                </a:solidFill>
                <a:latin typeface="Acumin Pro ExtraCondensed Med" panose="020B0508020202020204"/>
              </a:rPr>
              <a:t>OSTETRICO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Esecuzione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di tamponi vaginali, </a:t>
            </a:r>
            <a:r>
              <a:rPr lang="it-IT" sz="1600" dirty="0" err="1">
                <a:solidFill>
                  <a:schemeClr val="bg1"/>
                </a:solidFill>
                <a:latin typeface="Acumin Pro ExtraCondensed Med" panose="020B0508020202020204"/>
              </a:rPr>
              <a:t>vagino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-rettali (per la ricerca dello streptococco donne in gravidanza), endocervicali, uretrali femminili e vulvari.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Educazione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sanitaria per i giovani sulle malattie sessualmente trasmissibili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(contraccezione)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Educazione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sanitaria per la menopausa 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Addestramento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di autopalpazione al seno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Addestramento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e supporto per l’allattamento in ambulatorio e visite domiciliari (in fase di attivazione)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Progetto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Regionale Home </a:t>
            </a:r>
            <a:r>
              <a:rPr lang="it-IT" sz="1600" dirty="0" err="1">
                <a:solidFill>
                  <a:schemeClr val="bg1"/>
                </a:solidFill>
                <a:latin typeface="Acumin Pro ExtraCondensed Med" panose="020B0508020202020204"/>
              </a:rPr>
              <a:t>Visiting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 “Pensare Positivo” </a:t>
            </a:r>
            <a:endParaRPr lang="it-IT" sz="1600" dirty="0" smtClean="0">
              <a:solidFill>
                <a:schemeClr val="bg1"/>
              </a:solidFill>
              <a:latin typeface="Acumin Pro ExtraCondensed Med" panose="020B0508020202020204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assistenza 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sindrome depressiva post- </a:t>
            </a:r>
            <a:r>
              <a:rPr lang="it-IT" sz="1600" dirty="0" err="1">
                <a:solidFill>
                  <a:schemeClr val="bg1"/>
                </a:solidFill>
                <a:latin typeface="Acumin Pro ExtraCondensed Med" panose="020B0508020202020204"/>
              </a:rPr>
              <a:t>partum</a:t>
            </a:r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 e massaggio neonatale (in fase di attivazione</a:t>
            </a:r>
            <a:r>
              <a:rPr lang="it-IT" sz="1600" dirty="0" smtClean="0">
                <a:solidFill>
                  <a:schemeClr val="bg1"/>
                </a:solidFill>
                <a:latin typeface="Acumin Pro ExtraCondensed Med" panose="020B0508020202020204"/>
              </a:rPr>
              <a:t>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it-IT" sz="1600" dirty="0" smtClean="0">
              <a:solidFill>
                <a:schemeClr val="bg1"/>
              </a:solidFill>
              <a:latin typeface="Acumin Pro ExtraCondensed Med" panose="020B0508020202020204"/>
            </a:endParaRPr>
          </a:p>
          <a:p>
            <a:pPr lvl="0" fontAlgn="base"/>
            <a:r>
              <a:rPr lang="it-IT" sz="1600" dirty="0">
                <a:solidFill>
                  <a:schemeClr val="bg1"/>
                </a:solidFill>
                <a:latin typeface="Acumin Pro ExtraCondensed Med" panose="020B0508020202020204"/>
              </a:rPr>
              <a:t>Per informazioni: 02.90040330 (martedì e giovedì mattina)</a:t>
            </a:r>
            <a:endParaRPr lang="it-IT" sz="1600" dirty="0">
              <a:solidFill>
                <a:schemeClr val="bg1"/>
              </a:solidFill>
              <a:latin typeface="Acumin Pro ExtraCondensed Med" panose="020B0508020202020204"/>
            </a:endParaRPr>
          </a:p>
          <a:p>
            <a:endParaRPr lang="it-IT" sz="1600" dirty="0">
              <a:solidFill>
                <a:schemeClr val="bg1"/>
              </a:solidFill>
              <a:latin typeface="Acumin Pro ExtraCondensed Med" panose="020B0508020202020204" pitchFamily="34" charset="77"/>
            </a:endParaRPr>
          </a:p>
        </p:txBody>
      </p:sp>
      <p:grpSp>
        <p:nvGrpSpPr>
          <p:cNvPr id="491" name="object 14">
            <a:extLst>
              <a:ext uri="{FF2B5EF4-FFF2-40B4-BE49-F238E27FC236}">
                <a16:creationId xmlns:a16="http://schemas.microsoft.com/office/drawing/2014/main" id="{80329460-82C0-6782-BCEF-3CD72D20E52C}"/>
              </a:ext>
            </a:extLst>
          </p:cNvPr>
          <p:cNvGrpSpPr/>
          <p:nvPr/>
        </p:nvGrpSpPr>
        <p:grpSpPr>
          <a:xfrm>
            <a:off x="395322" y="5898852"/>
            <a:ext cx="1186815" cy="1186815"/>
            <a:chOff x="561232" y="1677602"/>
            <a:chExt cx="1186815" cy="1186815"/>
          </a:xfrm>
        </p:grpSpPr>
        <p:sp>
          <p:nvSpPr>
            <p:cNvPr id="492" name="object 15">
              <a:extLst>
                <a:ext uri="{FF2B5EF4-FFF2-40B4-BE49-F238E27FC236}">
                  <a16:creationId xmlns:a16="http://schemas.microsoft.com/office/drawing/2014/main" id="{050A4701-4ED8-7ADE-9B1C-710ABEB2D764}"/>
                </a:ext>
              </a:extLst>
            </p:cNvPr>
            <p:cNvSpPr/>
            <p:nvPr/>
          </p:nvSpPr>
          <p:spPr>
            <a:xfrm>
              <a:off x="561232" y="1677602"/>
              <a:ext cx="1186815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4">
                  <a:moveTo>
                    <a:pt x="593255" y="0"/>
                  </a:moveTo>
                  <a:lnTo>
                    <a:pt x="544598" y="1966"/>
                  </a:lnTo>
                  <a:lnTo>
                    <a:pt x="497025" y="7764"/>
                  </a:lnTo>
                  <a:lnTo>
                    <a:pt x="450688" y="17241"/>
                  </a:lnTo>
                  <a:lnTo>
                    <a:pt x="405740" y="30244"/>
                  </a:lnTo>
                  <a:lnTo>
                    <a:pt x="362332" y="46620"/>
                  </a:lnTo>
                  <a:lnTo>
                    <a:pt x="320619" y="66217"/>
                  </a:lnTo>
                  <a:lnTo>
                    <a:pt x="280752" y="88882"/>
                  </a:lnTo>
                  <a:lnTo>
                    <a:pt x="242885" y="114463"/>
                  </a:lnTo>
                  <a:lnTo>
                    <a:pt x="207170" y="142806"/>
                  </a:lnTo>
                  <a:lnTo>
                    <a:pt x="173759" y="173759"/>
                  </a:lnTo>
                  <a:lnTo>
                    <a:pt x="142806" y="207170"/>
                  </a:lnTo>
                  <a:lnTo>
                    <a:pt x="114463" y="242885"/>
                  </a:lnTo>
                  <a:lnTo>
                    <a:pt x="88882" y="280752"/>
                  </a:lnTo>
                  <a:lnTo>
                    <a:pt x="66217" y="320619"/>
                  </a:lnTo>
                  <a:lnTo>
                    <a:pt x="46620" y="362332"/>
                  </a:lnTo>
                  <a:lnTo>
                    <a:pt x="30244" y="405740"/>
                  </a:lnTo>
                  <a:lnTo>
                    <a:pt x="17241" y="450688"/>
                  </a:lnTo>
                  <a:lnTo>
                    <a:pt x="7764" y="497025"/>
                  </a:lnTo>
                  <a:lnTo>
                    <a:pt x="1966" y="544598"/>
                  </a:lnTo>
                  <a:lnTo>
                    <a:pt x="0" y="593255"/>
                  </a:lnTo>
                  <a:lnTo>
                    <a:pt x="1966" y="641911"/>
                  </a:lnTo>
                  <a:lnTo>
                    <a:pt x="7764" y="689484"/>
                  </a:lnTo>
                  <a:lnTo>
                    <a:pt x="17241" y="735821"/>
                  </a:lnTo>
                  <a:lnTo>
                    <a:pt x="30244" y="780770"/>
                  </a:lnTo>
                  <a:lnTo>
                    <a:pt x="46620" y="824177"/>
                  </a:lnTo>
                  <a:lnTo>
                    <a:pt x="66217" y="865890"/>
                  </a:lnTo>
                  <a:lnTo>
                    <a:pt x="88882" y="905757"/>
                  </a:lnTo>
                  <a:lnTo>
                    <a:pt x="114463" y="943624"/>
                  </a:lnTo>
                  <a:lnTo>
                    <a:pt x="142806" y="979339"/>
                  </a:lnTo>
                  <a:lnTo>
                    <a:pt x="173759" y="1012750"/>
                  </a:lnTo>
                  <a:lnTo>
                    <a:pt x="207170" y="1043703"/>
                  </a:lnTo>
                  <a:lnTo>
                    <a:pt x="242885" y="1072046"/>
                  </a:lnTo>
                  <a:lnTo>
                    <a:pt x="280752" y="1097627"/>
                  </a:lnTo>
                  <a:lnTo>
                    <a:pt x="320619" y="1120292"/>
                  </a:lnTo>
                  <a:lnTo>
                    <a:pt x="362332" y="1139889"/>
                  </a:lnTo>
                  <a:lnTo>
                    <a:pt x="405740" y="1156265"/>
                  </a:lnTo>
                  <a:lnTo>
                    <a:pt x="450688" y="1169268"/>
                  </a:lnTo>
                  <a:lnTo>
                    <a:pt x="497025" y="1178745"/>
                  </a:lnTo>
                  <a:lnTo>
                    <a:pt x="544598" y="1184543"/>
                  </a:lnTo>
                  <a:lnTo>
                    <a:pt x="593255" y="1186510"/>
                  </a:lnTo>
                  <a:lnTo>
                    <a:pt x="641911" y="1184543"/>
                  </a:lnTo>
                  <a:lnTo>
                    <a:pt x="689484" y="1178745"/>
                  </a:lnTo>
                  <a:lnTo>
                    <a:pt x="735821" y="1169268"/>
                  </a:lnTo>
                  <a:lnTo>
                    <a:pt x="780770" y="1156265"/>
                  </a:lnTo>
                  <a:lnTo>
                    <a:pt x="824177" y="1139889"/>
                  </a:lnTo>
                  <a:lnTo>
                    <a:pt x="865890" y="1120292"/>
                  </a:lnTo>
                  <a:lnTo>
                    <a:pt x="905757" y="1097627"/>
                  </a:lnTo>
                  <a:lnTo>
                    <a:pt x="943624" y="1072046"/>
                  </a:lnTo>
                  <a:lnTo>
                    <a:pt x="979339" y="1043703"/>
                  </a:lnTo>
                  <a:lnTo>
                    <a:pt x="1012750" y="1012750"/>
                  </a:lnTo>
                  <a:lnTo>
                    <a:pt x="1043703" y="979339"/>
                  </a:lnTo>
                  <a:lnTo>
                    <a:pt x="1072046" y="943624"/>
                  </a:lnTo>
                  <a:lnTo>
                    <a:pt x="1097627" y="905757"/>
                  </a:lnTo>
                  <a:lnTo>
                    <a:pt x="1120292" y="865890"/>
                  </a:lnTo>
                  <a:lnTo>
                    <a:pt x="1139889" y="824177"/>
                  </a:lnTo>
                  <a:lnTo>
                    <a:pt x="1156265" y="780770"/>
                  </a:lnTo>
                  <a:lnTo>
                    <a:pt x="1169268" y="735821"/>
                  </a:lnTo>
                  <a:lnTo>
                    <a:pt x="1178745" y="689484"/>
                  </a:lnTo>
                  <a:lnTo>
                    <a:pt x="1184543" y="641911"/>
                  </a:lnTo>
                  <a:lnTo>
                    <a:pt x="1186510" y="593255"/>
                  </a:lnTo>
                  <a:lnTo>
                    <a:pt x="1184543" y="544598"/>
                  </a:lnTo>
                  <a:lnTo>
                    <a:pt x="1178745" y="497025"/>
                  </a:lnTo>
                  <a:lnTo>
                    <a:pt x="1169268" y="450688"/>
                  </a:lnTo>
                  <a:lnTo>
                    <a:pt x="1156265" y="405740"/>
                  </a:lnTo>
                  <a:lnTo>
                    <a:pt x="1139889" y="362332"/>
                  </a:lnTo>
                  <a:lnTo>
                    <a:pt x="1120292" y="320619"/>
                  </a:lnTo>
                  <a:lnTo>
                    <a:pt x="1097627" y="280752"/>
                  </a:lnTo>
                  <a:lnTo>
                    <a:pt x="1072046" y="242885"/>
                  </a:lnTo>
                  <a:lnTo>
                    <a:pt x="1043703" y="207170"/>
                  </a:lnTo>
                  <a:lnTo>
                    <a:pt x="1012750" y="173759"/>
                  </a:lnTo>
                  <a:lnTo>
                    <a:pt x="979339" y="142806"/>
                  </a:lnTo>
                  <a:lnTo>
                    <a:pt x="943624" y="114463"/>
                  </a:lnTo>
                  <a:lnTo>
                    <a:pt x="905757" y="88882"/>
                  </a:lnTo>
                  <a:lnTo>
                    <a:pt x="865890" y="66217"/>
                  </a:lnTo>
                  <a:lnTo>
                    <a:pt x="824177" y="46620"/>
                  </a:lnTo>
                  <a:lnTo>
                    <a:pt x="780770" y="30244"/>
                  </a:lnTo>
                  <a:lnTo>
                    <a:pt x="735821" y="17241"/>
                  </a:lnTo>
                  <a:lnTo>
                    <a:pt x="689484" y="7764"/>
                  </a:lnTo>
                  <a:lnTo>
                    <a:pt x="641911" y="1966"/>
                  </a:lnTo>
                  <a:lnTo>
                    <a:pt x="59325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16">
              <a:extLst>
                <a:ext uri="{FF2B5EF4-FFF2-40B4-BE49-F238E27FC236}">
                  <a16:creationId xmlns:a16="http://schemas.microsoft.com/office/drawing/2014/main" id="{D86DD94B-CF12-B087-B02F-A30F5BCDA68C}"/>
                </a:ext>
              </a:extLst>
            </p:cNvPr>
            <p:cNvSpPr/>
            <p:nvPr/>
          </p:nvSpPr>
          <p:spPr>
            <a:xfrm>
              <a:off x="797826" y="2341752"/>
              <a:ext cx="11430" cy="201930"/>
            </a:xfrm>
            <a:custGeom>
              <a:avLst/>
              <a:gdLst/>
              <a:ahLst/>
              <a:cxnLst/>
              <a:rect l="l" t="t" r="r" b="b"/>
              <a:pathLst>
                <a:path w="11429" h="201930">
                  <a:moveTo>
                    <a:pt x="11049" y="0"/>
                  </a:moveTo>
                  <a:lnTo>
                    <a:pt x="10769" y="0"/>
                  </a:lnTo>
                  <a:lnTo>
                    <a:pt x="10769" y="2540"/>
                  </a:lnTo>
                  <a:lnTo>
                    <a:pt x="8902" y="2540"/>
                  </a:lnTo>
                  <a:lnTo>
                    <a:pt x="8902" y="13970"/>
                  </a:lnTo>
                  <a:lnTo>
                    <a:pt x="7366" y="13970"/>
                  </a:lnTo>
                  <a:lnTo>
                    <a:pt x="6007" y="13970"/>
                  </a:lnTo>
                  <a:lnTo>
                    <a:pt x="6007" y="25400"/>
                  </a:lnTo>
                  <a:lnTo>
                    <a:pt x="4102" y="25400"/>
                  </a:lnTo>
                  <a:lnTo>
                    <a:pt x="4102" y="31750"/>
                  </a:lnTo>
                  <a:lnTo>
                    <a:pt x="3683" y="31750"/>
                  </a:lnTo>
                  <a:lnTo>
                    <a:pt x="3683" y="31394"/>
                  </a:lnTo>
                  <a:lnTo>
                    <a:pt x="1168" y="47828"/>
                  </a:lnTo>
                  <a:lnTo>
                    <a:pt x="114" y="69418"/>
                  </a:lnTo>
                  <a:lnTo>
                    <a:pt x="0" y="155232"/>
                  </a:lnTo>
                  <a:lnTo>
                    <a:pt x="0" y="157048"/>
                  </a:lnTo>
                  <a:lnTo>
                    <a:pt x="1854" y="176098"/>
                  </a:lnTo>
                  <a:lnTo>
                    <a:pt x="3683" y="182499"/>
                  </a:lnTo>
                  <a:lnTo>
                    <a:pt x="3683" y="182880"/>
                  </a:lnTo>
                  <a:lnTo>
                    <a:pt x="5600" y="182880"/>
                  </a:lnTo>
                  <a:lnTo>
                    <a:pt x="5600" y="195580"/>
                  </a:lnTo>
                  <a:lnTo>
                    <a:pt x="7366" y="195580"/>
                  </a:lnTo>
                  <a:lnTo>
                    <a:pt x="9232" y="195580"/>
                  </a:lnTo>
                  <a:lnTo>
                    <a:pt x="9232" y="201930"/>
                  </a:lnTo>
                  <a:lnTo>
                    <a:pt x="11049" y="201930"/>
                  </a:lnTo>
                  <a:lnTo>
                    <a:pt x="11049" y="195580"/>
                  </a:lnTo>
                  <a:lnTo>
                    <a:pt x="11049" y="13970"/>
                  </a:lnTo>
                  <a:lnTo>
                    <a:pt x="11049" y="25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D7DC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17">
              <a:extLst>
                <a:ext uri="{FF2B5EF4-FFF2-40B4-BE49-F238E27FC236}">
                  <a16:creationId xmlns:a16="http://schemas.microsoft.com/office/drawing/2014/main" id="{A8F90B75-C86B-7513-43F1-1008C3EA5658}"/>
                </a:ext>
              </a:extLst>
            </p:cNvPr>
            <p:cNvSpPr/>
            <p:nvPr/>
          </p:nvSpPr>
          <p:spPr>
            <a:xfrm>
              <a:off x="808875" y="2331854"/>
              <a:ext cx="3810" cy="219075"/>
            </a:xfrm>
            <a:custGeom>
              <a:avLst/>
              <a:gdLst/>
              <a:ahLst/>
              <a:cxnLst/>
              <a:rect l="l" t="t" r="r" b="b"/>
              <a:pathLst>
                <a:path w="3809" h="219075">
                  <a:moveTo>
                    <a:pt x="3682" y="0"/>
                  </a:moveTo>
                  <a:lnTo>
                    <a:pt x="0" y="10387"/>
                  </a:lnTo>
                  <a:lnTo>
                    <a:pt x="0" y="212010"/>
                  </a:lnTo>
                  <a:lnTo>
                    <a:pt x="3682" y="218862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5D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18">
              <a:extLst>
                <a:ext uri="{FF2B5EF4-FFF2-40B4-BE49-F238E27FC236}">
                  <a16:creationId xmlns:a16="http://schemas.microsoft.com/office/drawing/2014/main" id="{0D631867-A144-F68D-91EE-FD50C72162A3}"/>
                </a:ext>
              </a:extLst>
            </p:cNvPr>
            <p:cNvSpPr/>
            <p:nvPr/>
          </p:nvSpPr>
          <p:spPr>
            <a:xfrm>
              <a:off x="812558" y="2321432"/>
              <a:ext cx="3810" cy="234950"/>
            </a:xfrm>
            <a:custGeom>
              <a:avLst/>
              <a:gdLst/>
              <a:ahLst/>
              <a:cxnLst/>
              <a:rect l="l" t="t" r="r" b="b"/>
              <a:pathLst>
                <a:path w="3809" h="234950">
                  <a:moveTo>
                    <a:pt x="3683" y="0"/>
                  </a:moveTo>
                  <a:lnTo>
                    <a:pt x="1892" y="0"/>
                  </a:lnTo>
                  <a:lnTo>
                    <a:pt x="1892" y="10160"/>
                  </a:lnTo>
                  <a:lnTo>
                    <a:pt x="0" y="10160"/>
                  </a:lnTo>
                  <a:lnTo>
                    <a:pt x="0" y="229870"/>
                  </a:lnTo>
                  <a:lnTo>
                    <a:pt x="990" y="229870"/>
                  </a:lnTo>
                  <a:lnTo>
                    <a:pt x="990" y="232410"/>
                  </a:lnTo>
                  <a:lnTo>
                    <a:pt x="2921" y="232410"/>
                  </a:lnTo>
                  <a:lnTo>
                    <a:pt x="2921" y="234950"/>
                  </a:lnTo>
                  <a:lnTo>
                    <a:pt x="3683" y="234950"/>
                  </a:lnTo>
                  <a:lnTo>
                    <a:pt x="3683" y="232410"/>
                  </a:lnTo>
                  <a:lnTo>
                    <a:pt x="3683" y="229870"/>
                  </a:lnTo>
                  <a:lnTo>
                    <a:pt x="3683" y="1016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D4D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19">
              <a:extLst>
                <a:ext uri="{FF2B5EF4-FFF2-40B4-BE49-F238E27FC236}">
                  <a16:creationId xmlns:a16="http://schemas.microsoft.com/office/drawing/2014/main" id="{F122E35E-5DAE-23A0-EBD3-34D45E43BAB7}"/>
                </a:ext>
              </a:extLst>
            </p:cNvPr>
            <p:cNvSpPr/>
            <p:nvPr/>
          </p:nvSpPr>
          <p:spPr>
            <a:xfrm>
              <a:off x="816241" y="2313812"/>
              <a:ext cx="3810" cy="246379"/>
            </a:xfrm>
            <a:custGeom>
              <a:avLst/>
              <a:gdLst/>
              <a:ahLst/>
              <a:cxnLst/>
              <a:rect l="l" t="t" r="r" b="b"/>
              <a:pathLst>
                <a:path w="3809" h="246380">
                  <a:moveTo>
                    <a:pt x="3683" y="0"/>
                  </a:moveTo>
                  <a:lnTo>
                    <a:pt x="1803" y="0"/>
                  </a:lnTo>
                  <a:lnTo>
                    <a:pt x="1803" y="7620"/>
                  </a:lnTo>
                  <a:lnTo>
                    <a:pt x="0" y="7620"/>
                  </a:lnTo>
                  <a:lnTo>
                    <a:pt x="0" y="242570"/>
                  </a:lnTo>
                  <a:lnTo>
                    <a:pt x="1993" y="242570"/>
                  </a:lnTo>
                  <a:lnTo>
                    <a:pt x="1993" y="246380"/>
                  </a:lnTo>
                  <a:lnTo>
                    <a:pt x="3683" y="246380"/>
                  </a:lnTo>
                  <a:lnTo>
                    <a:pt x="3683" y="242570"/>
                  </a:lnTo>
                  <a:lnTo>
                    <a:pt x="3683" y="762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D2D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20">
              <a:extLst>
                <a:ext uri="{FF2B5EF4-FFF2-40B4-BE49-F238E27FC236}">
                  <a16:creationId xmlns:a16="http://schemas.microsoft.com/office/drawing/2014/main" id="{B5E97E79-3229-97ED-1BF0-3B7415ED2EBC}"/>
                </a:ext>
              </a:extLst>
            </p:cNvPr>
            <p:cNvSpPr/>
            <p:nvPr/>
          </p:nvSpPr>
          <p:spPr>
            <a:xfrm>
              <a:off x="819912" y="2298572"/>
              <a:ext cx="7620" cy="269240"/>
            </a:xfrm>
            <a:custGeom>
              <a:avLst/>
              <a:gdLst/>
              <a:ahLst/>
              <a:cxnLst/>
              <a:rect l="l" t="t" r="r" b="b"/>
              <a:pathLst>
                <a:path w="7619" h="269239">
                  <a:moveTo>
                    <a:pt x="7378" y="0"/>
                  </a:moveTo>
                  <a:lnTo>
                    <a:pt x="6908" y="0"/>
                  </a:lnTo>
                  <a:lnTo>
                    <a:pt x="6908" y="2540"/>
                  </a:lnTo>
                  <a:lnTo>
                    <a:pt x="4940" y="2540"/>
                  </a:lnTo>
                  <a:lnTo>
                    <a:pt x="4940" y="7620"/>
                  </a:lnTo>
                  <a:lnTo>
                    <a:pt x="3695" y="7620"/>
                  </a:lnTo>
                  <a:lnTo>
                    <a:pt x="0" y="15214"/>
                  </a:lnTo>
                  <a:lnTo>
                    <a:pt x="0" y="261658"/>
                  </a:lnTo>
                  <a:lnTo>
                    <a:pt x="3695" y="265899"/>
                  </a:lnTo>
                  <a:lnTo>
                    <a:pt x="3695" y="265430"/>
                  </a:lnTo>
                  <a:lnTo>
                    <a:pt x="4940" y="265430"/>
                  </a:lnTo>
                  <a:lnTo>
                    <a:pt x="4940" y="269240"/>
                  </a:lnTo>
                  <a:lnTo>
                    <a:pt x="7378" y="269240"/>
                  </a:lnTo>
                  <a:lnTo>
                    <a:pt x="7378" y="265430"/>
                  </a:lnTo>
                  <a:lnTo>
                    <a:pt x="7378" y="7620"/>
                  </a:lnTo>
                  <a:lnTo>
                    <a:pt x="7378" y="25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D2D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21">
              <a:extLst>
                <a:ext uri="{FF2B5EF4-FFF2-40B4-BE49-F238E27FC236}">
                  <a16:creationId xmlns:a16="http://schemas.microsoft.com/office/drawing/2014/main" id="{A1C3A2C0-245B-4661-73A1-BB8D7517616E}"/>
                </a:ext>
              </a:extLst>
            </p:cNvPr>
            <p:cNvSpPr/>
            <p:nvPr/>
          </p:nvSpPr>
          <p:spPr>
            <a:xfrm>
              <a:off x="827278" y="2287168"/>
              <a:ext cx="7620" cy="287655"/>
            </a:xfrm>
            <a:custGeom>
              <a:avLst/>
              <a:gdLst/>
              <a:ahLst/>
              <a:cxnLst/>
              <a:rect l="l" t="t" r="r" b="b"/>
              <a:pathLst>
                <a:path w="7619" h="287655">
                  <a:moveTo>
                    <a:pt x="7378" y="0"/>
                  </a:moveTo>
                  <a:lnTo>
                    <a:pt x="3695" y="5969"/>
                  </a:lnTo>
                  <a:lnTo>
                    <a:pt x="0" y="11925"/>
                  </a:lnTo>
                  <a:lnTo>
                    <a:pt x="0" y="281216"/>
                  </a:lnTo>
                  <a:lnTo>
                    <a:pt x="3695" y="284391"/>
                  </a:lnTo>
                  <a:lnTo>
                    <a:pt x="7378" y="28755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CF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22">
              <a:extLst>
                <a:ext uri="{FF2B5EF4-FFF2-40B4-BE49-F238E27FC236}">
                  <a16:creationId xmlns:a16="http://schemas.microsoft.com/office/drawing/2014/main" id="{CE1E0874-555E-C6E4-2FFB-A8A78E058E35}"/>
                </a:ext>
              </a:extLst>
            </p:cNvPr>
            <p:cNvSpPr/>
            <p:nvPr/>
          </p:nvSpPr>
          <p:spPr>
            <a:xfrm>
              <a:off x="834644" y="2276119"/>
              <a:ext cx="7620" cy="304800"/>
            </a:xfrm>
            <a:custGeom>
              <a:avLst/>
              <a:gdLst/>
              <a:ahLst/>
              <a:cxnLst/>
              <a:rect l="l" t="t" r="r" b="b"/>
              <a:pathLst>
                <a:path w="7619" h="304800">
                  <a:moveTo>
                    <a:pt x="7378" y="0"/>
                  </a:moveTo>
                  <a:lnTo>
                    <a:pt x="3695" y="5156"/>
                  </a:lnTo>
                  <a:lnTo>
                    <a:pt x="3695" y="4673"/>
                  </a:lnTo>
                  <a:lnTo>
                    <a:pt x="3568" y="4673"/>
                  </a:lnTo>
                  <a:lnTo>
                    <a:pt x="3568" y="5943"/>
                  </a:lnTo>
                  <a:lnTo>
                    <a:pt x="1587" y="5943"/>
                  </a:lnTo>
                  <a:lnTo>
                    <a:pt x="1587" y="11023"/>
                  </a:lnTo>
                  <a:lnTo>
                    <a:pt x="0" y="11023"/>
                  </a:lnTo>
                  <a:lnTo>
                    <a:pt x="0" y="298043"/>
                  </a:lnTo>
                  <a:lnTo>
                    <a:pt x="1574" y="298043"/>
                  </a:lnTo>
                  <a:lnTo>
                    <a:pt x="1574" y="301853"/>
                  </a:lnTo>
                  <a:lnTo>
                    <a:pt x="3695" y="301853"/>
                  </a:lnTo>
                  <a:lnTo>
                    <a:pt x="6235" y="303961"/>
                  </a:lnTo>
                  <a:lnTo>
                    <a:pt x="7378" y="304584"/>
                  </a:lnTo>
                  <a:lnTo>
                    <a:pt x="7378" y="242112"/>
                  </a:lnTo>
                  <a:lnTo>
                    <a:pt x="3695" y="223088"/>
                  </a:lnTo>
                  <a:lnTo>
                    <a:pt x="3695" y="167665"/>
                  </a:lnTo>
                  <a:lnTo>
                    <a:pt x="3733" y="135051"/>
                  </a:lnTo>
                  <a:lnTo>
                    <a:pt x="4584" y="117271"/>
                  </a:lnTo>
                  <a:lnTo>
                    <a:pt x="7378" y="9897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CDD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23">
              <a:extLst>
                <a:ext uri="{FF2B5EF4-FFF2-40B4-BE49-F238E27FC236}">
                  <a16:creationId xmlns:a16="http://schemas.microsoft.com/office/drawing/2014/main" id="{B3732DFD-A2A8-801F-4525-EF32C1CDB032}"/>
                </a:ext>
              </a:extLst>
            </p:cNvPr>
            <p:cNvSpPr/>
            <p:nvPr/>
          </p:nvSpPr>
          <p:spPr>
            <a:xfrm>
              <a:off x="842022" y="2270959"/>
              <a:ext cx="3810" cy="311785"/>
            </a:xfrm>
            <a:custGeom>
              <a:avLst/>
              <a:gdLst/>
              <a:ahLst/>
              <a:cxnLst/>
              <a:rect l="l" t="t" r="r" b="b"/>
              <a:pathLst>
                <a:path w="3809" h="311785">
                  <a:moveTo>
                    <a:pt x="0" y="247269"/>
                  </a:moveTo>
                  <a:lnTo>
                    <a:pt x="0" y="309733"/>
                  </a:lnTo>
                  <a:lnTo>
                    <a:pt x="3683" y="311707"/>
                  </a:lnTo>
                  <a:lnTo>
                    <a:pt x="3683" y="255153"/>
                  </a:lnTo>
                  <a:lnTo>
                    <a:pt x="664" y="250701"/>
                  </a:lnTo>
                  <a:lnTo>
                    <a:pt x="0" y="247269"/>
                  </a:lnTo>
                  <a:close/>
                </a:path>
                <a:path w="3809" h="311785">
                  <a:moveTo>
                    <a:pt x="3683" y="0"/>
                  </a:moveTo>
                  <a:lnTo>
                    <a:pt x="0" y="5153"/>
                  </a:lnTo>
                  <a:lnTo>
                    <a:pt x="0" y="104121"/>
                  </a:lnTo>
                  <a:lnTo>
                    <a:pt x="112" y="103381"/>
                  </a:lnTo>
                  <a:lnTo>
                    <a:pt x="3683" y="8925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CD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24">
              <a:extLst>
                <a:ext uri="{FF2B5EF4-FFF2-40B4-BE49-F238E27FC236}">
                  <a16:creationId xmlns:a16="http://schemas.microsoft.com/office/drawing/2014/main" id="{51D7F23B-7419-4750-FF17-3E8E526C3545}"/>
                </a:ext>
              </a:extLst>
            </p:cNvPr>
            <p:cNvSpPr/>
            <p:nvPr/>
          </p:nvSpPr>
          <p:spPr>
            <a:xfrm>
              <a:off x="845705" y="2261107"/>
              <a:ext cx="7620" cy="325755"/>
            </a:xfrm>
            <a:custGeom>
              <a:avLst/>
              <a:gdLst/>
              <a:ahLst/>
              <a:cxnLst/>
              <a:rect l="l" t="t" r="r" b="b"/>
              <a:pathLst>
                <a:path w="7619" h="325755">
                  <a:moveTo>
                    <a:pt x="7366" y="275869"/>
                  </a:moveTo>
                  <a:lnTo>
                    <a:pt x="3683" y="270446"/>
                  </a:lnTo>
                  <a:lnTo>
                    <a:pt x="0" y="265010"/>
                  </a:lnTo>
                  <a:lnTo>
                    <a:pt x="0" y="321564"/>
                  </a:lnTo>
                  <a:lnTo>
                    <a:pt x="3683" y="323545"/>
                  </a:lnTo>
                  <a:lnTo>
                    <a:pt x="7366" y="325513"/>
                  </a:lnTo>
                  <a:lnTo>
                    <a:pt x="7366" y="275869"/>
                  </a:lnTo>
                  <a:close/>
                </a:path>
                <a:path w="7619" h="325755">
                  <a:moveTo>
                    <a:pt x="7366" y="0"/>
                  </a:moveTo>
                  <a:lnTo>
                    <a:pt x="5981" y="1473"/>
                  </a:lnTo>
                  <a:lnTo>
                    <a:pt x="3683" y="4699"/>
                  </a:lnTo>
                  <a:lnTo>
                    <a:pt x="0" y="9855"/>
                  </a:lnTo>
                  <a:lnTo>
                    <a:pt x="0" y="99110"/>
                  </a:lnTo>
                  <a:lnTo>
                    <a:pt x="1231" y="94183"/>
                  </a:lnTo>
                  <a:lnTo>
                    <a:pt x="3683" y="87718"/>
                  </a:lnTo>
                  <a:lnTo>
                    <a:pt x="7366" y="77952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AD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25">
              <a:extLst>
                <a:ext uri="{FF2B5EF4-FFF2-40B4-BE49-F238E27FC236}">
                  <a16:creationId xmlns:a16="http://schemas.microsoft.com/office/drawing/2014/main" id="{17F2DED1-2FA7-F362-A4C6-7EC7468A98C9}"/>
                </a:ext>
              </a:extLst>
            </p:cNvPr>
            <p:cNvSpPr/>
            <p:nvPr/>
          </p:nvSpPr>
          <p:spPr>
            <a:xfrm>
              <a:off x="853071" y="2257159"/>
              <a:ext cx="3810" cy="331470"/>
            </a:xfrm>
            <a:custGeom>
              <a:avLst/>
              <a:gdLst/>
              <a:ahLst/>
              <a:cxnLst/>
              <a:rect l="l" t="t" r="r" b="b"/>
              <a:pathLst>
                <a:path w="3809" h="331469">
                  <a:moveTo>
                    <a:pt x="0" y="279816"/>
                  </a:moveTo>
                  <a:lnTo>
                    <a:pt x="0" y="329456"/>
                  </a:lnTo>
                  <a:lnTo>
                    <a:pt x="3683" y="331430"/>
                  </a:lnTo>
                  <a:lnTo>
                    <a:pt x="3683" y="283568"/>
                  </a:lnTo>
                  <a:lnTo>
                    <a:pt x="1671" y="282281"/>
                  </a:lnTo>
                  <a:lnTo>
                    <a:pt x="0" y="279816"/>
                  </a:lnTo>
                  <a:close/>
                </a:path>
                <a:path w="3809" h="331469">
                  <a:moveTo>
                    <a:pt x="3683" y="0"/>
                  </a:moveTo>
                  <a:lnTo>
                    <a:pt x="0" y="3945"/>
                  </a:lnTo>
                  <a:lnTo>
                    <a:pt x="0" y="81900"/>
                  </a:lnTo>
                  <a:lnTo>
                    <a:pt x="584" y="80351"/>
                  </a:lnTo>
                  <a:lnTo>
                    <a:pt x="3683" y="7364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8D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26">
              <a:extLst>
                <a:ext uri="{FF2B5EF4-FFF2-40B4-BE49-F238E27FC236}">
                  <a16:creationId xmlns:a16="http://schemas.microsoft.com/office/drawing/2014/main" id="{ECE1EB6D-A2D0-219A-625F-B7CACFE81C6D}"/>
                </a:ext>
              </a:extLst>
            </p:cNvPr>
            <p:cNvSpPr/>
            <p:nvPr/>
          </p:nvSpPr>
          <p:spPr>
            <a:xfrm>
              <a:off x="856754" y="2249271"/>
              <a:ext cx="7620" cy="341630"/>
            </a:xfrm>
            <a:custGeom>
              <a:avLst/>
              <a:gdLst/>
              <a:ahLst/>
              <a:cxnLst/>
              <a:rect l="l" t="t" r="r" b="b"/>
              <a:pathLst>
                <a:path w="7619" h="341630">
                  <a:moveTo>
                    <a:pt x="7366" y="296176"/>
                  </a:moveTo>
                  <a:lnTo>
                    <a:pt x="3683" y="293827"/>
                  </a:lnTo>
                  <a:lnTo>
                    <a:pt x="0" y="291465"/>
                  </a:lnTo>
                  <a:lnTo>
                    <a:pt x="0" y="339318"/>
                  </a:lnTo>
                  <a:lnTo>
                    <a:pt x="711" y="339699"/>
                  </a:lnTo>
                  <a:lnTo>
                    <a:pt x="3670" y="340550"/>
                  </a:lnTo>
                  <a:lnTo>
                    <a:pt x="7366" y="341579"/>
                  </a:lnTo>
                  <a:lnTo>
                    <a:pt x="7366" y="296176"/>
                  </a:lnTo>
                  <a:close/>
                </a:path>
                <a:path w="7619" h="341630">
                  <a:moveTo>
                    <a:pt x="7366" y="0"/>
                  </a:moveTo>
                  <a:lnTo>
                    <a:pt x="3670" y="3949"/>
                  </a:lnTo>
                  <a:lnTo>
                    <a:pt x="0" y="7899"/>
                  </a:lnTo>
                  <a:lnTo>
                    <a:pt x="0" y="81534"/>
                  </a:lnTo>
                  <a:lnTo>
                    <a:pt x="3683" y="73558"/>
                  </a:lnTo>
                  <a:lnTo>
                    <a:pt x="5105" y="70459"/>
                  </a:lnTo>
                  <a:lnTo>
                    <a:pt x="7366" y="6694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8D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27">
              <a:extLst>
                <a:ext uri="{FF2B5EF4-FFF2-40B4-BE49-F238E27FC236}">
                  <a16:creationId xmlns:a16="http://schemas.microsoft.com/office/drawing/2014/main" id="{60D99EBE-D9BA-5341-F981-0E817422B6C9}"/>
                </a:ext>
              </a:extLst>
            </p:cNvPr>
            <p:cNvSpPr/>
            <p:nvPr/>
          </p:nvSpPr>
          <p:spPr>
            <a:xfrm>
              <a:off x="864120" y="2242133"/>
              <a:ext cx="7620" cy="351155"/>
            </a:xfrm>
            <a:custGeom>
              <a:avLst/>
              <a:gdLst/>
              <a:ahLst/>
              <a:cxnLst/>
              <a:rect l="l" t="t" r="r" b="b"/>
              <a:pathLst>
                <a:path w="7619" h="351155">
                  <a:moveTo>
                    <a:pt x="7366" y="308025"/>
                  </a:moveTo>
                  <a:lnTo>
                    <a:pt x="3683" y="305676"/>
                  </a:lnTo>
                  <a:lnTo>
                    <a:pt x="0" y="303314"/>
                  </a:lnTo>
                  <a:lnTo>
                    <a:pt x="0" y="348716"/>
                  </a:lnTo>
                  <a:lnTo>
                    <a:pt x="3670" y="349758"/>
                  </a:lnTo>
                  <a:lnTo>
                    <a:pt x="7366" y="350799"/>
                  </a:lnTo>
                  <a:lnTo>
                    <a:pt x="7366" y="308025"/>
                  </a:lnTo>
                  <a:close/>
                </a:path>
                <a:path w="7619" h="351155">
                  <a:moveTo>
                    <a:pt x="7366" y="0"/>
                  </a:moveTo>
                  <a:lnTo>
                    <a:pt x="3683" y="3314"/>
                  </a:lnTo>
                  <a:lnTo>
                    <a:pt x="2984" y="3937"/>
                  </a:lnTo>
                  <a:lnTo>
                    <a:pt x="0" y="7137"/>
                  </a:lnTo>
                  <a:lnTo>
                    <a:pt x="0" y="74079"/>
                  </a:lnTo>
                  <a:lnTo>
                    <a:pt x="3683" y="68326"/>
                  </a:lnTo>
                  <a:lnTo>
                    <a:pt x="7366" y="62572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5D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28">
              <a:extLst>
                <a:ext uri="{FF2B5EF4-FFF2-40B4-BE49-F238E27FC236}">
                  <a16:creationId xmlns:a16="http://schemas.microsoft.com/office/drawing/2014/main" id="{7AE98100-8D9A-3F55-2204-AE5C8EFA2948}"/>
                </a:ext>
              </a:extLst>
            </p:cNvPr>
            <p:cNvSpPr/>
            <p:nvPr/>
          </p:nvSpPr>
          <p:spPr>
            <a:xfrm>
              <a:off x="871486" y="2232202"/>
              <a:ext cx="11430" cy="362585"/>
            </a:xfrm>
            <a:custGeom>
              <a:avLst/>
              <a:gdLst/>
              <a:ahLst/>
              <a:cxnLst/>
              <a:rect l="l" t="t" r="r" b="b"/>
              <a:pathLst>
                <a:path w="11430" h="362585">
                  <a:moveTo>
                    <a:pt x="11049" y="320979"/>
                  </a:moveTo>
                  <a:lnTo>
                    <a:pt x="7366" y="320128"/>
                  </a:lnTo>
                  <a:lnTo>
                    <a:pt x="3683" y="319278"/>
                  </a:lnTo>
                  <a:lnTo>
                    <a:pt x="1117" y="318668"/>
                  </a:lnTo>
                  <a:lnTo>
                    <a:pt x="0" y="317957"/>
                  </a:lnTo>
                  <a:lnTo>
                    <a:pt x="0" y="360730"/>
                  </a:lnTo>
                  <a:lnTo>
                    <a:pt x="3670" y="361772"/>
                  </a:lnTo>
                  <a:lnTo>
                    <a:pt x="3975" y="361848"/>
                  </a:lnTo>
                  <a:lnTo>
                    <a:pt x="7366" y="362077"/>
                  </a:lnTo>
                  <a:lnTo>
                    <a:pt x="11049" y="362331"/>
                  </a:lnTo>
                  <a:lnTo>
                    <a:pt x="11049" y="320979"/>
                  </a:lnTo>
                  <a:close/>
                </a:path>
                <a:path w="11430" h="362585">
                  <a:moveTo>
                    <a:pt x="11049" y="0"/>
                  </a:moveTo>
                  <a:lnTo>
                    <a:pt x="7366" y="3314"/>
                  </a:lnTo>
                  <a:lnTo>
                    <a:pt x="3683" y="6616"/>
                  </a:lnTo>
                  <a:lnTo>
                    <a:pt x="0" y="9931"/>
                  </a:lnTo>
                  <a:lnTo>
                    <a:pt x="0" y="72504"/>
                  </a:lnTo>
                  <a:lnTo>
                    <a:pt x="127" y="72288"/>
                  </a:lnTo>
                  <a:lnTo>
                    <a:pt x="3683" y="67500"/>
                  </a:lnTo>
                  <a:lnTo>
                    <a:pt x="7366" y="62534"/>
                  </a:lnTo>
                  <a:lnTo>
                    <a:pt x="11049" y="57556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C3C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29">
              <a:extLst>
                <a:ext uri="{FF2B5EF4-FFF2-40B4-BE49-F238E27FC236}">
                  <a16:creationId xmlns:a16="http://schemas.microsoft.com/office/drawing/2014/main" id="{DD432C70-9C5E-7323-DEBC-E6A1C0B4A18C}"/>
                </a:ext>
              </a:extLst>
            </p:cNvPr>
            <p:cNvSpPr/>
            <p:nvPr/>
          </p:nvSpPr>
          <p:spPr>
            <a:xfrm>
              <a:off x="882535" y="2229167"/>
              <a:ext cx="3810" cy="365760"/>
            </a:xfrm>
            <a:custGeom>
              <a:avLst/>
              <a:gdLst/>
              <a:ahLst/>
              <a:cxnLst/>
              <a:rect l="l" t="t" r="r" b="b"/>
              <a:pathLst>
                <a:path w="3809" h="365760">
                  <a:moveTo>
                    <a:pt x="0" y="324009"/>
                  </a:moveTo>
                  <a:lnTo>
                    <a:pt x="0" y="365355"/>
                  </a:lnTo>
                  <a:lnTo>
                    <a:pt x="3683" y="365602"/>
                  </a:lnTo>
                  <a:lnTo>
                    <a:pt x="3683" y="324865"/>
                  </a:lnTo>
                  <a:lnTo>
                    <a:pt x="0" y="324009"/>
                  </a:lnTo>
                  <a:close/>
                </a:path>
                <a:path w="3809" h="365760">
                  <a:moveTo>
                    <a:pt x="3683" y="0"/>
                  </a:moveTo>
                  <a:lnTo>
                    <a:pt x="1513" y="1663"/>
                  </a:lnTo>
                  <a:lnTo>
                    <a:pt x="0" y="3025"/>
                  </a:lnTo>
                  <a:lnTo>
                    <a:pt x="0" y="60581"/>
                  </a:lnTo>
                  <a:lnTo>
                    <a:pt x="368" y="60083"/>
                  </a:lnTo>
                  <a:lnTo>
                    <a:pt x="3683" y="56459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1C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30">
              <a:extLst>
                <a:ext uri="{FF2B5EF4-FFF2-40B4-BE49-F238E27FC236}">
                  <a16:creationId xmlns:a16="http://schemas.microsoft.com/office/drawing/2014/main" id="{9062F40A-80C5-FA9F-0865-6CD469F396A6}"/>
                </a:ext>
              </a:extLst>
            </p:cNvPr>
            <p:cNvSpPr/>
            <p:nvPr/>
          </p:nvSpPr>
          <p:spPr>
            <a:xfrm>
              <a:off x="886218" y="2226343"/>
              <a:ext cx="3810" cy="368935"/>
            </a:xfrm>
            <a:custGeom>
              <a:avLst/>
              <a:gdLst/>
              <a:ahLst/>
              <a:cxnLst/>
              <a:rect l="l" t="t" r="r" b="b"/>
              <a:pathLst>
                <a:path w="3809" h="368935">
                  <a:moveTo>
                    <a:pt x="0" y="327689"/>
                  </a:moveTo>
                  <a:lnTo>
                    <a:pt x="0" y="368426"/>
                  </a:lnTo>
                  <a:lnTo>
                    <a:pt x="3683" y="368672"/>
                  </a:lnTo>
                  <a:lnTo>
                    <a:pt x="3683" y="328545"/>
                  </a:lnTo>
                  <a:lnTo>
                    <a:pt x="0" y="327689"/>
                  </a:lnTo>
                  <a:close/>
                </a:path>
                <a:path w="3809" h="368935">
                  <a:moveTo>
                    <a:pt x="3683" y="0"/>
                  </a:moveTo>
                  <a:lnTo>
                    <a:pt x="0" y="2824"/>
                  </a:lnTo>
                  <a:lnTo>
                    <a:pt x="0" y="59283"/>
                  </a:lnTo>
                  <a:lnTo>
                    <a:pt x="3683" y="55256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FC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31">
              <a:extLst>
                <a:ext uri="{FF2B5EF4-FFF2-40B4-BE49-F238E27FC236}">
                  <a16:creationId xmlns:a16="http://schemas.microsoft.com/office/drawing/2014/main" id="{C92AC5EE-B6FD-BB9A-60E6-698FCA7A9DDF}"/>
                </a:ext>
              </a:extLst>
            </p:cNvPr>
            <p:cNvSpPr/>
            <p:nvPr/>
          </p:nvSpPr>
          <p:spPr>
            <a:xfrm>
              <a:off x="889901" y="2223518"/>
              <a:ext cx="3810" cy="372110"/>
            </a:xfrm>
            <a:custGeom>
              <a:avLst/>
              <a:gdLst/>
              <a:ahLst/>
              <a:cxnLst/>
              <a:rect l="l" t="t" r="r" b="b"/>
              <a:pathLst>
                <a:path w="3809" h="372110">
                  <a:moveTo>
                    <a:pt x="0" y="331370"/>
                  </a:moveTo>
                  <a:lnTo>
                    <a:pt x="0" y="371497"/>
                  </a:lnTo>
                  <a:lnTo>
                    <a:pt x="3683" y="371743"/>
                  </a:lnTo>
                  <a:lnTo>
                    <a:pt x="3683" y="332226"/>
                  </a:lnTo>
                  <a:lnTo>
                    <a:pt x="0" y="331370"/>
                  </a:lnTo>
                  <a:close/>
                </a:path>
                <a:path w="3809" h="372110">
                  <a:moveTo>
                    <a:pt x="3683" y="0"/>
                  </a:moveTo>
                  <a:lnTo>
                    <a:pt x="0" y="2824"/>
                  </a:lnTo>
                  <a:lnTo>
                    <a:pt x="0" y="58081"/>
                  </a:lnTo>
                  <a:lnTo>
                    <a:pt x="3683" y="54054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DC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32">
              <a:extLst>
                <a:ext uri="{FF2B5EF4-FFF2-40B4-BE49-F238E27FC236}">
                  <a16:creationId xmlns:a16="http://schemas.microsoft.com/office/drawing/2014/main" id="{5E5942B7-B15B-4730-9DF7-0C80194E8B29}"/>
                </a:ext>
              </a:extLst>
            </p:cNvPr>
            <p:cNvSpPr/>
            <p:nvPr/>
          </p:nvSpPr>
          <p:spPr>
            <a:xfrm>
              <a:off x="893572" y="2217876"/>
              <a:ext cx="7620" cy="377825"/>
            </a:xfrm>
            <a:custGeom>
              <a:avLst/>
              <a:gdLst/>
              <a:ahLst/>
              <a:cxnLst/>
              <a:rect l="l" t="t" r="r" b="b"/>
              <a:pathLst>
                <a:path w="7619" h="377825">
                  <a:moveTo>
                    <a:pt x="7378" y="338074"/>
                  </a:moveTo>
                  <a:lnTo>
                    <a:pt x="3695" y="338074"/>
                  </a:lnTo>
                  <a:lnTo>
                    <a:pt x="901" y="338074"/>
                  </a:lnTo>
                  <a:lnTo>
                    <a:pt x="0" y="337870"/>
                  </a:lnTo>
                  <a:lnTo>
                    <a:pt x="0" y="377393"/>
                  </a:lnTo>
                  <a:lnTo>
                    <a:pt x="901" y="377444"/>
                  </a:lnTo>
                  <a:lnTo>
                    <a:pt x="3695" y="377444"/>
                  </a:lnTo>
                  <a:lnTo>
                    <a:pt x="7378" y="377444"/>
                  </a:lnTo>
                  <a:lnTo>
                    <a:pt x="7378" y="338074"/>
                  </a:lnTo>
                  <a:close/>
                </a:path>
                <a:path w="7619" h="377825">
                  <a:moveTo>
                    <a:pt x="7378" y="0"/>
                  </a:moveTo>
                  <a:lnTo>
                    <a:pt x="3695" y="2819"/>
                  </a:lnTo>
                  <a:lnTo>
                    <a:pt x="0" y="5651"/>
                  </a:lnTo>
                  <a:lnTo>
                    <a:pt x="0" y="59702"/>
                  </a:lnTo>
                  <a:lnTo>
                    <a:pt x="2108" y="57404"/>
                  </a:lnTo>
                  <a:lnTo>
                    <a:pt x="3695" y="55981"/>
                  </a:lnTo>
                  <a:lnTo>
                    <a:pt x="7378" y="52654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D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33">
              <a:extLst>
                <a:ext uri="{FF2B5EF4-FFF2-40B4-BE49-F238E27FC236}">
                  <a16:creationId xmlns:a16="http://schemas.microsoft.com/office/drawing/2014/main" id="{B3F31AE9-1D1D-C45F-6E72-45D2A0A12BA8}"/>
                </a:ext>
              </a:extLst>
            </p:cNvPr>
            <p:cNvSpPr/>
            <p:nvPr/>
          </p:nvSpPr>
          <p:spPr>
            <a:xfrm>
              <a:off x="900938" y="2211133"/>
              <a:ext cx="11430" cy="384810"/>
            </a:xfrm>
            <a:custGeom>
              <a:avLst/>
              <a:gdLst/>
              <a:ahLst/>
              <a:cxnLst/>
              <a:rect l="l" t="t" r="r" b="b"/>
              <a:pathLst>
                <a:path w="11430" h="384810">
                  <a:moveTo>
                    <a:pt x="11074" y="344817"/>
                  </a:moveTo>
                  <a:lnTo>
                    <a:pt x="7378" y="344817"/>
                  </a:lnTo>
                  <a:lnTo>
                    <a:pt x="3695" y="344817"/>
                  </a:lnTo>
                  <a:lnTo>
                    <a:pt x="0" y="344817"/>
                  </a:lnTo>
                  <a:lnTo>
                    <a:pt x="0" y="384187"/>
                  </a:lnTo>
                  <a:lnTo>
                    <a:pt x="3695" y="384187"/>
                  </a:lnTo>
                  <a:lnTo>
                    <a:pt x="7378" y="384187"/>
                  </a:lnTo>
                  <a:lnTo>
                    <a:pt x="11074" y="384187"/>
                  </a:lnTo>
                  <a:lnTo>
                    <a:pt x="11074" y="344817"/>
                  </a:lnTo>
                  <a:close/>
                </a:path>
                <a:path w="11430" h="384810">
                  <a:moveTo>
                    <a:pt x="11074" y="0"/>
                  </a:moveTo>
                  <a:lnTo>
                    <a:pt x="7378" y="2171"/>
                  </a:lnTo>
                  <a:lnTo>
                    <a:pt x="3695" y="4343"/>
                  </a:lnTo>
                  <a:lnTo>
                    <a:pt x="1320" y="5727"/>
                  </a:lnTo>
                  <a:lnTo>
                    <a:pt x="0" y="6743"/>
                  </a:lnTo>
                  <a:lnTo>
                    <a:pt x="0" y="59397"/>
                  </a:lnTo>
                  <a:lnTo>
                    <a:pt x="3695" y="56070"/>
                  </a:lnTo>
                  <a:lnTo>
                    <a:pt x="7378" y="52730"/>
                  </a:lnTo>
                  <a:lnTo>
                    <a:pt x="8788" y="51447"/>
                  </a:lnTo>
                  <a:lnTo>
                    <a:pt x="11074" y="49733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BAC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34">
              <a:extLst>
                <a:ext uri="{FF2B5EF4-FFF2-40B4-BE49-F238E27FC236}">
                  <a16:creationId xmlns:a16="http://schemas.microsoft.com/office/drawing/2014/main" id="{459B400D-ABC8-D6D1-7481-2BD3F916FEC7}"/>
                </a:ext>
              </a:extLst>
            </p:cNvPr>
            <p:cNvSpPr/>
            <p:nvPr/>
          </p:nvSpPr>
          <p:spPr>
            <a:xfrm>
              <a:off x="911999" y="2206802"/>
              <a:ext cx="7620" cy="388620"/>
            </a:xfrm>
            <a:custGeom>
              <a:avLst/>
              <a:gdLst/>
              <a:ahLst/>
              <a:cxnLst/>
              <a:rect l="l" t="t" r="r" b="b"/>
              <a:pathLst>
                <a:path w="7619" h="388619">
                  <a:moveTo>
                    <a:pt x="7366" y="349148"/>
                  </a:moveTo>
                  <a:lnTo>
                    <a:pt x="3683" y="349148"/>
                  </a:lnTo>
                  <a:lnTo>
                    <a:pt x="0" y="349148"/>
                  </a:lnTo>
                  <a:lnTo>
                    <a:pt x="0" y="388518"/>
                  </a:lnTo>
                  <a:lnTo>
                    <a:pt x="3683" y="388518"/>
                  </a:lnTo>
                  <a:lnTo>
                    <a:pt x="7366" y="388518"/>
                  </a:lnTo>
                  <a:lnTo>
                    <a:pt x="7366" y="349148"/>
                  </a:lnTo>
                  <a:close/>
                </a:path>
                <a:path w="7619" h="388619">
                  <a:moveTo>
                    <a:pt x="7366" y="0"/>
                  </a:moveTo>
                  <a:lnTo>
                    <a:pt x="3683" y="2171"/>
                  </a:lnTo>
                  <a:lnTo>
                    <a:pt x="0" y="4330"/>
                  </a:lnTo>
                  <a:lnTo>
                    <a:pt x="0" y="54076"/>
                  </a:lnTo>
                  <a:lnTo>
                    <a:pt x="3683" y="51282"/>
                  </a:lnTo>
                  <a:lnTo>
                    <a:pt x="7366" y="4850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8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35">
              <a:extLst>
                <a:ext uri="{FF2B5EF4-FFF2-40B4-BE49-F238E27FC236}">
                  <a16:creationId xmlns:a16="http://schemas.microsoft.com/office/drawing/2014/main" id="{10E0793C-0D3D-9178-49F4-D2DB867D7EB8}"/>
                </a:ext>
              </a:extLst>
            </p:cNvPr>
            <p:cNvSpPr/>
            <p:nvPr/>
          </p:nvSpPr>
          <p:spPr>
            <a:xfrm>
              <a:off x="919378" y="2202941"/>
              <a:ext cx="7620" cy="392430"/>
            </a:xfrm>
            <a:custGeom>
              <a:avLst/>
              <a:gdLst/>
              <a:ahLst/>
              <a:cxnLst/>
              <a:rect l="l" t="t" r="r" b="b"/>
              <a:pathLst>
                <a:path w="7619" h="392430">
                  <a:moveTo>
                    <a:pt x="7366" y="353009"/>
                  </a:moveTo>
                  <a:lnTo>
                    <a:pt x="3683" y="353009"/>
                  </a:lnTo>
                  <a:lnTo>
                    <a:pt x="0" y="353009"/>
                  </a:lnTo>
                  <a:lnTo>
                    <a:pt x="0" y="392379"/>
                  </a:lnTo>
                  <a:lnTo>
                    <a:pt x="3670" y="392379"/>
                  </a:lnTo>
                  <a:lnTo>
                    <a:pt x="7366" y="392379"/>
                  </a:lnTo>
                  <a:lnTo>
                    <a:pt x="7366" y="353009"/>
                  </a:lnTo>
                  <a:close/>
                </a:path>
                <a:path w="7619" h="392430">
                  <a:moveTo>
                    <a:pt x="7366" y="0"/>
                  </a:moveTo>
                  <a:lnTo>
                    <a:pt x="3683" y="1816"/>
                  </a:lnTo>
                  <a:lnTo>
                    <a:pt x="2311" y="2489"/>
                  </a:lnTo>
                  <a:lnTo>
                    <a:pt x="0" y="3860"/>
                  </a:lnTo>
                  <a:lnTo>
                    <a:pt x="0" y="52349"/>
                  </a:lnTo>
                  <a:lnTo>
                    <a:pt x="3683" y="49568"/>
                  </a:lnTo>
                  <a:lnTo>
                    <a:pt x="5461" y="48209"/>
                  </a:lnTo>
                  <a:lnTo>
                    <a:pt x="7366" y="47015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6C8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36">
              <a:extLst>
                <a:ext uri="{FF2B5EF4-FFF2-40B4-BE49-F238E27FC236}">
                  <a16:creationId xmlns:a16="http://schemas.microsoft.com/office/drawing/2014/main" id="{D9B182B4-C733-FB4D-12DE-537A68E4B580}"/>
                </a:ext>
              </a:extLst>
            </p:cNvPr>
            <p:cNvSpPr/>
            <p:nvPr/>
          </p:nvSpPr>
          <p:spPr>
            <a:xfrm>
              <a:off x="926744" y="2201116"/>
              <a:ext cx="3810" cy="394335"/>
            </a:xfrm>
            <a:custGeom>
              <a:avLst/>
              <a:gdLst/>
              <a:ahLst/>
              <a:cxnLst/>
              <a:rect l="l" t="t" r="r" b="b"/>
              <a:pathLst>
                <a:path w="3809" h="394335">
                  <a:moveTo>
                    <a:pt x="3683" y="354834"/>
                  </a:moveTo>
                  <a:lnTo>
                    <a:pt x="0" y="354834"/>
                  </a:lnTo>
                  <a:lnTo>
                    <a:pt x="0" y="394204"/>
                  </a:lnTo>
                  <a:lnTo>
                    <a:pt x="3683" y="394204"/>
                  </a:lnTo>
                  <a:lnTo>
                    <a:pt x="3683" y="354834"/>
                  </a:lnTo>
                  <a:close/>
                </a:path>
                <a:path w="3809" h="394335">
                  <a:moveTo>
                    <a:pt x="3683" y="0"/>
                  </a:moveTo>
                  <a:lnTo>
                    <a:pt x="0" y="1818"/>
                  </a:lnTo>
                  <a:lnTo>
                    <a:pt x="0" y="48840"/>
                  </a:lnTo>
                  <a:lnTo>
                    <a:pt x="3683" y="46517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B6C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37">
              <a:extLst>
                <a:ext uri="{FF2B5EF4-FFF2-40B4-BE49-F238E27FC236}">
                  <a16:creationId xmlns:a16="http://schemas.microsoft.com/office/drawing/2014/main" id="{08458FB2-D8EE-BAC5-02FC-4EFC1973DD6A}"/>
                </a:ext>
              </a:extLst>
            </p:cNvPr>
            <p:cNvSpPr/>
            <p:nvPr/>
          </p:nvSpPr>
          <p:spPr>
            <a:xfrm>
              <a:off x="930427" y="2197480"/>
              <a:ext cx="7620" cy="398145"/>
            </a:xfrm>
            <a:custGeom>
              <a:avLst/>
              <a:gdLst/>
              <a:ahLst/>
              <a:cxnLst/>
              <a:rect l="l" t="t" r="r" b="b"/>
              <a:pathLst>
                <a:path w="7619" h="398144">
                  <a:moveTo>
                    <a:pt x="7366" y="358470"/>
                  </a:moveTo>
                  <a:lnTo>
                    <a:pt x="3683" y="358470"/>
                  </a:lnTo>
                  <a:lnTo>
                    <a:pt x="0" y="358470"/>
                  </a:lnTo>
                  <a:lnTo>
                    <a:pt x="0" y="397840"/>
                  </a:lnTo>
                  <a:lnTo>
                    <a:pt x="3670" y="397840"/>
                  </a:lnTo>
                  <a:lnTo>
                    <a:pt x="7366" y="397840"/>
                  </a:lnTo>
                  <a:lnTo>
                    <a:pt x="7366" y="358470"/>
                  </a:lnTo>
                  <a:close/>
                </a:path>
                <a:path w="7619" h="398144">
                  <a:moveTo>
                    <a:pt x="7366" y="161010"/>
                  </a:moveTo>
                  <a:lnTo>
                    <a:pt x="4292" y="166700"/>
                  </a:lnTo>
                  <a:lnTo>
                    <a:pt x="3670" y="170459"/>
                  </a:lnTo>
                  <a:lnTo>
                    <a:pt x="355" y="190830"/>
                  </a:lnTo>
                  <a:lnTo>
                    <a:pt x="3670" y="207022"/>
                  </a:lnTo>
                  <a:lnTo>
                    <a:pt x="6070" y="218770"/>
                  </a:lnTo>
                  <a:lnTo>
                    <a:pt x="7366" y="220662"/>
                  </a:lnTo>
                  <a:lnTo>
                    <a:pt x="7366" y="161010"/>
                  </a:lnTo>
                  <a:close/>
                </a:path>
                <a:path w="7619" h="398144">
                  <a:moveTo>
                    <a:pt x="7366" y="0"/>
                  </a:moveTo>
                  <a:lnTo>
                    <a:pt x="3683" y="1828"/>
                  </a:lnTo>
                  <a:lnTo>
                    <a:pt x="0" y="3644"/>
                  </a:lnTo>
                  <a:lnTo>
                    <a:pt x="0" y="50165"/>
                  </a:lnTo>
                  <a:lnTo>
                    <a:pt x="3683" y="47840"/>
                  </a:lnTo>
                  <a:lnTo>
                    <a:pt x="7366" y="45516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B3C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38">
              <a:extLst>
                <a:ext uri="{FF2B5EF4-FFF2-40B4-BE49-F238E27FC236}">
                  <a16:creationId xmlns:a16="http://schemas.microsoft.com/office/drawing/2014/main" id="{56C9E432-4491-F18C-70A5-0A31753B8970}"/>
                </a:ext>
              </a:extLst>
            </p:cNvPr>
            <p:cNvSpPr/>
            <p:nvPr/>
          </p:nvSpPr>
          <p:spPr>
            <a:xfrm>
              <a:off x="937780" y="2194242"/>
              <a:ext cx="7620" cy="401320"/>
            </a:xfrm>
            <a:custGeom>
              <a:avLst/>
              <a:gdLst/>
              <a:ahLst/>
              <a:cxnLst/>
              <a:rect l="l" t="t" r="r" b="b"/>
              <a:pathLst>
                <a:path w="7619" h="401319">
                  <a:moveTo>
                    <a:pt x="7378" y="361708"/>
                  </a:moveTo>
                  <a:lnTo>
                    <a:pt x="3683" y="361708"/>
                  </a:lnTo>
                  <a:lnTo>
                    <a:pt x="0" y="361708"/>
                  </a:lnTo>
                  <a:lnTo>
                    <a:pt x="0" y="401078"/>
                  </a:lnTo>
                  <a:lnTo>
                    <a:pt x="3683" y="401078"/>
                  </a:lnTo>
                  <a:lnTo>
                    <a:pt x="7378" y="401078"/>
                  </a:lnTo>
                  <a:lnTo>
                    <a:pt x="7378" y="361708"/>
                  </a:lnTo>
                  <a:close/>
                </a:path>
                <a:path w="7619" h="401319">
                  <a:moveTo>
                    <a:pt x="7378" y="150558"/>
                  </a:moveTo>
                  <a:lnTo>
                    <a:pt x="3683" y="157403"/>
                  </a:lnTo>
                  <a:lnTo>
                    <a:pt x="0" y="164261"/>
                  </a:lnTo>
                  <a:lnTo>
                    <a:pt x="0" y="223888"/>
                  </a:lnTo>
                  <a:lnTo>
                    <a:pt x="3683" y="229285"/>
                  </a:lnTo>
                  <a:lnTo>
                    <a:pt x="7378" y="234696"/>
                  </a:lnTo>
                  <a:lnTo>
                    <a:pt x="7378" y="150558"/>
                  </a:lnTo>
                  <a:close/>
                </a:path>
                <a:path w="7619" h="401319">
                  <a:moveTo>
                    <a:pt x="7378" y="0"/>
                  </a:moveTo>
                  <a:lnTo>
                    <a:pt x="4483" y="1028"/>
                  </a:lnTo>
                  <a:lnTo>
                    <a:pt x="3683" y="1422"/>
                  </a:lnTo>
                  <a:lnTo>
                    <a:pt x="0" y="3251"/>
                  </a:lnTo>
                  <a:lnTo>
                    <a:pt x="0" y="48755"/>
                  </a:lnTo>
                  <a:lnTo>
                    <a:pt x="3175" y="46748"/>
                  </a:lnTo>
                  <a:lnTo>
                    <a:pt x="3683" y="46532"/>
                  </a:lnTo>
                  <a:lnTo>
                    <a:pt x="7378" y="4488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1C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39">
              <a:extLst>
                <a:ext uri="{FF2B5EF4-FFF2-40B4-BE49-F238E27FC236}">
                  <a16:creationId xmlns:a16="http://schemas.microsoft.com/office/drawing/2014/main" id="{A297FC63-0F55-74E6-FF55-CDC607721BCC}"/>
                </a:ext>
              </a:extLst>
            </p:cNvPr>
            <p:cNvSpPr/>
            <p:nvPr/>
          </p:nvSpPr>
          <p:spPr>
            <a:xfrm>
              <a:off x="945159" y="2192933"/>
              <a:ext cx="3810" cy="402590"/>
            </a:xfrm>
            <a:custGeom>
              <a:avLst/>
              <a:gdLst/>
              <a:ahLst/>
              <a:cxnLst/>
              <a:rect l="l" t="t" r="r" b="b"/>
              <a:pathLst>
                <a:path w="3809" h="402589">
                  <a:moveTo>
                    <a:pt x="3683" y="363017"/>
                  </a:moveTo>
                  <a:lnTo>
                    <a:pt x="0" y="363017"/>
                  </a:lnTo>
                  <a:lnTo>
                    <a:pt x="0" y="402387"/>
                  </a:lnTo>
                  <a:lnTo>
                    <a:pt x="3683" y="402387"/>
                  </a:lnTo>
                  <a:lnTo>
                    <a:pt x="3683" y="363017"/>
                  </a:lnTo>
                  <a:close/>
                </a:path>
                <a:path w="3809" h="402589">
                  <a:moveTo>
                    <a:pt x="3683" y="0"/>
                  </a:moveTo>
                  <a:lnTo>
                    <a:pt x="0" y="1308"/>
                  </a:lnTo>
                  <a:lnTo>
                    <a:pt x="0" y="46182"/>
                  </a:lnTo>
                  <a:lnTo>
                    <a:pt x="3683" y="44535"/>
                  </a:lnTo>
                  <a:lnTo>
                    <a:pt x="3683" y="0"/>
                  </a:lnTo>
                  <a:close/>
                </a:path>
                <a:path w="3809" h="402589">
                  <a:moveTo>
                    <a:pt x="3683" y="148012"/>
                  </a:moveTo>
                  <a:lnTo>
                    <a:pt x="504" y="150927"/>
                  </a:lnTo>
                  <a:lnTo>
                    <a:pt x="0" y="151865"/>
                  </a:lnTo>
                  <a:lnTo>
                    <a:pt x="0" y="236000"/>
                  </a:lnTo>
                  <a:lnTo>
                    <a:pt x="3683" y="241398"/>
                  </a:lnTo>
                  <a:lnTo>
                    <a:pt x="3683" y="148012"/>
                  </a:lnTo>
                  <a:close/>
                </a:path>
              </a:pathLst>
            </a:custGeom>
            <a:solidFill>
              <a:srgbClr val="AFC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40">
              <a:extLst>
                <a:ext uri="{FF2B5EF4-FFF2-40B4-BE49-F238E27FC236}">
                  <a16:creationId xmlns:a16="http://schemas.microsoft.com/office/drawing/2014/main" id="{C790E612-4843-39B4-6593-ADBAE483AB26}"/>
                </a:ext>
              </a:extLst>
            </p:cNvPr>
            <p:cNvSpPr/>
            <p:nvPr/>
          </p:nvSpPr>
          <p:spPr>
            <a:xfrm>
              <a:off x="948829" y="2190317"/>
              <a:ext cx="7620" cy="405130"/>
            </a:xfrm>
            <a:custGeom>
              <a:avLst/>
              <a:gdLst/>
              <a:ahLst/>
              <a:cxnLst/>
              <a:rect l="l" t="t" r="r" b="b"/>
              <a:pathLst>
                <a:path w="7619" h="405130">
                  <a:moveTo>
                    <a:pt x="7378" y="365633"/>
                  </a:moveTo>
                  <a:lnTo>
                    <a:pt x="3695" y="365633"/>
                  </a:lnTo>
                  <a:lnTo>
                    <a:pt x="0" y="365633"/>
                  </a:lnTo>
                  <a:lnTo>
                    <a:pt x="0" y="405003"/>
                  </a:lnTo>
                  <a:lnTo>
                    <a:pt x="3695" y="405003"/>
                  </a:lnTo>
                  <a:lnTo>
                    <a:pt x="7378" y="405003"/>
                  </a:lnTo>
                  <a:lnTo>
                    <a:pt x="7378" y="365633"/>
                  </a:lnTo>
                  <a:close/>
                </a:path>
                <a:path w="7619" h="405130">
                  <a:moveTo>
                    <a:pt x="7378" y="143878"/>
                  </a:moveTo>
                  <a:lnTo>
                    <a:pt x="3695" y="147256"/>
                  </a:lnTo>
                  <a:lnTo>
                    <a:pt x="3695" y="147624"/>
                  </a:lnTo>
                  <a:lnTo>
                    <a:pt x="1892" y="147624"/>
                  </a:lnTo>
                  <a:lnTo>
                    <a:pt x="1892" y="150164"/>
                  </a:lnTo>
                  <a:lnTo>
                    <a:pt x="0" y="150164"/>
                  </a:lnTo>
                  <a:lnTo>
                    <a:pt x="0" y="244144"/>
                  </a:lnTo>
                  <a:lnTo>
                    <a:pt x="1828" y="244144"/>
                  </a:lnTo>
                  <a:lnTo>
                    <a:pt x="1828" y="249224"/>
                  </a:lnTo>
                  <a:lnTo>
                    <a:pt x="3695" y="249224"/>
                  </a:lnTo>
                  <a:lnTo>
                    <a:pt x="3695" y="249097"/>
                  </a:lnTo>
                  <a:lnTo>
                    <a:pt x="7378" y="251726"/>
                  </a:lnTo>
                  <a:lnTo>
                    <a:pt x="7378" y="143878"/>
                  </a:lnTo>
                  <a:close/>
                </a:path>
                <a:path w="7619" h="405130">
                  <a:moveTo>
                    <a:pt x="7378" y="0"/>
                  </a:moveTo>
                  <a:lnTo>
                    <a:pt x="3695" y="1308"/>
                  </a:lnTo>
                  <a:lnTo>
                    <a:pt x="0" y="2616"/>
                  </a:lnTo>
                  <a:lnTo>
                    <a:pt x="0" y="47155"/>
                  </a:lnTo>
                  <a:lnTo>
                    <a:pt x="3695" y="45516"/>
                  </a:lnTo>
                  <a:lnTo>
                    <a:pt x="7378" y="43865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DC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41">
              <a:extLst>
                <a:ext uri="{FF2B5EF4-FFF2-40B4-BE49-F238E27FC236}">
                  <a16:creationId xmlns:a16="http://schemas.microsoft.com/office/drawing/2014/main" id="{ED19EA9C-0B8D-5DB3-E7D8-4D66ACE680EC}"/>
                </a:ext>
              </a:extLst>
            </p:cNvPr>
            <p:cNvSpPr/>
            <p:nvPr/>
          </p:nvSpPr>
          <p:spPr>
            <a:xfrm>
              <a:off x="956195" y="2187701"/>
              <a:ext cx="7620" cy="407670"/>
            </a:xfrm>
            <a:custGeom>
              <a:avLst/>
              <a:gdLst/>
              <a:ahLst/>
              <a:cxnLst/>
              <a:rect l="l" t="t" r="r" b="b"/>
              <a:pathLst>
                <a:path w="7619" h="407669">
                  <a:moveTo>
                    <a:pt x="7378" y="368249"/>
                  </a:moveTo>
                  <a:lnTo>
                    <a:pt x="3695" y="368249"/>
                  </a:lnTo>
                  <a:lnTo>
                    <a:pt x="0" y="368249"/>
                  </a:lnTo>
                  <a:lnTo>
                    <a:pt x="0" y="407619"/>
                  </a:lnTo>
                  <a:lnTo>
                    <a:pt x="3695" y="407619"/>
                  </a:lnTo>
                  <a:lnTo>
                    <a:pt x="7378" y="407619"/>
                  </a:lnTo>
                  <a:lnTo>
                    <a:pt x="7378" y="368249"/>
                  </a:lnTo>
                  <a:close/>
                </a:path>
                <a:path w="7619" h="407669">
                  <a:moveTo>
                    <a:pt x="7378" y="140296"/>
                  </a:moveTo>
                  <a:lnTo>
                    <a:pt x="6070" y="140919"/>
                  </a:lnTo>
                  <a:lnTo>
                    <a:pt x="3695" y="143116"/>
                  </a:lnTo>
                  <a:lnTo>
                    <a:pt x="0" y="146494"/>
                  </a:lnTo>
                  <a:lnTo>
                    <a:pt x="0" y="254342"/>
                  </a:lnTo>
                  <a:lnTo>
                    <a:pt x="3695" y="256984"/>
                  </a:lnTo>
                  <a:lnTo>
                    <a:pt x="7378" y="259613"/>
                  </a:lnTo>
                  <a:lnTo>
                    <a:pt x="7378" y="140296"/>
                  </a:lnTo>
                  <a:close/>
                </a:path>
                <a:path w="7619" h="407669">
                  <a:moveTo>
                    <a:pt x="7378" y="0"/>
                  </a:moveTo>
                  <a:lnTo>
                    <a:pt x="3695" y="1308"/>
                  </a:lnTo>
                  <a:lnTo>
                    <a:pt x="3695" y="1651"/>
                  </a:lnTo>
                  <a:lnTo>
                    <a:pt x="927" y="1651"/>
                  </a:lnTo>
                  <a:lnTo>
                    <a:pt x="927" y="2921"/>
                  </a:lnTo>
                  <a:lnTo>
                    <a:pt x="0" y="2921"/>
                  </a:lnTo>
                  <a:lnTo>
                    <a:pt x="0" y="44831"/>
                  </a:lnTo>
                  <a:lnTo>
                    <a:pt x="0" y="46101"/>
                  </a:lnTo>
                  <a:lnTo>
                    <a:pt x="2311" y="46101"/>
                  </a:lnTo>
                  <a:lnTo>
                    <a:pt x="2311" y="44831"/>
                  </a:lnTo>
                  <a:lnTo>
                    <a:pt x="3695" y="44831"/>
                  </a:lnTo>
                  <a:lnTo>
                    <a:pt x="7378" y="4342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BC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42">
              <a:extLst>
                <a:ext uri="{FF2B5EF4-FFF2-40B4-BE49-F238E27FC236}">
                  <a16:creationId xmlns:a16="http://schemas.microsoft.com/office/drawing/2014/main" id="{8B88309D-739B-93CD-0E21-EE896F459A10}"/>
                </a:ext>
              </a:extLst>
            </p:cNvPr>
            <p:cNvSpPr/>
            <p:nvPr/>
          </p:nvSpPr>
          <p:spPr>
            <a:xfrm>
              <a:off x="963574" y="2186634"/>
              <a:ext cx="3810" cy="408940"/>
            </a:xfrm>
            <a:custGeom>
              <a:avLst/>
              <a:gdLst/>
              <a:ahLst/>
              <a:cxnLst/>
              <a:rect l="l" t="t" r="r" b="b"/>
              <a:pathLst>
                <a:path w="3809" h="408939">
                  <a:moveTo>
                    <a:pt x="3683" y="369316"/>
                  </a:moveTo>
                  <a:lnTo>
                    <a:pt x="0" y="369316"/>
                  </a:lnTo>
                  <a:lnTo>
                    <a:pt x="0" y="408686"/>
                  </a:lnTo>
                  <a:lnTo>
                    <a:pt x="3683" y="408686"/>
                  </a:lnTo>
                  <a:lnTo>
                    <a:pt x="3683" y="369316"/>
                  </a:lnTo>
                  <a:close/>
                </a:path>
                <a:path w="3809" h="408939">
                  <a:moveTo>
                    <a:pt x="3683" y="139573"/>
                  </a:moveTo>
                  <a:lnTo>
                    <a:pt x="0" y="141363"/>
                  </a:lnTo>
                  <a:lnTo>
                    <a:pt x="0" y="260680"/>
                  </a:lnTo>
                  <a:lnTo>
                    <a:pt x="3683" y="263309"/>
                  </a:lnTo>
                  <a:lnTo>
                    <a:pt x="3683" y="139573"/>
                  </a:lnTo>
                  <a:close/>
                </a:path>
                <a:path w="3809" h="408939">
                  <a:moveTo>
                    <a:pt x="3683" y="0"/>
                  </a:moveTo>
                  <a:lnTo>
                    <a:pt x="0" y="1066"/>
                  </a:lnTo>
                  <a:lnTo>
                    <a:pt x="0" y="44488"/>
                  </a:lnTo>
                  <a:lnTo>
                    <a:pt x="3683" y="4300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AB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43">
              <a:extLst>
                <a:ext uri="{FF2B5EF4-FFF2-40B4-BE49-F238E27FC236}">
                  <a16:creationId xmlns:a16="http://schemas.microsoft.com/office/drawing/2014/main" id="{DD9335F8-6937-7997-12A5-DBD40E0108F0}"/>
                </a:ext>
              </a:extLst>
            </p:cNvPr>
            <p:cNvSpPr/>
            <p:nvPr/>
          </p:nvSpPr>
          <p:spPr>
            <a:xfrm>
              <a:off x="967244" y="1902040"/>
              <a:ext cx="7620" cy="693420"/>
            </a:xfrm>
            <a:custGeom>
              <a:avLst/>
              <a:gdLst/>
              <a:ahLst/>
              <a:cxnLst/>
              <a:rect l="l" t="t" r="r" b="b"/>
              <a:pathLst>
                <a:path w="7619" h="693419">
                  <a:moveTo>
                    <a:pt x="7378" y="653910"/>
                  </a:moveTo>
                  <a:lnTo>
                    <a:pt x="3695" y="653910"/>
                  </a:lnTo>
                  <a:lnTo>
                    <a:pt x="0" y="653910"/>
                  </a:lnTo>
                  <a:lnTo>
                    <a:pt x="0" y="693280"/>
                  </a:lnTo>
                  <a:lnTo>
                    <a:pt x="3695" y="693280"/>
                  </a:lnTo>
                  <a:lnTo>
                    <a:pt x="7378" y="693280"/>
                  </a:lnTo>
                  <a:lnTo>
                    <a:pt x="7378" y="653910"/>
                  </a:lnTo>
                  <a:close/>
                </a:path>
                <a:path w="7619" h="693419">
                  <a:moveTo>
                    <a:pt x="7378" y="420598"/>
                  </a:moveTo>
                  <a:lnTo>
                    <a:pt x="3695" y="422389"/>
                  </a:lnTo>
                  <a:lnTo>
                    <a:pt x="0" y="424167"/>
                  </a:lnTo>
                  <a:lnTo>
                    <a:pt x="0" y="547903"/>
                  </a:lnTo>
                  <a:lnTo>
                    <a:pt x="3695" y="550532"/>
                  </a:lnTo>
                  <a:lnTo>
                    <a:pt x="7378" y="553161"/>
                  </a:lnTo>
                  <a:lnTo>
                    <a:pt x="7378" y="500240"/>
                  </a:lnTo>
                  <a:lnTo>
                    <a:pt x="6515" y="498970"/>
                  </a:lnTo>
                  <a:lnTo>
                    <a:pt x="3987" y="486270"/>
                  </a:lnTo>
                  <a:lnTo>
                    <a:pt x="6515" y="473570"/>
                  </a:lnTo>
                  <a:lnTo>
                    <a:pt x="7378" y="472313"/>
                  </a:lnTo>
                  <a:lnTo>
                    <a:pt x="7378" y="420598"/>
                  </a:lnTo>
                  <a:close/>
                </a:path>
                <a:path w="7619" h="693419">
                  <a:moveTo>
                    <a:pt x="7378" y="282460"/>
                  </a:moveTo>
                  <a:lnTo>
                    <a:pt x="3695" y="283527"/>
                  </a:lnTo>
                  <a:lnTo>
                    <a:pt x="0" y="284594"/>
                  </a:lnTo>
                  <a:lnTo>
                    <a:pt x="0" y="327596"/>
                  </a:lnTo>
                  <a:lnTo>
                    <a:pt x="3695" y="326110"/>
                  </a:lnTo>
                  <a:lnTo>
                    <a:pt x="7378" y="324612"/>
                  </a:lnTo>
                  <a:lnTo>
                    <a:pt x="7378" y="282460"/>
                  </a:lnTo>
                  <a:close/>
                </a:path>
                <a:path w="7619" h="693419">
                  <a:moveTo>
                    <a:pt x="7378" y="0"/>
                  </a:moveTo>
                  <a:lnTo>
                    <a:pt x="5156" y="11290"/>
                  </a:lnTo>
                  <a:lnTo>
                    <a:pt x="5156" y="147180"/>
                  </a:lnTo>
                  <a:lnTo>
                    <a:pt x="5981" y="163690"/>
                  </a:lnTo>
                  <a:lnTo>
                    <a:pt x="7378" y="17292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A8B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44">
              <a:extLst>
                <a:ext uri="{FF2B5EF4-FFF2-40B4-BE49-F238E27FC236}">
                  <a16:creationId xmlns:a16="http://schemas.microsoft.com/office/drawing/2014/main" id="{E9F7C33C-41EA-4C66-FB3F-28FE3B76AE54}"/>
                </a:ext>
              </a:extLst>
            </p:cNvPr>
            <p:cNvSpPr/>
            <p:nvPr/>
          </p:nvSpPr>
          <p:spPr>
            <a:xfrm>
              <a:off x="974610" y="1879472"/>
              <a:ext cx="11430" cy="716280"/>
            </a:xfrm>
            <a:custGeom>
              <a:avLst/>
              <a:gdLst/>
              <a:ahLst/>
              <a:cxnLst/>
              <a:rect l="l" t="t" r="r" b="b"/>
              <a:pathLst>
                <a:path w="11430" h="716280">
                  <a:moveTo>
                    <a:pt x="11061" y="676478"/>
                  </a:moveTo>
                  <a:lnTo>
                    <a:pt x="7378" y="676478"/>
                  </a:lnTo>
                  <a:lnTo>
                    <a:pt x="3695" y="676478"/>
                  </a:lnTo>
                  <a:lnTo>
                    <a:pt x="0" y="676478"/>
                  </a:lnTo>
                  <a:lnTo>
                    <a:pt x="0" y="715848"/>
                  </a:lnTo>
                  <a:lnTo>
                    <a:pt x="3695" y="715848"/>
                  </a:lnTo>
                  <a:lnTo>
                    <a:pt x="7366" y="715848"/>
                  </a:lnTo>
                  <a:lnTo>
                    <a:pt x="11061" y="715848"/>
                  </a:lnTo>
                  <a:lnTo>
                    <a:pt x="11061" y="676478"/>
                  </a:lnTo>
                  <a:close/>
                </a:path>
                <a:path w="11430" h="716280">
                  <a:moveTo>
                    <a:pt x="11061" y="534797"/>
                  </a:moveTo>
                  <a:lnTo>
                    <a:pt x="7378" y="532536"/>
                  </a:lnTo>
                  <a:lnTo>
                    <a:pt x="6057" y="531698"/>
                  </a:lnTo>
                  <a:lnTo>
                    <a:pt x="3695" y="528218"/>
                  </a:lnTo>
                  <a:lnTo>
                    <a:pt x="0" y="522808"/>
                  </a:lnTo>
                  <a:lnTo>
                    <a:pt x="0" y="575729"/>
                  </a:lnTo>
                  <a:lnTo>
                    <a:pt x="596" y="576148"/>
                  </a:lnTo>
                  <a:lnTo>
                    <a:pt x="3695" y="576707"/>
                  </a:lnTo>
                  <a:lnTo>
                    <a:pt x="7366" y="577367"/>
                  </a:lnTo>
                  <a:lnTo>
                    <a:pt x="11061" y="578040"/>
                  </a:lnTo>
                  <a:lnTo>
                    <a:pt x="11061" y="534797"/>
                  </a:lnTo>
                  <a:close/>
                </a:path>
                <a:path w="11430" h="716280">
                  <a:moveTo>
                    <a:pt x="11061" y="302260"/>
                  </a:moveTo>
                  <a:lnTo>
                    <a:pt x="7366" y="302260"/>
                  </a:lnTo>
                  <a:lnTo>
                    <a:pt x="7366" y="302920"/>
                  </a:lnTo>
                  <a:lnTo>
                    <a:pt x="3695" y="303974"/>
                  </a:lnTo>
                  <a:lnTo>
                    <a:pt x="0" y="305028"/>
                  </a:lnTo>
                  <a:lnTo>
                    <a:pt x="0" y="347179"/>
                  </a:lnTo>
                  <a:lnTo>
                    <a:pt x="2222" y="346278"/>
                  </a:lnTo>
                  <a:lnTo>
                    <a:pt x="3695" y="345998"/>
                  </a:lnTo>
                  <a:lnTo>
                    <a:pt x="7366" y="345274"/>
                  </a:lnTo>
                  <a:lnTo>
                    <a:pt x="7366" y="345440"/>
                  </a:lnTo>
                  <a:lnTo>
                    <a:pt x="8623" y="345440"/>
                  </a:lnTo>
                  <a:lnTo>
                    <a:pt x="8623" y="439420"/>
                  </a:lnTo>
                  <a:lnTo>
                    <a:pt x="7366" y="439420"/>
                  </a:lnTo>
                  <a:lnTo>
                    <a:pt x="7366" y="439610"/>
                  </a:lnTo>
                  <a:lnTo>
                    <a:pt x="3695" y="441388"/>
                  </a:lnTo>
                  <a:lnTo>
                    <a:pt x="0" y="443166"/>
                  </a:lnTo>
                  <a:lnTo>
                    <a:pt x="0" y="494880"/>
                  </a:lnTo>
                  <a:lnTo>
                    <a:pt x="3695" y="489470"/>
                  </a:lnTo>
                  <a:lnTo>
                    <a:pt x="6057" y="485978"/>
                  </a:lnTo>
                  <a:lnTo>
                    <a:pt x="7378" y="485165"/>
                  </a:lnTo>
                  <a:lnTo>
                    <a:pt x="9461" y="485140"/>
                  </a:lnTo>
                  <a:lnTo>
                    <a:pt x="9461" y="482600"/>
                  </a:lnTo>
                  <a:lnTo>
                    <a:pt x="11061" y="482600"/>
                  </a:lnTo>
                  <a:lnTo>
                    <a:pt x="11061" y="439420"/>
                  </a:lnTo>
                  <a:lnTo>
                    <a:pt x="11061" y="345440"/>
                  </a:lnTo>
                  <a:lnTo>
                    <a:pt x="11061" y="303530"/>
                  </a:lnTo>
                  <a:lnTo>
                    <a:pt x="11061" y="302260"/>
                  </a:lnTo>
                  <a:close/>
                </a:path>
                <a:path w="11430" h="716280">
                  <a:moveTo>
                    <a:pt x="11061" y="0"/>
                  </a:moveTo>
                  <a:lnTo>
                    <a:pt x="9639" y="0"/>
                  </a:lnTo>
                  <a:lnTo>
                    <a:pt x="9639" y="5080"/>
                  </a:lnTo>
                  <a:lnTo>
                    <a:pt x="7366" y="5080"/>
                  </a:lnTo>
                  <a:lnTo>
                    <a:pt x="7366" y="5740"/>
                  </a:lnTo>
                  <a:lnTo>
                    <a:pt x="3695" y="10871"/>
                  </a:lnTo>
                  <a:lnTo>
                    <a:pt x="1778" y="13538"/>
                  </a:lnTo>
                  <a:lnTo>
                    <a:pt x="0" y="22567"/>
                  </a:lnTo>
                  <a:lnTo>
                    <a:pt x="0" y="195491"/>
                  </a:lnTo>
                  <a:lnTo>
                    <a:pt x="1104" y="202768"/>
                  </a:lnTo>
                  <a:lnTo>
                    <a:pt x="3695" y="213106"/>
                  </a:lnTo>
                  <a:lnTo>
                    <a:pt x="5232" y="219278"/>
                  </a:lnTo>
                  <a:lnTo>
                    <a:pt x="7378" y="225399"/>
                  </a:lnTo>
                  <a:lnTo>
                    <a:pt x="7378" y="224790"/>
                  </a:lnTo>
                  <a:lnTo>
                    <a:pt x="9156" y="224790"/>
                  </a:lnTo>
                  <a:lnTo>
                    <a:pt x="9156" y="236220"/>
                  </a:lnTo>
                  <a:lnTo>
                    <a:pt x="11061" y="236220"/>
                  </a:lnTo>
                  <a:lnTo>
                    <a:pt x="11061" y="224790"/>
                  </a:lnTo>
                  <a:lnTo>
                    <a:pt x="11061" y="508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A6B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45">
              <a:extLst>
                <a:ext uri="{FF2B5EF4-FFF2-40B4-BE49-F238E27FC236}">
                  <a16:creationId xmlns:a16="http://schemas.microsoft.com/office/drawing/2014/main" id="{F98B7FC4-6317-AA08-ECF3-C0A2C0BA78B8}"/>
                </a:ext>
              </a:extLst>
            </p:cNvPr>
            <p:cNvSpPr/>
            <p:nvPr/>
          </p:nvSpPr>
          <p:spPr>
            <a:xfrm>
              <a:off x="985672" y="1873122"/>
              <a:ext cx="7620" cy="722630"/>
            </a:xfrm>
            <a:custGeom>
              <a:avLst/>
              <a:gdLst/>
              <a:ahLst/>
              <a:cxnLst/>
              <a:rect l="l" t="t" r="r" b="b"/>
              <a:pathLst>
                <a:path w="7619" h="722630">
                  <a:moveTo>
                    <a:pt x="7366" y="682828"/>
                  </a:moveTo>
                  <a:lnTo>
                    <a:pt x="3683" y="682828"/>
                  </a:lnTo>
                  <a:lnTo>
                    <a:pt x="0" y="682828"/>
                  </a:lnTo>
                  <a:lnTo>
                    <a:pt x="0" y="722198"/>
                  </a:lnTo>
                  <a:lnTo>
                    <a:pt x="3670" y="722198"/>
                  </a:lnTo>
                  <a:lnTo>
                    <a:pt x="7366" y="722198"/>
                  </a:lnTo>
                  <a:lnTo>
                    <a:pt x="7366" y="682828"/>
                  </a:lnTo>
                  <a:close/>
                </a:path>
                <a:path w="7619" h="722630">
                  <a:moveTo>
                    <a:pt x="7366" y="544830"/>
                  </a:moveTo>
                  <a:lnTo>
                    <a:pt x="4914" y="544830"/>
                  </a:lnTo>
                  <a:lnTo>
                    <a:pt x="4914" y="543560"/>
                  </a:lnTo>
                  <a:lnTo>
                    <a:pt x="3683" y="543560"/>
                  </a:lnTo>
                  <a:lnTo>
                    <a:pt x="3683" y="543433"/>
                  </a:lnTo>
                  <a:lnTo>
                    <a:pt x="0" y="541147"/>
                  </a:lnTo>
                  <a:lnTo>
                    <a:pt x="0" y="584390"/>
                  </a:lnTo>
                  <a:lnTo>
                    <a:pt x="3670" y="585050"/>
                  </a:lnTo>
                  <a:lnTo>
                    <a:pt x="3670" y="585470"/>
                  </a:lnTo>
                  <a:lnTo>
                    <a:pt x="7366" y="585470"/>
                  </a:lnTo>
                  <a:lnTo>
                    <a:pt x="7366" y="544830"/>
                  </a:lnTo>
                  <a:close/>
                </a:path>
                <a:path w="7619" h="722630">
                  <a:moveTo>
                    <a:pt x="7366" y="307340"/>
                  </a:moveTo>
                  <a:lnTo>
                    <a:pt x="3670" y="307340"/>
                  </a:lnTo>
                  <a:lnTo>
                    <a:pt x="3670" y="307784"/>
                  </a:lnTo>
                  <a:lnTo>
                    <a:pt x="0" y="308190"/>
                  </a:lnTo>
                  <a:lnTo>
                    <a:pt x="0" y="489242"/>
                  </a:lnTo>
                  <a:lnTo>
                    <a:pt x="3683" y="486956"/>
                  </a:lnTo>
                  <a:lnTo>
                    <a:pt x="3683" y="486410"/>
                  </a:lnTo>
                  <a:lnTo>
                    <a:pt x="6248" y="486410"/>
                  </a:lnTo>
                  <a:lnTo>
                    <a:pt x="6248" y="485140"/>
                  </a:lnTo>
                  <a:lnTo>
                    <a:pt x="7366" y="485140"/>
                  </a:lnTo>
                  <a:lnTo>
                    <a:pt x="7366" y="307340"/>
                  </a:lnTo>
                  <a:close/>
                </a:path>
                <a:path w="7619" h="722630">
                  <a:moveTo>
                    <a:pt x="7366" y="0"/>
                  </a:moveTo>
                  <a:lnTo>
                    <a:pt x="5486" y="0"/>
                  </a:lnTo>
                  <a:lnTo>
                    <a:pt x="5486" y="3810"/>
                  </a:lnTo>
                  <a:lnTo>
                    <a:pt x="3683" y="3810"/>
                  </a:lnTo>
                  <a:lnTo>
                    <a:pt x="1892" y="3810"/>
                  </a:lnTo>
                  <a:lnTo>
                    <a:pt x="1892" y="5080"/>
                  </a:lnTo>
                  <a:lnTo>
                    <a:pt x="850" y="5080"/>
                  </a:lnTo>
                  <a:lnTo>
                    <a:pt x="850" y="6350"/>
                  </a:lnTo>
                  <a:lnTo>
                    <a:pt x="0" y="6350"/>
                  </a:lnTo>
                  <a:lnTo>
                    <a:pt x="0" y="242570"/>
                  </a:lnTo>
                  <a:lnTo>
                    <a:pt x="2070" y="242570"/>
                  </a:lnTo>
                  <a:lnTo>
                    <a:pt x="2070" y="250190"/>
                  </a:lnTo>
                  <a:lnTo>
                    <a:pt x="3670" y="250190"/>
                  </a:lnTo>
                  <a:lnTo>
                    <a:pt x="5588" y="250190"/>
                  </a:lnTo>
                  <a:lnTo>
                    <a:pt x="5588" y="256540"/>
                  </a:lnTo>
                  <a:lnTo>
                    <a:pt x="7366" y="256540"/>
                  </a:lnTo>
                  <a:lnTo>
                    <a:pt x="7366" y="250190"/>
                  </a:lnTo>
                  <a:lnTo>
                    <a:pt x="7366" y="381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A3B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46">
              <a:extLst>
                <a:ext uri="{FF2B5EF4-FFF2-40B4-BE49-F238E27FC236}">
                  <a16:creationId xmlns:a16="http://schemas.microsoft.com/office/drawing/2014/main" id="{2A0F594B-1918-729E-000F-16317B68DC75}"/>
                </a:ext>
              </a:extLst>
            </p:cNvPr>
            <p:cNvSpPr/>
            <p:nvPr/>
          </p:nvSpPr>
          <p:spPr>
            <a:xfrm>
              <a:off x="993038" y="1868499"/>
              <a:ext cx="7620" cy="727075"/>
            </a:xfrm>
            <a:custGeom>
              <a:avLst/>
              <a:gdLst/>
              <a:ahLst/>
              <a:cxnLst/>
              <a:rect l="l" t="t" r="r" b="b"/>
              <a:pathLst>
                <a:path w="7619" h="727075">
                  <a:moveTo>
                    <a:pt x="7366" y="687451"/>
                  </a:moveTo>
                  <a:lnTo>
                    <a:pt x="3683" y="687451"/>
                  </a:lnTo>
                  <a:lnTo>
                    <a:pt x="0" y="687451"/>
                  </a:lnTo>
                  <a:lnTo>
                    <a:pt x="0" y="726821"/>
                  </a:lnTo>
                  <a:lnTo>
                    <a:pt x="3683" y="726821"/>
                  </a:lnTo>
                  <a:lnTo>
                    <a:pt x="7366" y="726821"/>
                  </a:lnTo>
                  <a:lnTo>
                    <a:pt x="7366" y="687451"/>
                  </a:lnTo>
                  <a:close/>
                </a:path>
                <a:path w="7619" h="727075">
                  <a:moveTo>
                    <a:pt x="7366" y="550951"/>
                  </a:moveTo>
                  <a:lnTo>
                    <a:pt x="3683" y="550202"/>
                  </a:lnTo>
                  <a:lnTo>
                    <a:pt x="0" y="549452"/>
                  </a:lnTo>
                  <a:lnTo>
                    <a:pt x="0" y="590334"/>
                  </a:lnTo>
                  <a:lnTo>
                    <a:pt x="3683" y="590994"/>
                  </a:lnTo>
                  <a:lnTo>
                    <a:pt x="7366" y="591654"/>
                  </a:lnTo>
                  <a:lnTo>
                    <a:pt x="7366" y="550951"/>
                  </a:lnTo>
                  <a:close/>
                </a:path>
                <a:path w="7619" h="727075">
                  <a:moveTo>
                    <a:pt x="7366" y="311150"/>
                  </a:moveTo>
                  <a:lnTo>
                    <a:pt x="3683" y="311556"/>
                  </a:lnTo>
                  <a:lnTo>
                    <a:pt x="0" y="311975"/>
                  </a:lnTo>
                  <a:lnTo>
                    <a:pt x="0" y="490181"/>
                  </a:lnTo>
                  <a:lnTo>
                    <a:pt x="3683" y="489432"/>
                  </a:lnTo>
                  <a:lnTo>
                    <a:pt x="7366" y="488683"/>
                  </a:lnTo>
                  <a:lnTo>
                    <a:pt x="7366" y="311150"/>
                  </a:lnTo>
                  <a:close/>
                </a:path>
                <a:path w="7619" h="727075">
                  <a:moveTo>
                    <a:pt x="7366" y="0"/>
                  </a:moveTo>
                  <a:lnTo>
                    <a:pt x="3683" y="2603"/>
                  </a:lnTo>
                  <a:lnTo>
                    <a:pt x="0" y="5207"/>
                  </a:lnTo>
                  <a:lnTo>
                    <a:pt x="0" y="261404"/>
                  </a:lnTo>
                  <a:lnTo>
                    <a:pt x="3683" y="267563"/>
                  </a:lnTo>
                  <a:lnTo>
                    <a:pt x="7366" y="273735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A1B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47">
              <a:extLst>
                <a:ext uri="{FF2B5EF4-FFF2-40B4-BE49-F238E27FC236}">
                  <a16:creationId xmlns:a16="http://schemas.microsoft.com/office/drawing/2014/main" id="{BA0DB6CC-E992-A8B9-3BC0-383F07A88D2E}"/>
                </a:ext>
              </a:extLst>
            </p:cNvPr>
            <p:cNvSpPr/>
            <p:nvPr/>
          </p:nvSpPr>
          <p:spPr>
            <a:xfrm>
              <a:off x="1000404" y="1866216"/>
              <a:ext cx="3810" cy="729615"/>
            </a:xfrm>
            <a:custGeom>
              <a:avLst/>
              <a:gdLst/>
              <a:ahLst/>
              <a:cxnLst/>
              <a:rect l="l" t="t" r="r" b="b"/>
              <a:pathLst>
                <a:path w="3809" h="729614">
                  <a:moveTo>
                    <a:pt x="3683" y="689735"/>
                  </a:moveTo>
                  <a:lnTo>
                    <a:pt x="0" y="689735"/>
                  </a:lnTo>
                  <a:lnTo>
                    <a:pt x="0" y="729105"/>
                  </a:lnTo>
                  <a:lnTo>
                    <a:pt x="3683" y="729105"/>
                  </a:lnTo>
                  <a:lnTo>
                    <a:pt x="3683" y="689735"/>
                  </a:lnTo>
                  <a:close/>
                </a:path>
                <a:path w="3809" h="729614">
                  <a:moveTo>
                    <a:pt x="3683" y="313006"/>
                  </a:moveTo>
                  <a:lnTo>
                    <a:pt x="0" y="313422"/>
                  </a:lnTo>
                  <a:lnTo>
                    <a:pt x="0" y="490964"/>
                  </a:lnTo>
                  <a:lnTo>
                    <a:pt x="3060" y="490345"/>
                  </a:lnTo>
                  <a:lnTo>
                    <a:pt x="3683" y="490345"/>
                  </a:lnTo>
                  <a:lnTo>
                    <a:pt x="3683" y="313006"/>
                  </a:lnTo>
                  <a:close/>
                </a:path>
                <a:path w="3809" h="729614">
                  <a:moveTo>
                    <a:pt x="3683" y="490345"/>
                  </a:moveTo>
                  <a:lnTo>
                    <a:pt x="3060" y="490345"/>
                  </a:lnTo>
                  <a:lnTo>
                    <a:pt x="3683" y="490471"/>
                  </a:lnTo>
                  <a:close/>
                </a:path>
                <a:path w="3809" h="729614">
                  <a:moveTo>
                    <a:pt x="3683" y="0"/>
                  </a:moveTo>
                  <a:lnTo>
                    <a:pt x="3034" y="125"/>
                  </a:lnTo>
                  <a:lnTo>
                    <a:pt x="0" y="2272"/>
                  </a:lnTo>
                  <a:lnTo>
                    <a:pt x="0" y="276007"/>
                  </a:lnTo>
                  <a:lnTo>
                    <a:pt x="584" y="276985"/>
                  </a:lnTo>
                  <a:lnTo>
                    <a:pt x="3683" y="281061"/>
                  </a:lnTo>
                  <a:lnTo>
                    <a:pt x="3683" y="0"/>
                  </a:lnTo>
                  <a:close/>
                </a:path>
                <a:path w="3809" h="729614">
                  <a:moveTo>
                    <a:pt x="0" y="553225"/>
                  </a:moveTo>
                  <a:lnTo>
                    <a:pt x="0" y="593934"/>
                  </a:lnTo>
                  <a:lnTo>
                    <a:pt x="3060" y="594485"/>
                  </a:lnTo>
                  <a:lnTo>
                    <a:pt x="3683" y="594373"/>
                  </a:lnTo>
                  <a:lnTo>
                    <a:pt x="3683" y="553845"/>
                  </a:lnTo>
                  <a:lnTo>
                    <a:pt x="3060" y="553845"/>
                  </a:lnTo>
                  <a:lnTo>
                    <a:pt x="0" y="553225"/>
                  </a:lnTo>
                  <a:close/>
                </a:path>
                <a:path w="3809" h="729614">
                  <a:moveTo>
                    <a:pt x="3683" y="553718"/>
                  </a:moveTo>
                  <a:lnTo>
                    <a:pt x="3060" y="553845"/>
                  </a:lnTo>
                  <a:lnTo>
                    <a:pt x="3683" y="553845"/>
                  </a:lnTo>
                  <a:close/>
                </a:path>
              </a:pathLst>
            </a:custGeom>
            <a:solidFill>
              <a:srgbClr val="A1BB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48">
              <a:extLst>
                <a:ext uri="{FF2B5EF4-FFF2-40B4-BE49-F238E27FC236}">
                  <a16:creationId xmlns:a16="http://schemas.microsoft.com/office/drawing/2014/main" id="{9ED5C1EB-FCD7-C688-832B-DAC26262AB72}"/>
                </a:ext>
              </a:extLst>
            </p:cNvPr>
            <p:cNvSpPr/>
            <p:nvPr/>
          </p:nvSpPr>
          <p:spPr>
            <a:xfrm>
              <a:off x="1004087" y="1864232"/>
              <a:ext cx="7620" cy="731520"/>
            </a:xfrm>
            <a:custGeom>
              <a:avLst/>
              <a:gdLst/>
              <a:ahLst/>
              <a:cxnLst/>
              <a:rect l="l" t="t" r="r" b="b"/>
              <a:pathLst>
                <a:path w="7619" h="731519">
                  <a:moveTo>
                    <a:pt x="7366" y="691718"/>
                  </a:moveTo>
                  <a:lnTo>
                    <a:pt x="3683" y="691718"/>
                  </a:lnTo>
                  <a:lnTo>
                    <a:pt x="0" y="691718"/>
                  </a:lnTo>
                  <a:lnTo>
                    <a:pt x="0" y="731088"/>
                  </a:lnTo>
                  <a:lnTo>
                    <a:pt x="3670" y="731088"/>
                  </a:lnTo>
                  <a:lnTo>
                    <a:pt x="7366" y="731088"/>
                  </a:lnTo>
                  <a:lnTo>
                    <a:pt x="7366" y="691718"/>
                  </a:lnTo>
                  <a:close/>
                </a:path>
                <a:path w="7619" h="731519">
                  <a:moveTo>
                    <a:pt x="7366" y="554215"/>
                  </a:moveTo>
                  <a:lnTo>
                    <a:pt x="3683" y="554964"/>
                  </a:lnTo>
                  <a:lnTo>
                    <a:pt x="0" y="555713"/>
                  </a:lnTo>
                  <a:lnTo>
                    <a:pt x="0" y="596366"/>
                  </a:lnTo>
                  <a:lnTo>
                    <a:pt x="3683" y="595706"/>
                  </a:lnTo>
                  <a:lnTo>
                    <a:pt x="7366" y="595033"/>
                  </a:lnTo>
                  <a:lnTo>
                    <a:pt x="7366" y="554215"/>
                  </a:lnTo>
                  <a:close/>
                </a:path>
                <a:path w="7619" h="731519">
                  <a:moveTo>
                    <a:pt x="7366" y="314960"/>
                  </a:moveTo>
                  <a:lnTo>
                    <a:pt x="3683" y="314960"/>
                  </a:lnTo>
                  <a:lnTo>
                    <a:pt x="3683" y="314579"/>
                  </a:lnTo>
                  <a:lnTo>
                    <a:pt x="0" y="314998"/>
                  </a:lnTo>
                  <a:lnTo>
                    <a:pt x="0" y="492455"/>
                  </a:lnTo>
                  <a:lnTo>
                    <a:pt x="3683" y="493204"/>
                  </a:lnTo>
                  <a:lnTo>
                    <a:pt x="3683" y="492760"/>
                  </a:lnTo>
                  <a:lnTo>
                    <a:pt x="4635" y="492760"/>
                  </a:lnTo>
                  <a:lnTo>
                    <a:pt x="4635" y="494030"/>
                  </a:lnTo>
                  <a:lnTo>
                    <a:pt x="7366" y="494030"/>
                  </a:lnTo>
                  <a:lnTo>
                    <a:pt x="7366" y="492760"/>
                  </a:lnTo>
                  <a:lnTo>
                    <a:pt x="7366" y="314960"/>
                  </a:lnTo>
                  <a:close/>
                </a:path>
                <a:path w="7619" h="731519">
                  <a:moveTo>
                    <a:pt x="7366" y="0"/>
                  </a:moveTo>
                  <a:lnTo>
                    <a:pt x="6985" y="0"/>
                  </a:lnTo>
                  <a:lnTo>
                    <a:pt x="6985" y="1270"/>
                  </a:lnTo>
                  <a:lnTo>
                    <a:pt x="3670" y="1270"/>
                  </a:lnTo>
                  <a:lnTo>
                    <a:pt x="0" y="1993"/>
                  </a:lnTo>
                  <a:lnTo>
                    <a:pt x="0" y="283044"/>
                  </a:lnTo>
                  <a:lnTo>
                    <a:pt x="3670" y="287883"/>
                  </a:lnTo>
                  <a:lnTo>
                    <a:pt x="3670" y="288290"/>
                  </a:lnTo>
                  <a:lnTo>
                    <a:pt x="5422" y="288290"/>
                  </a:lnTo>
                  <a:lnTo>
                    <a:pt x="5422" y="292100"/>
                  </a:lnTo>
                  <a:lnTo>
                    <a:pt x="7366" y="292100"/>
                  </a:lnTo>
                  <a:lnTo>
                    <a:pt x="7366" y="288290"/>
                  </a:lnTo>
                  <a:lnTo>
                    <a:pt x="7366" y="127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9DB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49">
              <a:extLst>
                <a:ext uri="{FF2B5EF4-FFF2-40B4-BE49-F238E27FC236}">
                  <a16:creationId xmlns:a16="http://schemas.microsoft.com/office/drawing/2014/main" id="{59C35A43-2A56-E162-AADC-4D1FD9B38DEE}"/>
                </a:ext>
              </a:extLst>
            </p:cNvPr>
            <p:cNvSpPr/>
            <p:nvPr/>
          </p:nvSpPr>
          <p:spPr>
            <a:xfrm>
              <a:off x="1011453" y="1864086"/>
              <a:ext cx="3810" cy="731520"/>
            </a:xfrm>
            <a:custGeom>
              <a:avLst/>
              <a:gdLst/>
              <a:ahLst/>
              <a:cxnLst/>
              <a:rect l="l" t="t" r="r" b="b"/>
              <a:pathLst>
                <a:path w="3809" h="731519">
                  <a:moveTo>
                    <a:pt x="3683" y="691865"/>
                  </a:moveTo>
                  <a:lnTo>
                    <a:pt x="0" y="691865"/>
                  </a:lnTo>
                  <a:lnTo>
                    <a:pt x="0" y="731235"/>
                  </a:lnTo>
                  <a:lnTo>
                    <a:pt x="3683" y="731235"/>
                  </a:lnTo>
                  <a:lnTo>
                    <a:pt x="3683" y="691865"/>
                  </a:lnTo>
                  <a:close/>
                </a:path>
                <a:path w="3809" h="731519">
                  <a:moveTo>
                    <a:pt x="3683" y="314288"/>
                  </a:moveTo>
                  <a:lnTo>
                    <a:pt x="0" y="314492"/>
                  </a:lnTo>
                  <a:lnTo>
                    <a:pt x="0" y="494094"/>
                  </a:lnTo>
                  <a:lnTo>
                    <a:pt x="3683" y="494840"/>
                  </a:lnTo>
                  <a:lnTo>
                    <a:pt x="3683" y="314288"/>
                  </a:lnTo>
                  <a:close/>
                </a:path>
                <a:path w="3809" h="731519">
                  <a:moveTo>
                    <a:pt x="3683" y="0"/>
                  </a:moveTo>
                  <a:lnTo>
                    <a:pt x="0" y="710"/>
                  </a:lnTo>
                  <a:lnTo>
                    <a:pt x="0" y="292757"/>
                  </a:lnTo>
                  <a:lnTo>
                    <a:pt x="3683" y="297035"/>
                  </a:lnTo>
                  <a:lnTo>
                    <a:pt x="3683" y="206789"/>
                  </a:lnTo>
                  <a:lnTo>
                    <a:pt x="1879" y="196565"/>
                  </a:lnTo>
                  <a:lnTo>
                    <a:pt x="3683" y="196565"/>
                  </a:lnTo>
                  <a:lnTo>
                    <a:pt x="3683" y="155925"/>
                  </a:lnTo>
                  <a:lnTo>
                    <a:pt x="1396" y="155925"/>
                  </a:lnTo>
                  <a:lnTo>
                    <a:pt x="1396" y="42895"/>
                  </a:lnTo>
                  <a:lnTo>
                    <a:pt x="3683" y="41016"/>
                  </a:lnTo>
                  <a:lnTo>
                    <a:pt x="3683" y="0"/>
                  </a:lnTo>
                  <a:close/>
                </a:path>
                <a:path w="3809" h="731519">
                  <a:moveTo>
                    <a:pt x="3683" y="553609"/>
                  </a:moveTo>
                  <a:lnTo>
                    <a:pt x="0" y="554356"/>
                  </a:lnTo>
                  <a:lnTo>
                    <a:pt x="0" y="595178"/>
                  </a:lnTo>
                  <a:lnTo>
                    <a:pt x="3683" y="594516"/>
                  </a:lnTo>
                  <a:lnTo>
                    <a:pt x="3683" y="553609"/>
                  </a:lnTo>
                  <a:close/>
                </a:path>
              </a:pathLst>
            </a:custGeom>
            <a:solidFill>
              <a:srgbClr val="9D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0">
              <a:extLst>
                <a:ext uri="{FF2B5EF4-FFF2-40B4-BE49-F238E27FC236}">
                  <a16:creationId xmlns:a16="http://schemas.microsoft.com/office/drawing/2014/main" id="{DC84C026-84D4-0310-78A1-8C771F9BEB72}"/>
                </a:ext>
              </a:extLst>
            </p:cNvPr>
            <p:cNvSpPr/>
            <p:nvPr/>
          </p:nvSpPr>
          <p:spPr>
            <a:xfrm>
              <a:off x="1015123" y="186267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280"/>
                  </a:moveTo>
                  <a:lnTo>
                    <a:pt x="3695" y="693280"/>
                  </a:lnTo>
                  <a:lnTo>
                    <a:pt x="0" y="693280"/>
                  </a:lnTo>
                  <a:lnTo>
                    <a:pt x="0" y="732650"/>
                  </a:lnTo>
                  <a:lnTo>
                    <a:pt x="3695" y="732650"/>
                  </a:lnTo>
                  <a:lnTo>
                    <a:pt x="7378" y="732650"/>
                  </a:lnTo>
                  <a:lnTo>
                    <a:pt x="7378" y="693280"/>
                  </a:lnTo>
                  <a:close/>
                </a:path>
                <a:path w="7619" h="732789">
                  <a:moveTo>
                    <a:pt x="7378" y="550824"/>
                  </a:moveTo>
                  <a:lnTo>
                    <a:pt x="3695" y="553110"/>
                  </a:lnTo>
                  <a:lnTo>
                    <a:pt x="863" y="554850"/>
                  </a:lnTo>
                  <a:lnTo>
                    <a:pt x="0" y="555028"/>
                  </a:lnTo>
                  <a:lnTo>
                    <a:pt x="0" y="595934"/>
                  </a:lnTo>
                  <a:lnTo>
                    <a:pt x="3695" y="595274"/>
                  </a:lnTo>
                  <a:lnTo>
                    <a:pt x="7378" y="594614"/>
                  </a:lnTo>
                  <a:lnTo>
                    <a:pt x="7378" y="550824"/>
                  </a:lnTo>
                  <a:close/>
                </a:path>
                <a:path w="7619" h="732789">
                  <a:moveTo>
                    <a:pt x="7378" y="315302"/>
                  </a:moveTo>
                  <a:lnTo>
                    <a:pt x="3695" y="315506"/>
                  </a:lnTo>
                  <a:lnTo>
                    <a:pt x="0" y="315709"/>
                  </a:lnTo>
                  <a:lnTo>
                    <a:pt x="0" y="496265"/>
                  </a:lnTo>
                  <a:lnTo>
                    <a:pt x="863" y="496430"/>
                  </a:lnTo>
                  <a:lnTo>
                    <a:pt x="3695" y="498182"/>
                  </a:lnTo>
                  <a:lnTo>
                    <a:pt x="7378" y="500468"/>
                  </a:lnTo>
                  <a:lnTo>
                    <a:pt x="7378" y="315302"/>
                  </a:lnTo>
                  <a:close/>
                </a:path>
                <a:path w="7619" h="732789">
                  <a:moveTo>
                    <a:pt x="7378" y="234061"/>
                  </a:moveTo>
                  <a:lnTo>
                    <a:pt x="3695" y="224104"/>
                  </a:lnTo>
                  <a:lnTo>
                    <a:pt x="2006" y="219570"/>
                  </a:lnTo>
                  <a:lnTo>
                    <a:pt x="0" y="208216"/>
                  </a:lnTo>
                  <a:lnTo>
                    <a:pt x="0" y="298462"/>
                  </a:lnTo>
                  <a:lnTo>
                    <a:pt x="3695" y="302729"/>
                  </a:lnTo>
                  <a:lnTo>
                    <a:pt x="6451" y="305930"/>
                  </a:lnTo>
                  <a:lnTo>
                    <a:pt x="7378" y="306705"/>
                  </a:lnTo>
                  <a:lnTo>
                    <a:pt x="7378" y="234061"/>
                  </a:lnTo>
                  <a:close/>
                </a:path>
                <a:path w="7619" h="732789">
                  <a:moveTo>
                    <a:pt x="7378" y="157340"/>
                  </a:moveTo>
                  <a:lnTo>
                    <a:pt x="3695" y="157340"/>
                  </a:lnTo>
                  <a:lnTo>
                    <a:pt x="0" y="157340"/>
                  </a:lnTo>
                  <a:lnTo>
                    <a:pt x="0" y="197980"/>
                  </a:lnTo>
                  <a:lnTo>
                    <a:pt x="3695" y="197980"/>
                  </a:lnTo>
                  <a:lnTo>
                    <a:pt x="7378" y="197980"/>
                  </a:lnTo>
                  <a:lnTo>
                    <a:pt x="7378" y="15734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711"/>
                  </a:lnTo>
                  <a:lnTo>
                    <a:pt x="0" y="1422"/>
                  </a:lnTo>
                  <a:lnTo>
                    <a:pt x="0" y="42443"/>
                  </a:lnTo>
                  <a:lnTo>
                    <a:pt x="2362" y="40500"/>
                  </a:lnTo>
                  <a:lnTo>
                    <a:pt x="3695" y="40500"/>
                  </a:lnTo>
                  <a:lnTo>
                    <a:pt x="7378" y="4050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9BB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1">
              <a:extLst>
                <a:ext uri="{FF2B5EF4-FFF2-40B4-BE49-F238E27FC236}">
                  <a16:creationId xmlns:a16="http://schemas.microsoft.com/office/drawing/2014/main" id="{AD6E54D8-87AB-891D-8129-4C3E0C5D5AF2}"/>
                </a:ext>
              </a:extLst>
            </p:cNvPr>
            <p:cNvSpPr/>
            <p:nvPr/>
          </p:nvSpPr>
          <p:spPr>
            <a:xfrm>
              <a:off x="1022502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536524"/>
                  </a:moveTo>
                  <a:lnTo>
                    <a:pt x="10655" y="538480"/>
                  </a:lnTo>
                  <a:lnTo>
                    <a:pt x="7366" y="543318"/>
                  </a:lnTo>
                  <a:lnTo>
                    <a:pt x="3733" y="548640"/>
                  </a:lnTo>
                  <a:lnTo>
                    <a:pt x="3683" y="585012"/>
                  </a:lnTo>
                  <a:lnTo>
                    <a:pt x="3683" y="548678"/>
                  </a:lnTo>
                  <a:lnTo>
                    <a:pt x="0" y="550964"/>
                  </a:lnTo>
                  <a:lnTo>
                    <a:pt x="0" y="594753"/>
                  </a:lnTo>
                  <a:lnTo>
                    <a:pt x="3683" y="594093"/>
                  </a:lnTo>
                  <a:lnTo>
                    <a:pt x="7366" y="593432"/>
                  </a:lnTo>
                  <a:lnTo>
                    <a:pt x="9207" y="593090"/>
                  </a:lnTo>
                  <a:lnTo>
                    <a:pt x="11049" y="591781"/>
                  </a:lnTo>
                  <a:lnTo>
                    <a:pt x="11049" y="536524"/>
                  </a:lnTo>
                  <a:close/>
                </a:path>
                <a:path w="11430" h="732789">
                  <a:moveTo>
                    <a:pt x="11049" y="256349"/>
                  </a:moveTo>
                  <a:lnTo>
                    <a:pt x="7366" y="249593"/>
                  </a:lnTo>
                  <a:lnTo>
                    <a:pt x="3683" y="242862"/>
                  </a:lnTo>
                  <a:lnTo>
                    <a:pt x="2159" y="240030"/>
                  </a:lnTo>
                  <a:lnTo>
                    <a:pt x="0" y="234200"/>
                  </a:lnTo>
                  <a:lnTo>
                    <a:pt x="0" y="306844"/>
                  </a:lnTo>
                  <a:lnTo>
                    <a:pt x="2146" y="308610"/>
                  </a:lnTo>
                  <a:lnTo>
                    <a:pt x="3670" y="309854"/>
                  </a:lnTo>
                  <a:lnTo>
                    <a:pt x="5295" y="311150"/>
                  </a:lnTo>
                  <a:lnTo>
                    <a:pt x="7366" y="313588"/>
                  </a:lnTo>
                  <a:lnTo>
                    <a:pt x="8547" y="314960"/>
                  </a:lnTo>
                  <a:lnTo>
                    <a:pt x="7366" y="315036"/>
                  </a:lnTo>
                  <a:lnTo>
                    <a:pt x="3683" y="315239"/>
                  </a:lnTo>
                  <a:lnTo>
                    <a:pt x="0" y="315442"/>
                  </a:lnTo>
                  <a:lnTo>
                    <a:pt x="0" y="500608"/>
                  </a:lnTo>
                  <a:lnTo>
                    <a:pt x="3683" y="502894"/>
                  </a:lnTo>
                  <a:lnTo>
                    <a:pt x="3683" y="466305"/>
                  </a:lnTo>
                  <a:lnTo>
                    <a:pt x="3733" y="502920"/>
                  </a:lnTo>
                  <a:lnTo>
                    <a:pt x="7366" y="508254"/>
                  </a:lnTo>
                  <a:lnTo>
                    <a:pt x="10655" y="513080"/>
                  </a:lnTo>
                  <a:lnTo>
                    <a:pt x="11049" y="515048"/>
                  </a:lnTo>
                  <a:lnTo>
                    <a:pt x="11049" y="460717"/>
                  </a:lnTo>
                  <a:lnTo>
                    <a:pt x="7366" y="458927"/>
                  </a:lnTo>
                  <a:lnTo>
                    <a:pt x="3683" y="457161"/>
                  </a:lnTo>
                  <a:lnTo>
                    <a:pt x="1181" y="455930"/>
                  </a:lnTo>
                  <a:lnTo>
                    <a:pt x="1181" y="355600"/>
                  </a:lnTo>
                  <a:lnTo>
                    <a:pt x="3683" y="354711"/>
                  </a:lnTo>
                  <a:lnTo>
                    <a:pt x="4711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256349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698" y="0"/>
                  </a:lnTo>
                  <a:lnTo>
                    <a:pt x="0" y="139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98B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">
              <a:extLst>
                <a:ext uri="{FF2B5EF4-FFF2-40B4-BE49-F238E27FC236}">
                  <a16:creationId xmlns:a16="http://schemas.microsoft.com/office/drawing/2014/main" id="{A53E4FC9-82BD-11ED-DE0D-D2001C0BCDD2}"/>
                </a:ext>
              </a:extLst>
            </p:cNvPr>
            <p:cNvSpPr/>
            <p:nvPr/>
          </p:nvSpPr>
          <p:spPr>
            <a:xfrm>
              <a:off x="1033538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464286"/>
                  </a:moveTo>
                  <a:lnTo>
                    <a:pt x="3695" y="462495"/>
                  </a:lnTo>
                  <a:lnTo>
                    <a:pt x="0" y="460717"/>
                  </a:lnTo>
                  <a:lnTo>
                    <a:pt x="0" y="515048"/>
                  </a:lnTo>
                  <a:lnTo>
                    <a:pt x="2159" y="525780"/>
                  </a:lnTo>
                  <a:lnTo>
                    <a:pt x="0" y="536524"/>
                  </a:lnTo>
                  <a:lnTo>
                    <a:pt x="0" y="591781"/>
                  </a:lnTo>
                  <a:lnTo>
                    <a:pt x="3695" y="589153"/>
                  </a:lnTo>
                  <a:lnTo>
                    <a:pt x="7378" y="586524"/>
                  </a:lnTo>
                  <a:lnTo>
                    <a:pt x="7378" y="464286"/>
                  </a:lnTo>
                  <a:close/>
                </a:path>
                <a:path w="7619" h="732789">
                  <a:moveTo>
                    <a:pt x="7378" y="266280"/>
                  </a:moveTo>
                  <a:lnTo>
                    <a:pt x="3695" y="262077"/>
                  </a:lnTo>
                  <a:lnTo>
                    <a:pt x="2184" y="260350"/>
                  </a:lnTo>
                  <a:lnTo>
                    <a:pt x="0" y="25634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266280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96B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">
              <a:extLst>
                <a:ext uri="{FF2B5EF4-FFF2-40B4-BE49-F238E27FC236}">
                  <a16:creationId xmlns:a16="http://schemas.microsoft.com/office/drawing/2014/main" id="{40EA9657-849C-516B-9DD8-E34FACA4702E}"/>
                </a:ext>
              </a:extLst>
            </p:cNvPr>
            <p:cNvSpPr/>
            <p:nvPr/>
          </p:nvSpPr>
          <p:spPr>
            <a:xfrm>
              <a:off x="1040904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72808"/>
                  </a:moveTo>
                  <a:lnTo>
                    <a:pt x="7378" y="469442"/>
                  </a:lnTo>
                  <a:lnTo>
                    <a:pt x="3746" y="466090"/>
                  </a:lnTo>
                  <a:lnTo>
                    <a:pt x="0" y="464286"/>
                  </a:lnTo>
                  <a:lnTo>
                    <a:pt x="0" y="586524"/>
                  </a:lnTo>
                  <a:lnTo>
                    <a:pt x="3695" y="583895"/>
                  </a:lnTo>
                  <a:lnTo>
                    <a:pt x="7378" y="581253"/>
                  </a:lnTo>
                  <a:lnTo>
                    <a:pt x="11061" y="578624"/>
                  </a:lnTo>
                  <a:lnTo>
                    <a:pt x="11061" y="472808"/>
                  </a:lnTo>
                  <a:close/>
                </a:path>
                <a:path w="11430" h="732789">
                  <a:moveTo>
                    <a:pt x="11061" y="278384"/>
                  </a:moveTo>
                  <a:lnTo>
                    <a:pt x="9271" y="276860"/>
                  </a:lnTo>
                  <a:lnTo>
                    <a:pt x="7378" y="274726"/>
                  </a:lnTo>
                  <a:lnTo>
                    <a:pt x="3695" y="270497"/>
                  </a:lnTo>
                  <a:lnTo>
                    <a:pt x="0" y="266280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278384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93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4">
              <a:extLst>
                <a:ext uri="{FF2B5EF4-FFF2-40B4-BE49-F238E27FC236}">
                  <a16:creationId xmlns:a16="http://schemas.microsoft.com/office/drawing/2014/main" id="{E2ECB43E-F547-8FFB-FDC8-A6988BB70976}"/>
                </a:ext>
              </a:extLst>
            </p:cNvPr>
            <p:cNvSpPr/>
            <p:nvPr/>
          </p:nvSpPr>
          <p:spPr>
            <a:xfrm>
              <a:off x="1051966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79564"/>
                  </a:moveTo>
                  <a:lnTo>
                    <a:pt x="3683" y="476186"/>
                  </a:lnTo>
                  <a:lnTo>
                    <a:pt x="0" y="472808"/>
                  </a:lnTo>
                  <a:lnTo>
                    <a:pt x="0" y="578624"/>
                  </a:lnTo>
                  <a:lnTo>
                    <a:pt x="2844" y="576580"/>
                  </a:lnTo>
                  <a:lnTo>
                    <a:pt x="3683" y="575373"/>
                  </a:lnTo>
                  <a:lnTo>
                    <a:pt x="7366" y="569976"/>
                  </a:lnTo>
                  <a:lnTo>
                    <a:pt x="7366" y="479564"/>
                  </a:lnTo>
                  <a:close/>
                </a:path>
                <a:path w="7619" h="732789">
                  <a:moveTo>
                    <a:pt x="7366" y="284632"/>
                  </a:moveTo>
                  <a:lnTo>
                    <a:pt x="3683" y="281508"/>
                  </a:lnTo>
                  <a:lnTo>
                    <a:pt x="0" y="278384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66" y="354330"/>
                  </a:lnTo>
                  <a:lnTo>
                    <a:pt x="7366" y="284632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91B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5">
              <a:extLst>
                <a:ext uri="{FF2B5EF4-FFF2-40B4-BE49-F238E27FC236}">
                  <a16:creationId xmlns:a16="http://schemas.microsoft.com/office/drawing/2014/main" id="{BDD51098-D09C-7BED-446E-FA06F7770A9F}"/>
                </a:ext>
              </a:extLst>
            </p:cNvPr>
            <p:cNvSpPr/>
            <p:nvPr/>
          </p:nvSpPr>
          <p:spPr>
            <a:xfrm>
              <a:off x="1059332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0" y="284627"/>
                  </a:moveTo>
                  <a:lnTo>
                    <a:pt x="0" y="354330"/>
                  </a:lnTo>
                  <a:lnTo>
                    <a:pt x="3683" y="354330"/>
                  </a:lnTo>
                  <a:lnTo>
                    <a:pt x="3683" y="287751"/>
                  </a:lnTo>
                  <a:lnTo>
                    <a:pt x="0" y="284627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0" y="479553"/>
                  </a:moveTo>
                  <a:lnTo>
                    <a:pt x="0" y="569970"/>
                  </a:lnTo>
                  <a:lnTo>
                    <a:pt x="3683" y="564573"/>
                  </a:lnTo>
                  <a:lnTo>
                    <a:pt x="3683" y="484574"/>
                  </a:lnTo>
                  <a:lnTo>
                    <a:pt x="1936" y="481330"/>
                  </a:lnTo>
                  <a:lnTo>
                    <a:pt x="0" y="479553"/>
                  </a:lnTo>
                  <a:close/>
                </a:path>
              </a:pathLst>
            </a:custGeom>
            <a:solidFill>
              <a:srgbClr val="8EB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6">
              <a:extLst>
                <a:ext uri="{FF2B5EF4-FFF2-40B4-BE49-F238E27FC236}">
                  <a16:creationId xmlns:a16="http://schemas.microsoft.com/office/drawing/2014/main" id="{3C81E7E1-74E7-370B-006D-AFF61C7AE151}"/>
                </a:ext>
              </a:extLst>
            </p:cNvPr>
            <p:cNvSpPr/>
            <p:nvPr/>
          </p:nvSpPr>
          <p:spPr>
            <a:xfrm>
              <a:off x="1063015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98259"/>
                  </a:moveTo>
                  <a:lnTo>
                    <a:pt x="3683" y="491451"/>
                  </a:lnTo>
                  <a:lnTo>
                    <a:pt x="0" y="484581"/>
                  </a:lnTo>
                  <a:lnTo>
                    <a:pt x="0" y="564578"/>
                  </a:lnTo>
                  <a:lnTo>
                    <a:pt x="3683" y="559181"/>
                  </a:lnTo>
                  <a:lnTo>
                    <a:pt x="7366" y="553783"/>
                  </a:lnTo>
                  <a:lnTo>
                    <a:pt x="7366" y="498259"/>
                  </a:lnTo>
                  <a:close/>
                </a:path>
                <a:path w="7619" h="732789">
                  <a:moveTo>
                    <a:pt x="7366" y="293763"/>
                  </a:moveTo>
                  <a:lnTo>
                    <a:pt x="6616" y="293370"/>
                  </a:lnTo>
                  <a:lnTo>
                    <a:pt x="3683" y="290893"/>
                  </a:lnTo>
                  <a:lnTo>
                    <a:pt x="0" y="287756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93763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D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7">
              <a:extLst>
                <a:ext uri="{FF2B5EF4-FFF2-40B4-BE49-F238E27FC236}">
                  <a16:creationId xmlns:a16="http://schemas.microsoft.com/office/drawing/2014/main" id="{FC020A93-1B91-C2B3-1A0F-A71B823CF1A2}"/>
                </a:ext>
              </a:extLst>
            </p:cNvPr>
            <p:cNvSpPr/>
            <p:nvPr/>
          </p:nvSpPr>
          <p:spPr>
            <a:xfrm>
              <a:off x="107038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5765" y="525780"/>
                  </a:moveTo>
                  <a:lnTo>
                    <a:pt x="3683" y="513118"/>
                  </a:lnTo>
                  <a:lnTo>
                    <a:pt x="1816" y="501650"/>
                  </a:lnTo>
                  <a:lnTo>
                    <a:pt x="0" y="498259"/>
                  </a:lnTo>
                  <a:lnTo>
                    <a:pt x="0" y="553783"/>
                  </a:lnTo>
                  <a:lnTo>
                    <a:pt x="3683" y="535952"/>
                  </a:lnTo>
                  <a:lnTo>
                    <a:pt x="5765" y="525780"/>
                  </a:lnTo>
                  <a:close/>
                </a:path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297611"/>
                  </a:moveTo>
                  <a:lnTo>
                    <a:pt x="3683" y="295706"/>
                  </a:lnTo>
                  <a:lnTo>
                    <a:pt x="0" y="293763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97611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88188"/>
                  </a:moveTo>
                  <a:lnTo>
                    <a:pt x="5994" y="90170"/>
                  </a:lnTo>
                  <a:lnTo>
                    <a:pt x="4419" y="97790"/>
                  </a:lnTo>
                  <a:lnTo>
                    <a:pt x="5994" y="106680"/>
                  </a:lnTo>
                  <a:lnTo>
                    <a:pt x="7366" y="108673"/>
                  </a:lnTo>
                  <a:lnTo>
                    <a:pt x="7366" y="88188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BA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8">
              <a:extLst>
                <a:ext uri="{FF2B5EF4-FFF2-40B4-BE49-F238E27FC236}">
                  <a16:creationId xmlns:a16="http://schemas.microsoft.com/office/drawing/2014/main" id="{810391D5-7874-ED49-ED48-F3FD38139AE3}"/>
                </a:ext>
              </a:extLst>
            </p:cNvPr>
            <p:cNvSpPr/>
            <p:nvPr/>
          </p:nvSpPr>
          <p:spPr>
            <a:xfrm>
              <a:off x="1077747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03390"/>
                  </a:moveTo>
                  <a:lnTo>
                    <a:pt x="7366" y="301459"/>
                  </a:lnTo>
                  <a:lnTo>
                    <a:pt x="3683" y="299554"/>
                  </a:lnTo>
                  <a:lnTo>
                    <a:pt x="0" y="297611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303390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9476"/>
                  </a:moveTo>
                  <a:lnTo>
                    <a:pt x="9385" y="80010"/>
                  </a:lnTo>
                  <a:lnTo>
                    <a:pt x="7366" y="81216"/>
                  </a:lnTo>
                  <a:lnTo>
                    <a:pt x="3683" y="83400"/>
                  </a:lnTo>
                  <a:lnTo>
                    <a:pt x="2959" y="83820"/>
                  </a:lnTo>
                  <a:lnTo>
                    <a:pt x="0" y="88188"/>
                  </a:lnTo>
                  <a:lnTo>
                    <a:pt x="0" y="108673"/>
                  </a:lnTo>
                  <a:lnTo>
                    <a:pt x="2959" y="113030"/>
                  </a:lnTo>
                  <a:lnTo>
                    <a:pt x="3670" y="113461"/>
                  </a:lnTo>
                  <a:lnTo>
                    <a:pt x="7366" y="115646"/>
                  </a:lnTo>
                  <a:lnTo>
                    <a:pt x="9385" y="116840"/>
                  </a:lnTo>
                  <a:lnTo>
                    <a:pt x="11049" y="117119"/>
                  </a:lnTo>
                  <a:lnTo>
                    <a:pt x="11049" y="79476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88AD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9">
              <a:extLst>
                <a:ext uri="{FF2B5EF4-FFF2-40B4-BE49-F238E27FC236}">
                  <a16:creationId xmlns:a16="http://schemas.microsoft.com/office/drawing/2014/main" id="{911F4293-11C1-3AC4-37CF-4F907C60498C}"/>
                </a:ext>
              </a:extLst>
            </p:cNvPr>
            <p:cNvSpPr/>
            <p:nvPr/>
          </p:nvSpPr>
          <p:spPr>
            <a:xfrm>
              <a:off x="1088796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06298"/>
                  </a:moveTo>
                  <a:lnTo>
                    <a:pt x="3683" y="305130"/>
                  </a:lnTo>
                  <a:lnTo>
                    <a:pt x="2717" y="304800"/>
                  </a:lnTo>
                  <a:lnTo>
                    <a:pt x="0" y="303390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06298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6210" y="77470"/>
                  </a:lnTo>
                  <a:lnTo>
                    <a:pt x="3683" y="78295"/>
                  </a:lnTo>
                  <a:lnTo>
                    <a:pt x="0" y="79476"/>
                  </a:lnTo>
                  <a:lnTo>
                    <a:pt x="0" y="117119"/>
                  </a:lnTo>
                  <a:lnTo>
                    <a:pt x="3670" y="117703"/>
                  </a:lnTo>
                  <a:lnTo>
                    <a:pt x="621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85A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60">
              <a:extLst>
                <a:ext uri="{FF2B5EF4-FFF2-40B4-BE49-F238E27FC236}">
                  <a16:creationId xmlns:a16="http://schemas.microsoft.com/office/drawing/2014/main" id="{D38F144E-ECE2-07D1-9C03-C789631E976B}"/>
                </a:ext>
              </a:extLst>
            </p:cNvPr>
            <p:cNvSpPr/>
            <p:nvPr/>
          </p:nvSpPr>
          <p:spPr>
            <a:xfrm>
              <a:off x="1096162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7479"/>
                  </a:moveTo>
                  <a:lnTo>
                    <a:pt x="0" y="306298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7479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3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61">
              <a:extLst>
                <a:ext uri="{FF2B5EF4-FFF2-40B4-BE49-F238E27FC236}">
                  <a16:creationId xmlns:a16="http://schemas.microsoft.com/office/drawing/2014/main" id="{F739314A-40CE-AB27-C35D-6557FC3AD493}"/>
                </a:ext>
              </a:extLst>
            </p:cNvPr>
            <p:cNvSpPr/>
            <p:nvPr/>
          </p:nvSpPr>
          <p:spPr>
            <a:xfrm>
              <a:off x="1099832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09841"/>
                  </a:moveTo>
                  <a:lnTo>
                    <a:pt x="3695" y="308660"/>
                  </a:lnTo>
                  <a:lnTo>
                    <a:pt x="0" y="30747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09841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7470"/>
                  </a:move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78" y="118110"/>
                  </a:lnTo>
                  <a:lnTo>
                    <a:pt x="7378" y="7747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3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62">
              <a:extLst>
                <a:ext uri="{FF2B5EF4-FFF2-40B4-BE49-F238E27FC236}">
                  <a16:creationId xmlns:a16="http://schemas.microsoft.com/office/drawing/2014/main" id="{28719707-7CB4-B496-D45E-440BC597BDFC}"/>
                </a:ext>
              </a:extLst>
            </p:cNvPr>
            <p:cNvSpPr/>
            <p:nvPr/>
          </p:nvSpPr>
          <p:spPr>
            <a:xfrm>
              <a:off x="1107198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12204"/>
                  </a:moveTo>
                  <a:lnTo>
                    <a:pt x="3695" y="311023"/>
                  </a:lnTo>
                  <a:lnTo>
                    <a:pt x="0" y="309841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12204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7470"/>
                  </a:move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78" y="118110"/>
                  </a:lnTo>
                  <a:lnTo>
                    <a:pt x="7378" y="7747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0A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63">
              <a:extLst>
                <a:ext uri="{FF2B5EF4-FFF2-40B4-BE49-F238E27FC236}">
                  <a16:creationId xmlns:a16="http://schemas.microsoft.com/office/drawing/2014/main" id="{8C98CC57-C3C8-9AD6-3714-9340A9CBEB77}"/>
                </a:ext>
              </a:extLst>
            </p:cNvPr>
            <p:cNvSpPr/>
            <p:nvPr/>
          </p:nvSpPr>
          <p:spPr>
            <a:xfrm>
              <a:off x="1114577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3105"/>
                  </a:moveTo>
                  <a:lnTo>
                    <a:pt x="3683" y="312737"/>
                  </a:lnTo>
                  <a:lnTo>
                    <a:pt x="685" y="312420"/>
                  </a:lnTo>
                  <a:lnTo>
                    <a:pt x="0" y="31220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13105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7DA8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64">
              <a:extLst>
                <a:ext uri="{FF2B5EF4-FFF2-40B4-BE49-F238E27FC236}">
                  <a16:creationId xmlns:a16="http://schemas.microsoft.com/office/drawing/2014/main" id="{0BFBB660-D80B-36FE-A452-12922AC078AD}"/>
                </a:ext>
              </a:extLst>
            </p:cNvPr>
            <p:cNvSpPr/>
            <p:nvPr/>
          </p:nvSpPr>
          <p:spPr>
            <a:xfrm>
              <a:off x="1121943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3474"/>
                  </a:moveTo>
                  <a:lnTo>
                    <a:pt x="0" y="313105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3474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CA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65">
              <a:extLst>
                <a:ext uri="{FF2B5EF4-FFF2-40B4-BE49-F238E27FC236}">
                  <a16:creationId xmlns:a16="http://schemas.microsoft.com/office/drawing/2014/main" id="{87ACD956-2013-24FC-271A-FEE67FB3A5FA}"/>
                </a:ext>
              </a:extLst>
            </p:cNvPr>
            <p:cNvSpPr/>
            <p:nvPr/>
          </p:nvSpPr>
          <p:spPr>
            <a:xfrm>
              <a:off x="1125613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314591"/>
                  </a:moveTo>
                  <a:lnTo>
                    <a:pt x="7378" y="314236"/>
                  </a:lnTo>
                  <a:lnTo>
                    <a:pt x="3695" y="313842"/>
                  </a:lnTo>
                  <a:lnTo>
                    <a:pt x="0" y="313474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314591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77470"/>
                  </a:moveTo>
                  <a:lnTo>
                    <a:pt x="7378" y="77470"/>
                  </a:lnTo>
                  <a:lnTo>
                    <a:pt x="369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7366" y="118110"/>
                  </a:lnTo>
                  <a:lnTo>
                    <a:pt x="11061" y="118110"/>
                  </a:lnTo>
                  <a:lnTo>
                    <a:pt x="11061" y="7747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79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66">
              <a:extLst>
                <a:ext uri="{FF2B5EF4-FFF2-40B4-BE49-F238E27FC236}">
                  <a16:creationId xmlns:a16="http://schemas.microsoft.com/office/drawing/2014/main" id="{40B9F9B9-25ED-8B5B-88D9-2DFEEC1178E0}"/>
                </a:ext>
              </a:extLst>
            </p:cNvPr>
            <p:cNvSpPr/>
            <p:nvPr/>
          </p:nvSpPr>
          <p:spPr>
            <a:xfrm>
              <a:off x="1136675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4960"/>
                  </a:moveTo>
                  <a:lnTo>
                    <a:pt x="0" y="31459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4960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77A4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67">
              <a:extLst>
                <a:ext uri="{FF2B5EF4-FFF2-40B4-BE49-F238E27FC236}">
                  <a16:creationId xmlns:a16="http://schemas.microsoft.com/office/drawing/2014/main" id="{560E41B5-1D0A-C600-0666-B33E18889BBD}"/>
                </a:ext>
              </a:extLst>
            </p:cNvPr>
            <p:cNvSpPr/>
            <p:nvPr/>
          </p:nvSpPr>
          <p:spPr>
            <a:xfrm>
              <a:off x="1140358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14588"/>
                  </a:moveTo>
                  <a:lnTo>
                    <a:pt x="12" y="31496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4588"/>
                  </a:lnTo>
                  <a:close/>
                </a:path>
                <a:path w="3809" h="732789">
                  <a:moveTo>
                    <a:pt x="0" y="314958"/>
                  </a:move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</a:pathLst>
            </a:custGeom>
            <a:solidFill>
              <a:srgbClr val="77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68">
              <a:extLst>
                <a:ext uri="{FF2B5EF4-FFF2-40B4-BE49-F238E27FC236}">
                  <a16:creationId xmlns:a16="http://schemas.microsoft.com/office/drawing/2014/main" id="{E76CEE20-7825-197F-6154-D80867D5B273}"/>
                </a:ext>
              </a:extLst>
            </p:cNvPr>
            <p:cNvSpPr/>
            <p:nvPr/>
          </p:nvSpPr>
          <p:spPr>
            <a:xfrm>
              <a:off x="1144041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53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13474"/>
                  </a:moveTo>
                  <a:lnTo>
                    <a:pt x="7366" y="313842"/>
                  </a:lnTo>
                  <a:lnTo>
                    <a:pt x="3683" y="314223"/>
                  </a:lnTo>
                  <a:lnTo>
                    <a:pt x="0" y="31459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53" y="354330"/>
                  </a:lnTo>
                  <a:lnTo>
                    <a:pt x="11049" y="354330"/>
                  </a:lnTo>
                  <a:lnTo>
                    <a:pt x="11049" y="313474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53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7470"/>
                  </a:moveTo>
                  <a:lnTo>
                    <a:pt x="7366" y="77470"/>
                  </a:ln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7353" y="118110"/>
                  </a:lnTo>
                  <a:lnTo>
                    <a:pt x="11049" y="118110"/>
                  </a:lnTo>
                  <a:lnTo>
                    <a:pt x="11049" y="7747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53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74A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69">
              <a:extLst>
                <a:ext uri="{FF2B5EF4-FFF2-40B4-BE49-F238E27FC236}">
                  <a16:creationId xmlns:a16="http://schemas.microsoft.com/office/drawing/2014/main" id="{61DBE06B-8427-8BB9-5287-ECFF0D465FE9}"/>
                </a:ext>
              </a:extLst>
            </p:cNvPr>
            <p:cNvSpPr/>
            <p:nvPr/>
          </p:nvSpPr>
          <p:spPr>
            <a:xfrm>
              <a:off x="1155090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2724"/>
                  </a:moveTo>
                  <a:lnTo>
                    <a:pt x="3683" y="313105"/>
                  </a:lnTo>
                  <a:lnTo>
                    <a:pt x="0" y="31347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312724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77470"/>
                  </a:move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7366" y="7747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71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70">
              <a:extLst>
                <a:ext uri="{FF2B5EF4-FFF2-40B4-BE49-F238E27FC236}">
                  <a16:creationId xmlns:a16="http://schemas.microsoft.com/office/drawing/2014/main" id="{05A254AE-5880-1A2C-74F4-8DE53E052C4E}"/>
                </a:ext>
              </a:extLst>
            </p:cNvPr>
            <p:cNvSpPr/>
            <p:nvPr/>
          </p:nvSpPr>
          <p:spPr>
            <a:xfrm>
              <a:off x="1162456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49" y="693420"/>
                  </a:moveTo>
                  <a:lnTo>
                    <a:pt x="7366" y="693420"/>
                  </a:ln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11049" y="732790"/>
                  </a:lnTo>
                  <a:lnTo>
                    <a:pt x="11049" y="693420"/>
                  </a:lnTo>
                  <a:close/>
                </a:path>
                <a:path w="11430" h="732789">
                  <a:moveTo>
                    <a:pt x="11049" y="309841"/>
                  </a:moveTo>
                  <a:lnTo>
                    <a:pt x="7366" y="311023"/>
                  </a:lnTo>
                  <a:lnTo>
                    <a:pt x="3683" y="312204"/>
                  </a:lnTo>
                  <a:lnTo>
                    <a:pt x="2984" y="312420"/>
                  </a:lnTo>
                  <a:lnTo>
                    <a:pt x="0" y="312724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11049" y="354330"/>
                  </a:lnTo>
                  <a:lnTo>
                    <a:pt x="11049" y="309841"/>
                  </a:lnTo>
                  <a:close/>
                </a:path>
                <a:path w="11430" h="732789">
                  <a:moveTo>
                    <a:pt x="11049" y="157480"/>
                  </a:moveTo>
                  <a:lnTo>
                    <a:pt x="7366" y="157480"/>
                  </a:ln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11049" y="198120"/>
                  </a:lnTo>
                  <a:lnTo>
                    <a:pt x="11049" y="157480"/>
                  </a:lnTo>
                  <a:close/>
                </a:path>
                <a:path w="11430" h="732789">
                  <a:moveTo>
                    <a:pt x="11049" y="77470"/>
                  </a:moveTo>
                  <a:lnTo>
                    <a:pt x="7366" y="77470"/>
                  </a:lnTo>
                  <a:lnTo>
                    <a:pt x="3683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3670" y="118110"/>
                  </a:lnTo>
                  <a:lnTo>
                    <a:pt x="7366" y="118110"/>
                  </a:lnTo>
                  <a:lnTo>
                    <a:pt x="11049" y="118110"/>
                  </a:lnTo>
                  <a:lnTo>
                    <a:pt x="11049" y="77470"/>
                  </a:lnTo>
                  <a:close/>
                </a:path>
                <a:path w="11430" h="732789">
                  <a:moveTo>
                    <a:pt x="11049" y="0"/>
                  </a:moveTo>
                  <a:lnTo>
                    <a:pt x="7366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11049" y="40640"/>
                  </a:lnTo>
                  <a:lnTo>
                    <a:pt x="11049" y="0"/>
                  </a:lnTo>
                  <a:close/>
                </a:path>
              </a:pathLst>
            </a:custGeom>
            <a:solidFill>
              <a:srgbClr val="6EA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71">
              <a:extLst>
                <a:ext uri="{FF2B5EF4-FFF2-40B4-BE49-F238E27FC236}">
                  <a16:creationId xmlns:a16="http://schemas.microsoft.com/office/drawing/2014/main" id="{E4EE4375-B0EA-9E74-6E4D-22C91AE4A899}"/>
                </a:ext>
              </a:extLst>
            </p:cNvPr>
            <p:cNvSpPr/>
            <p:nvPr/>
          </p:nvSpPr>
          <p:spPr>
            <a:xfrm>
              <a:off x="1173492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95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3695" y="693420"/>
                  </a:lnTo>
                  <a:close/>
                </a:path>
                <a:path w="3809" h="732789">
                  <a:moveTo>
                    <a:pt x="3695" y="308660"/>
                  </a:moveTo>
                  <a:lnTo>
                    <a:pt x="0" y="309841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3695" y="308660"/>
                  </a:lnTo>
                  <a:close/>
                </a:path>
                <a:path w="3809" h="732789">
                  <a:moveTo>
                    <a:pt x="3695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3695" y="157480"/>
                  </a:lnTo>
                  <a:close/>
                </a:path>
                <a:path w="3809" h="732789">
                  <a:moveTo>
                    <a:pt x="3695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95" y="118110"/>
                  </a:lnTo>
                  <a:lnTo>
                    <a:pt x="3695" y="77470"/>
                  </a:lnTo>
                  <a:close/>
                </a:path>
                <a:path w="3809" h="732789">
                  <a:moveTo>
                    <a:pt x="369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6BA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72">
              <a:extLst>
                <a:ext uri="{FF2B5EF4-FFF2-40B4-BE49-F238E27FC236}">
                  <a16:creationId xmlns:a16="http://schemas.microsoft.com/office/drawing/2014/main" id="{F60FCE9F-1447-EB26-6C0E-BC084B3AAEA8}"/>
                </a:ext>
              </a:extLst>
            </p:cNvPr>
            <p:cNvSpPr/>
            <p:nvPr/>
          </p:nvSpPr>
          <p:spPr>
            <a:xfrm>
              <a:off x="1177188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7479"/>
                  </a:moveTo>
                  <a:lnTo>
                    <a:pt x="0" y="30866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7479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6BA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73">
              <a:extLst>
                <a:ext uri="{FF2B5EF4-FFF2-40B4-BE49-F238E27FC236}">
                  <a16:creationId xmlns:a16="http://schemas.microsoft.com/office/drawing/2014/main" id="{1EAE3F2B-2ECB-8287-566A-A3D7AF05DD76}"/>
                </a:ext>
              </a:extLst>
            </p:cNvPr>
            <p:cNvSpPr/>
            <p:nvPr/>
          </p:nvSpPr>
          <p:spPr>
            <a:xfrm>
              <a:off x="1180871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306298"/>
                  </a:moveTo>
                  <a:lnTo>
                    <a:pt x="0" y="307479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06298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77470"/>
                  </a:moveTo>
                  <a:lnTo>
                    <a:pt x="0" y="77470"/>
                  </a:lnTo>
                  <a:lnTo>
                    <a:pt x="0" y="118110"/>
                  </a:lnTo>
                  <a:lnTo>
                    <a:pt x="3683" y="118110"/>
                  </a:lnTo>
                  <a:lnTo>
                    <a:pt x="3683" y="7747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679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74">
              <a:extLst>
                <a:ext uri="{FF2B5EF4-FFF2-40B4-BE49-F238E27FC236}">
                  <a16:creationId xmlns:a16="http://schemas.microsoft.com/office/drawing/2014/main" id="{82132305-F299-449D-24A3-724643BD313A}"/>
                </a:ext>
              </a:extLst>
            </p:cNvPr>
            <p:cNvSpPr/>
            <p:nvPr/>
          </p:nvSpPr>
          <p:spPr>
            <a:xfrm>
              <a:off x="118454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303377"/>
                  </a:moveTo>
                  <a:lnTo>
                    <a:pt x="4648" y="304800"/>
                  </a:lnTo>
                  <a:lnTo>
                    <a:pt x="3695" y="305117"/>
                  </a:lnTo>
                  <a:lnTo>
                    <a:pt x="0" y="306298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303377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79476"/>
                  </a:moveTo>
                  <a:lnTo>
                    <a:pt x="3695" y="78295"/>
                  </a:lnTo>
                  <a:lnTo>
                    <a:pt x="1155" y="77470"/>
                  </a:lnTo>
                  <a:lnTo>
                    <a:pt x="0" y="77470"/>
                  </a:lnTo>
                  <a:lnTo>
                    <a:pt x="0" y="118110"/>
                  </a:lnTo>
                  <a:lnTo>
                    <a:pt x="1155" y="118110"/>
                  </a:lnTo>
                  <a:lnTo>
                    <a:pt x="3695" y="117703"/>
                  </a:lnTo>
                  <a:lnTo>
                    <a:pt x="7378" y="117119"/>
                  </a:lnTo>
                  <a:lnTo>
                    <a:pt x="7378" y="79476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689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75">
              <a:extLst>
                <a:ext uri="{FF2B5EF4-FFF2-40B4-BE49-F238E27FC236}">
                  <a16:creationId xmlns:a16="http://schemas.microsoft.com/office/drawing/2014/main" id="{42B8B448-F3FD-516C-B711-984C83CF6C39}"/>
                </a:ext>
              </a:extLst>
            </p:cNvPr>
            <p:cNvSpPr/>
            <p:nvPr/>
          </p:nvSpPr>
          <p:spPr>
            <a:xfrm>
              <a:off x="1191907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524230"/>
                  </a:moveTo>
                  <a:lnTo>
                    <a:pt x="7124" y="525780"/>
                  </a:lnTo>
                  <a:lnTo>
                    <a:pt x="7124" y="577850"/>
                  </a:lnTo>
                  <a:lnTo>
                    <a:pt x="7378" y="579272"/>
                  </a:lnTo>
                  <a:lnTo>
                    <a:pt x="7378" y="524230"/>
                  </a:lnTo>
                  <a:close/>
                </a:path>
                <a:path w="7619" h="732789">
                  <a:moveTo>
                    <a:pt x="7378" y="299529"/>
                  </a:moveTo>
                  <a:lnTo>
                    <a:pt x="3695" y="301459"/>
                  </a:lnTo>
                  <a:lnTo>
                    <a:pt x="0" y="303377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7378" y="299529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83400"/>
                  </a:moveTo>
                  <a:lnTo>
                    <a:pt x="3695" y="81216"/>
                  </a:lnTo>
                  <a:lnTo>
                    <a:pt x="1676" y="80010"/>
                  </a:lnTo>
                  <a:lnTo>
                    <a:pt x="0" y="79476"/>
                  </a:lnTo>
                  <a:lnTo>
                    <a:pt x="0" y="117119"/>
                  </a:lnTo>
                  <a:lnTo>
                    <a:pt x="1676" y="116840"/>
                  </a:lnTo>
                  <a:lnTo>
                    <a:pt x="3695" y="115646"/>
                  </a:lnTo>
                  <a:lnTo>
                    <a:pt x="7378" y="113461"/>
                  </a:lnTo>
                  <a:lnTo>
                    <a:pt x="7378" y="8340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659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76">
              <a:extLst>
                <a:ext uri="{FF2B5EF4-FFF2-40B4-BE49-F238E27FC236}">
                  <a16:creationId xmlns:a16="http://schemas.microsoft.com/office/drawing/2014/main" id="{2DA178B9-5F54-51C8-E98C-BE92F79F1A68}"/>
                </a:ext>
              </a:extLst>
            </p:cNvPr>
            <p:cNvSpPr/>
            <p:nvPr/>
          </p:nvSpPr>
          <p:spPr>
            <a:xfrm>
              <a:off x="1199273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6654" y="97790"/>
                  </a:moveTo>
                  <a:lnTo>
                    <a:pt x="5067" y="90170"/>
                  </a:lnTo>
                  <a:lnTo>
                    <a:pt x="3695" y="88163"/>
                  </a:lnTo>
                  <a:lnTo>
                    <a:pt x="736" y="83820"/>
                  </a:lnTo>
                  <a:lnTo>
                    <a:pt x="0" y="83400"/>
                  </a:lnTo>
                  <a:lnTo>
                    <a:pt x="0" y="113461"/>
                  </a:lnTo>
                  <a:lnTo>
                    <a:pt x="736" y="113030"/>
                  </a:lnTo>
                  <a:lnTo>
                    <a:pt x="3695" y="108699"/>
                  </a:lnTo>
                  <a:lnTo>
                    <a:pt x="5067" y="106680"/>
                  </a:lnTo>
                  <a:lnTo>
                    <a:pt x="6654" y="97790"/>
                  </a:lnTo>
                  <a:close/>
                </a:path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78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87972"/>
                  </a:moveTo>
                  <a:lnTo>
                    <a:pt x="7378" y="494817"/>
                  </a:lnTo>
                  <a:lnTo>
                    <a:pt x="3695" y="501650"/>
                  </a:lnTo>
                  <a:lnTo>
                    <a:pt x="0" y="524230"/>
                  </a:lnTo>
                  <a:lnTo>
                    <a:pt x="0" y="579272"/>
                  </a:lnTo>
                  <a:lnTo>
                    <a:pt x="1346" y="586740"/>
                  </a:lnTo>
                  <a:lnTo>
                    <a:pt x="3695" y="590181"/>
                  </a:lnTo>
                  <a:lnTo>
                    <a:pt x="5676" y="593090"/>
                  </a:lnTo>
                  <a:lnTo>
                    <a:pt x="7378" y="594093"/>
                  </a:lnTo>
                  <a:lnTo>
                    <a:pt x="11061" y="596277"/>
                  </a:lnTo>
                  <a:lnTo>
                    <a:pt x="11061" y="487972"/>
                  </a:lnTo>
                  <a:close/>
                </a:path>
                <a:path w="11430" h="732789">
                  <a:moveTo>
                    <a:pt x="11061" y="293763"/>
                  </a:moveTo>
                  <a:lnTo>
                    <a:pt x="7378" y="295681"/>
                  </a:lnTo>
                  <a:lnTo>
                    <a:pt x="3695" y="297611"/>
                  </a:lnTo>
                  <a:lnTo>
                    <a:pt x="0" y="299529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78" y="354330"/>
                  </a:lnTo>
                  <a:lnTo>
                    <a:pt x="11061" y="354330"/>
                  </a:lnTo>
                  <a:lnTo>
                    <a:pt x="11061" y="293763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78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78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619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77">
              <a:extLst>
                <a:ext uri="{FF2B5EF4-FFF2-40B4-BE49-F238E27FC236}">
                  <a16:creationId xmlns:a16="http://schemas.microsoft.com/office/drawing/2014/main" id="{ECE5D59C-8263-418E-7745-1C0DB953FAD7}"/>
                </a:ext>
              </a:extLst>
            </p:cNvPr>
            <p:cNvSpPr/>
            <p:nvPr/>
          </p:nvSpPr>
          <p:spPr>
            <a:xfrm>
              <a:off x="1210335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90868"/>
                  </a:moveTo>
                  <a:lnTo>
                    <a:pt x="737" y="293370"/>
                  </a:lnTo>
                  <a:lnTo>
                    <a:pt x="0" y="293755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90868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81230"/>
                  </a:moveTo>
                  <a:lnTo>
                    <a:pt x="0" y="487971"/>
                  </a:lnTo>
                  <a:lnTo>
                    <a:pt x="0" y="596273"/>
                  </a:lnTo>
                  <a:lnTo>
                    <a:pt x="1057" y="596900"/>
                  </a:lnTo>
                  <a:lnTo>
                    <a:pt x="3683" y="597323"/>
                  </a:lnTo>
                  <a:lnTo>
                    <a:pt x="3683" y="481230"/>
                  </a:lnTo>
                  <a:close/>
                </a:path>
              </a:pathLst>
            </a:custGeom>
            <a:solidFill>
              <a:srgbClr val="5F9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78">
              <a:extLst>
                <a:ext uri="{FF2B5EF4-FFF2-40B4-BE49-F238E27FC236}">
                  <a16:creationId xmlns:a16="http://schemas.microsoft.com/office/drawing/2014/main" id="{E7C13922-C811-5A02-63CE-6FD1AF986615}"/>
                </a:ext>
              </a:extLst>
            </p:cNvPr>
            <p:cNvSpPr/>
            <p:nvPr/>
          </p:nvSpPr>
          <p:spPr>
            <a:xfrm>
              <a:off x="1214018" y="1862530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477862"/>
                  </a:moveTo>
                  <a:lnTo>
                    <a:pt x="0" y="481241"/>
                  </a:lnTo>
                  <a:lnTo>
                    <a:pt x="0" y="597331"/>
                  </a:lnTo>
                  <a:lnTo>
                    <a:pt x="3683" y="597928"/>
                  </a:lnTo>
                  <a:lnTo>
                    <a:pt x="3683" y="477862"/>
                  </a:lnTo>
                  <a:close/>
                </a:path>
                <a:path w="3809" h="732789">
                  <a:moveTo>
                    <a:pt x="3683" y="287743"/>
                  </a:moveTo>
                  <a:lnTo>
                    <a:pt x="0" y="290880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87743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5F99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79">
              <a:extLst>
                <a:ext uri="{FF2B5EF4-FFF2-40B4-BE49-F238E27FC236}">
                  <a16:creationId xmlns:a16="http://schemas.microsoft.com/office/drawing/2014/main" id="{F5800446-DE4A-32B8-3DD5-845615140D7D}"/>
                </a:ext>
              </a:extLst>
            </p:cNvPr>
            <p:cNvSpPr/>
            <p:nvPr/>
          </p:nvSpPr>
          <p:spPr>
            <a:xfrm>
              <a:off x="1217688" y="1862530"/>
              <a:ext cx="11430" cy="732790"/>
            </a:xfrm>
            <a:custGeom>
              <a:avLst/>
              <a:gdLst/>
              <a:ahLst/>
              <a:cxnLst/>
              <a:rect l="l" t="t" r="r" b="b"/>
              <a:pathLst>
                <a:path w="11430" h="732789">
                  <a:moveTo>
                    <a:pt x="11061" y="693420"/>
                  </a:moveTo>
                  <a:lnTo>
                    <a:pt x="7378" y="693420"/>
                  </a:lnTo>
                  <a:lnTo>
                    <a:pt x="3695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95" y="732790"/>
                  </a:lnTo>
                  <a:lnTo>
                    <a:pt x="7366" y="732790"/>
                  </a:lnTo>
                  <a:lnTo>
                    <a:pt x="11061" y="732790"/>
                  </a:lnTo>
                  <a:lnTo>
                    <a:pt x="11061" y="693420"/>
                  </a:lnTo>
                  <a:close/>
                </a:path>
                <a:path w="11430" h="732789">
                  <a:moveTo>
                    <a:pt x="11061" y="467728"/>
                  </a:moveTo>
                  <a:lnTo>
                    <a:pt x="7378" y="471106"/>
                  </a:lnTo>
                  <a:lnTo>
                    <a:pt x="3695" y="474484"/>
                  </a:lnTo>
                  <a:lnTo>
                    <a:pt x="0" y="477862"/>
                  </a:lnTo>
                  <a:lnTo>
                    <a:pt x="0" y="597928"/>
                  </a:lnTo>
                  <a:lnTo>
                    <a:pt x="11061" y="595947"/>
                  </a:lnTo>
                  <a:lnTo>
                    <a:pt x="11061" y="467728"/>
                  </a:lnTo>
                  <a:close/>
                </a:path>
                <a:path w="11430" h="732789">
                  <a:moveTo>
                    <a:pt x="11061" y="278371"/>
                  </a:moveTo>
                  <a:lnTo>
                    <a:pt x="7378" y="281495"/>
                  </a:lnTo>
                  <a:lnTo>
                    <a:pt x="3695" y="284619"/>
                  </a:lnTo>
                  <a:lnTo>
                    <a:pt x="0" y="287743"/>
                  </a:lnTo>
                  <a:lnTo>
                    <a:pt x="0" y="354330"/>
                  </a:lnTo>
                  <a:lnTo>
                    <a:pt x="3695" y="354330"/>
                  </a:lnTo>
                  <a:lnTo>
                    <a:pt x="7366" y="354330"/>
                  </a:lnTo>
                  <a:lnTo>
                    <a:pt x="11061" y="354330"/>
                  </a:lnTo>
                  <a:lnTo>
                    <a:pt x="11061" y="278371"/>
                  </a:lnTo>
                  <a:close/>
                </a:path>
                <a:path w="11430" h="732789">
                  <a:moveTo>
                    <a:pt x="11061" y="157480"/>
                  </a:moveTo>
                  <a:lnTo>
                    <a:pt x="7378" y="157480"/>
                  </a:lnTo>
                  <a:lnTo>
                    <a:pt x="3695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95" y="198120"/>
                  </a:lnTo>
                  <a:lnTo>
                    <a:pt x="7366" y="198120"/>
                  </a:lnTo>
                  <a:lnTo>
                    <a:pt x="11061" y="198120"/>
                  </a:lnTo>
                  <a:lnTo>
                    <a:pt x="11061" y="157480"/>
                  </a:lnTo>
                  <a:close/>
                </a:path>
                <a:path w="11430" h="732789">
                  <a:moveTo>
                    <a:pt x="11061" y="0"/>
                  </a:moveTo>
                  <a:lnTo>
                    <a:pt x="7378" y="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95" y="40640"/>
                  </a:lnTo>
                  <a:lnTo>
                    <a:pt x="7366" y="40640"/>
                  </a:lnTo>
                  <a:lnTo>
                    <a:pt x="11061" y="40640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5C9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80">
              <a:extLst>
                <a:ext uri="{FF2B5EF4-FFF2-40B4-BE49-F238E27FC236}">
                  <a16:creationId xmlns:a16="http://schemas.microsoft.com/office/drawing/2014/main" id="{721AFC0C-CAD7-352B-BA5F-1C65ACEFA99F}"/>
                </a:ext>
              </a:extLst>
            </p:cNvPr>
            <p:cNvSpPr/>
            <p:nvPr/>
          </p:nvSpPr>
          <p:spPr>
            <a:xfrm>
              <a:off x="1228750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7378" y="732790"/>
                  </a:lnTo>
                  <a:lnTo>
                    <a:pt x="7378" y="693420"/>
                  </a:lnTo>
                  <a:close/>
                </a:path>
                <a:path w="7619" h="732789">
                  <a:moveTo>
                    <a:pt x="7378" y="463384"/>
                  </a:moveTo>
                  <a:lnTo>
                    <a:pt x="3683" y="465162"/>
                  </a:lnTo>
                  <a:lnTo>
                    <a:pt x="1765" y="466090"/>
                  </a:lnTo>
                  <a:lnTo>
                    <a:pt x="0" y="467728"/>
                  </a:lnTo>
                  <a:lnTo>
                    <a:pt x="0" y="595947"/>
                  </a:lnTo>
                  <a:lnTo>
                    <a:pt x="3683" y="593763"/>
                  </a:lnTo>
                  <a:lnTo>
                    <a:pt x="4787" y="593090"/>
                  </a:lnTo>
                  <a:lnTo>
                    <a:pt x="7378" y="589318"/>
                  </a:lnTo>
                  <a:lnTo>
                    <a:pt x="7378" y="463384"/>
                  </a:lnTo>
                  <a:close/>
                </a:path>
                <a:path w="7619" h="732789">
                  <a:moveTo>
                    <a:pt x="7378" y="270459"/>
                  </a:moveTo>
                  <a:lnTo>
                    <a:pt x="3683" y="274662"/>
                  </a:lnTo>
                  <a:lnTo>
                    <a:pt x="1765" y="276860"/>
                  </a:lnTo>
                  <a:lnTo>
                    <a:pt x="0" y="27837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7378" y="354330"/>
                  </a:lnTo>
                  <a:lnTo>
                    <a:pt x="7378" y="270459"/>
                  </a:lnTo>
                  <a:close/>
                </a:path>
                <a:path w="7619" h="732789">
                  <a:moveTo>
                    <a:pt x="7378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7378" y="198120"/>
                  </a:lnTo>
                  <a:lnTo>
                    <a:pt x="7378" y="157480"/>
                  </a:lnTo>
                  <a:close/>
                </a:path>
                <a:path w="7619" h="732789">
                  <a:moveTo>
                    <a:pt x="7378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7378" y="40640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589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81">
              <a:extLst>
                <a:ext uri="{FF2B5EF4-FFF2-40B4-BE49-F238E27FC236}">
                  <a16:creationId xmlns:a16="http://schemas.microsoft.com/office/drawing/2014/main" id="{B53C4A32-16A7-DE15-7832-14BF5BC1F6F0}"/>
                </a:ext>
              </a:extLst>
            </p:cNvPr>
            <p:cNvSpPr/>
            <p:nvPr/>
          </p:nvSpPr>
          <p:spPr>
            <a:xfrm>
              <a:off x="1236116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66264"/>
                  </a:moveTo>
                  <a:lnTo>
                    <a:pt x="0" y="270467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266264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61596"/>
                  </a:moveTo>
                  <a:lnTo>
                    <a:pt x="0" y="463381"/>
                  </a:lnTo>
                  <a:lnTo>
                    <a:pt x="0" y="589325"/>
                  </a:lnTo>
                  <a:lnTo>
                    <a:pt x="1763" y="586740"/>
                  </a:lnTo>
                  <a:lnTo>
                    <a:pt x="3352" y="577850"/>
                  </a:lnTo>
                  <a:lnTo>
                    <a:pt x="3352" y="525780"/>
                  </a:lnTo>
                  <a:lnTo>
                    <a:pt x="3683" y="524127"/>
                  </a:lnTo>
                  <a:lnTo>
                    <a:pt x="3683" y="461596"/>
                  </a:lnTo>
                  <a:close/>
                </a:path>
              </a:pathLst>
            </a:custGeom>
            <a:solidFill>
              <a:srgbClr val="559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82">
              <a:extLst>
                <a:ext uri="{FF2B5EF4-FFF2-40B4-BE49-F238E27FC236}">
                  <a16:creationId xmlns:a16="http://schemas.microsoft.com/office/drawing/2014/main" id="{A3B9D10F-EC34-00C5-C4C2-F866820EB5F1}"/>
                </a:ext>
              </a:extLst>
            </p:cNvPr>
            <p:cNvSpPr/>
            <p:nvPr/>
          </p:nvSpPr>
          <p:spPr>
            <a:xfrm>
              <a:off x="1239799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458038"/>
                  </a:moveTo>
                  <a:lnTo>
                    <a:pt x="3683" y="459816"/>
                  </a:lnTo>
                  <a:lnTo>
                    <a:pt x="0" y="461606"/>
                  </a:lnTo>
                  <a:lnTo>
                    <a:pt x="0" y="524129"/>
                  </a:lnTo>
                  <a:lnTo>
                    <a:pt x="2197" y="513080"/>
                  </a:lnTo>
                  <a:lnTo>
                    <a:pt x="3683" y="510921"/>
                  </a:lnTo>
                  <a:lnTo>
                    <a:pt x="7366" y="505510"/>
                  </a:lnTo>
                  <a:lnTo>
                    <a:pt x="7366" y="458038"/>
                  </a:lnTo>
                  <a:close/>
                </a:path>
                <a:path w="7619" h="732789">
                  <a:moveTo>
                    <a:pt x="7366" y="256349"/>
                  </a:moveTo>
                  <a:lnTo>
                    <a:pt x="5181" y="260350"/>
                  </a:lnTo>
                  <a:lnTo>
                    <a:pt x="3670" y="262064"/>
                  </a:lnTo>
                  <a:lnTo>
                    <a:pt x="0" y="266268"/>
                  </a:lnTo>
                  <a:lnTo>
                    <a:pt x="0" y="354330"/>
                  </a:lnTo>
                  <a:lnTo>
                    <a:pt x="3670" y="354330"/>
                  </a:lnTo>
                  <a:lnTo>
                    <a:pt x="7366" y="354330"/>
                  </a:lnTo>
                  <a:lnTo>
                    <a:pt x="7366" y="256349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0"/>
                  </a:move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559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83">
              <a:extLst>
                <a:ext uri="{FF2B5EF4-FFF2-40B4-BE49-F238E27FC236}">
                  <a16:creationId xmlns:a16="http://schemas.microsoft.com/office/drawing/2014/main" id="{19FE418D-83B5-CC72-CCE1-1CD86CA5F2AF}"/>
                </a:ext>
              </a:extLst>
            </p:cNvPr>
            <p:cNvSpPr/>
            <p:nvPr/>
          </p:nvSpPr>
          <p:spPr>
            <a:xfrm>
              <a:off x="1247178" y="1862531"/>
              <a:ext cx="3810" cy="732790"/>
            </a:xfrm>
            <a:custGeom>
              <a:avLst/>
              <a:gdLst/>
              <a:ahLst/>
              <a:cxnLst/>
              <a:rect l="l" t="t" r="r" b="b"/>
              <a:pathLst>
                <a:path w="3809" h="732789">
                  <a:moveTo>
                    <a:pt x="3683" y="693420"/>
                  </a:moveTo>
                  <a:lnTo>
                    <a:pt x="0" y="693420"/>
                  </a:lnTo>
                  <a:lnTo>
                    <a:pt x="0" y="732790"/>
                  </a:lnTo>
                  <a:lnTo>
                    <a:pt x="3683" y="732790"/>
                  </a:lnTo>
                  <a:lnTo>
                    <a:pt x="3683" y="693420"/>
                  </a:lnTo>
                  <a:close/>
                </a:path>
                <a:path w="3809" h="732789">
                  <a:moveTo>
                    <a:pt x="3683" y="249565"/>
                  </a:moveTo>
                  <a:lnTo>
                    <a:pt x="0" y="256321"/>
                  </a:lnTo>
                  <a:lnTo>
                    <a:pt x="0" y="354330"/>
                  </a:lnTo>
                  <a:lnTo>
                    <a:pt x="3683" y="354330"/>
                  </a:lnTo>
                  <a:lnTo>
                    <a:pt x="3683" y="315025"/>
                  </a:lnTo>
                  <a:lnTo>
                    <a:pt x="2501" y="314960"/>
                  </a:lnTo>
                  <a:lnTo>
                    <a:pt x="3683" y="313565"/>
                  </a:lnTo>
                  <a:lnTo>
                    <a:pt x="3683" y="249565"/>
                  </a:lnTo>
                  <a:close/>
                </a:path>
                <a:path w="3809" h="732789">
                  <a:moveTo>
                    <a:pt x="3683" y="157480"/>
                  </a:moveTo>
                  <a:lnTo>
                    <a:pt x="0" y="157480"/>
                  </a:lnTo>
                  <a:lnTo>
                    <a:pt x="0" y="198120"/>
                  </a:lnTo>
                  <a:lnTo>
                    <a:pt x="3683" y="198120"/>
                  </a:lnTo>
                  <a:lnTo>
                    <a:pt x="3683" y="157480"/>
                  </a:lnTo>
                  <a:close/>
                </a:path>
                <a:path w="3809" h="732789">
                  <a:moveTo>
                    <a:pt x="3683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683" y="40640"/>
                  </a:lnTo>
                  <a:lnTo>
                    <a:pt x="3683" y="0"/>
                  </a:lnTo>
                  <a:close/>
                </a:path>
                <a:path w="3809" h="732789">
                  <a:moveTo>
                    <a:pt x="3683" y="456237"/>
                  </a:moveTo>
                  <a:lnTo>
                    <a:pt x="0" y="458022"/>
                  </a:lnTo>
                  <a:lnTo>
                    <a:pt x="0" y="505481"/>
                  </a:lnTo>
                  <a:lnTo>
                    <a:pt x="1743" y="502920"/>
                  </a:lnTo>
                  <a:lnTo>
                    <a:pt x="3683" y="501717"/>
                  </a:lnTo>
                  <a:lnTo>
                    <a:pt x="3683" y="456237"/>
                  </a:lnTo>
                  <a:close/>
                </a:path>
              </a:pathLst>
            </a:custGeom>
            <a:solidFill>
              <a:srgbClr val="519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84">
              <a:extLst>
                <a:ext uri="{FF2B5EF4-FFF2-40B4-BE49-F238E27FC236}">
                  <a16:creationId xmlns:a16="http://schemas.microsoft.com/office/drawing/2014/main" id="{872DAE56-00F9-DA34-1F66-CB5ADD1B6E74}"/>
                </a:ext>
              </a:extLst>
            </p:cNvPr>
            <p:cNvSpPr/>
            <p:nvPr/>
          </p:nvSpPr>
          <p:spPr>
            <a:xfrm>
              <a:off x="1250861" y="186253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66" y="693420"/>
                  </a:moveTo>
                  <a:lnTo>
                    <a:pt x="3683" y="693420"/>
                  </a:lnTo>
                  <a:lnTo>
                    <a:pt x="0" y="693420"/>
                  </a:lnTo>
                  <a:lnTo>
                    <a:pt x="0" y="732790"/>
                  </a:lnTo>
                  <a:lnTo>
                    <a:pt x="3670" y="732790"/>
                  </a:lnTo>
                  <a:lnTo>
                    <a:pt x="7366" y="732790"/>
                  </a:lnTo>
                  <a:lnTo>
                    <a:pt x="7366" y="693420"/>
                  </a:lnTo>
                  <a:close/>
                </a:path>
                <a:path w="7619" h="732789">
                  <a:moveTo>
                    <a:pt x="7366" y="315442"/>
                  </a:moveTo>
                  <a:lnTo>
                    <a:pt x="3683" y="315252"/>
                  </a:lnTo>
                  <a:lnTo>
                    <a:pt x="0" y="315036"/>
                  </a:lnTo>
                  <a:lnTo>
                    <a:pt x="0" y="354330"/>
                  </a:lnTo>
                  <a:lnTo>
                    <a:pt x="635" y="354330"/>
                  </a:lnTo>
                  <a:lnTo>
                    <a:pt x="635" y="455930"/>
                  </a:lnTo>
                  <a:lnTo>
                    <a:pt x="0" y="456247"/>
                  </a:lnTo>
                  <a:lnTo>
                    <a:pt x="0" y="501726"/>
                  </a:lnTo>
                  <a:lnTo>
                    <a:pt x="3683" y="499440"/>
                  </a:lnTo>
                  <a:lnTo>
                    <a:pt x="7366" y="497154"/>
                  </a:lnTo>
                  <a:lnTo>
                    <a:pt x="7366" y="315442"/>
                  </a:lnTo>
                  <a:close/>
                </a:path>
                <a:path w="7619" h="732789">
                  <a:moveTo>
                    <a:pt x="7366" y="234188"/>
                  </a:moveTo>
                  <a:lnTo>
                    <a:pt x="5194" y="240030"/>
                  </a:lnTo>
                  <a:lnTo>
                    <a:pt x="3670" y="242811"/>
                  </a:lnTo>
                  <a:lnTo>
                    <a:pt x="0" y="249567"/>
                  </a:lnTo>
                  <a:lnTo>
                    <a:pt x="0" y="313575"/>
                  </a:lnTo>
                  <a:lnTo>
                    <a:pt x="2044" y="311150"/>
                  </a:lnTo>
                  <a:lnTo>
                    <a:pt x="3683" y="309854"/>
                  </a:lnTo>
                  <a:lnTo>
                    <a:pt x="5232" y="308610"/>
                  </a:lnTo>
                  <a:lnTo>
                    <a:pt x="7366" y="306832"/>
                  </a:lnTo>
                  <a:lnTo>
                    <a:pt x="7366" y="234188"/>
                  </a:lnTo>
                  <a:close/>
                </a:path>
                <a:path w="7619" h="732789">
                  <a:moveTo>
                    <a:pt x="7366" y="157480"/>
                  </a:moveTo>
                  <a:lnTo>
                    <a:pt x="3683" y="157480"/>
                  </a:lnTo>
                  <a:lnTo>
                    <a:pt x="0" y="157480"/>
                  </a:lnTo>
                  <a:lnTo>
                    <a:pt x="0" y="198120"/>
                  </a:lnTo>
                  <a:lnTo>
                    <a:pt x="3670" y="198120"/>
                  </a:lnTo>
                  <a:lnTo>
                    <a:pt x="7366" y="198120"/>
                  </a:lnTo>
                  <a:lnTo>
                    <a:pt x="7366" y="157480"/>
                  </a:lnTo>
                  <a:close/>
                </a:path>
                <a:path w="7619" h="732789">
                  <a:moveTo>
                    <a:pt x="7366" y="139"/>
                  </a:moveTo>
                  <a:lnTo>
                    <a:pt x="6680" y="0"/>
                  </a:lnTo>
                  <a:lnTo>
                    <a:pt x="3683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3670" y="40640"/>
                  </a:lnTo>
                  <a:lnTo>
                    <a:pt x="7366" y="40640"/>
                  </a:lnTo>
                  <a:lnTo>
                    <a:pt x="7366" y="139"/>
                  </a:lnTo>
                  <a:close/>
                </a:path>
              </a:pathLst>
            </a:custGeom>
            <a:solidFill>
              <a:srgbClr val="529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85">
              <a:extLst>
                <a:ext uri="{FF2B5EF4-FFF2-40B4-BE49-F238E27FC236}">
                  <a16:creationId xmlns:a16="http://schemas.microsoft.com/office/drawing/2014/main" id="{6FF8A211-804A-7B5D-EFCE-F9406F4C060A}"/>
                </a:ext>
              </a:extLst>
            </p:cNvPr>
            <p:cNvSpPr/>
            <p:nvPr/>
          </p:nvSpPr>
          <p:spPr>
            <a:xfrm>
              <a:off x="1258201" y="1862670"/>
              <a:ext cx="7620" cy="732790"/>
            </a:xfrm>
            <a:custGeom>
              <a:avLst/>
              <a:gdLst/>
              <a:ahLst/>
              <a:cxnLst/>
              <a:rect l="l" t="t" r="r" b="b"/>
              <a:pathLst>
                <a:path w="7619" h="732789">
                  <a:moveTo>
                    <a:pt x="7378" y="693280"/>
                  </a:moveTo>
                  <a:lnTo>
                    <a:pt x="3695" y="693280"/>
                  </a:lnTo>
                  <a:lnTo>
                    <a:pt x="0" y="693280"/>
                  </a:lnTo>
                  <a:lnTo>
                    <a:pt x="0" y="732650"/>
                  </a:lnTo>
                  <a:lnTo>
                    <a:pt x="3695" y="732650"/>
                  </a:lnTo>
                  <a:lnTo>
                    <a:pt x="7378" y="732650"/>
                  </a:lnTo>
                  <a:lnTo>
                    <a:pt x="7378" y="693280"/>
                  </a:lnTo>
                  <a:close/>
                </a:path>
                <a:path w="7619" h="732789">
                  <a:moveTo>
                    <a:pt x="7378" y="315709"/>
                  </a:moveTo>
                  <a:lnTo>
                    <a:pt x="3695" y="315506"/>
                  </a:lnTo>
                  <a:lnTo>
                    <a:pt x="0" y="315302"/>
                  </a:lnTo>
                  <a:lnTo>
                    <a:pt x="0" y="497027"/>
                  </a:lnTo>
                  <a:lnTo>
                    <a:pt x="952" y="496430"/>
                  </a:lnTo>
                  <a:lnTo>
                    <a:pt x="3695" y="495884"/>
                  </a:lnTo>
                  <a:lnTo>
                    <a:pt x="7378" y="495134"/>
                  </a:lnTo>
                  <a:lnTo>
                    <a:pt x="7378" y="315709"/>
                  </a:lnTo>
                  <a:close/>
                </a:path>
                <a:path w="7619" h="732789">
                  <a:moveTo>
                    <a:pt x="7378" y="208368"/>
                  </a:moveTo>
                  <a:lnTo>
                    <a:pt x="5384" y="219570"/>
                  </a:lnTo>
                  <a:lnTo>
                    <a:pt x="3695" y="224155"/>
                  </a:lnTo>
                  <a:lnTo>
                    <a:pt x="0" y="234086"/>
                  </a:lnTo>
                  <a:lnTo>
                    <a:pt x="0" y="306705"/>
                  </a:lnTo>
                  <a:lnTo>
                    <a:pt x="939" y="305930"/>
                  </a:lnTo>
                  <a:lnTo>
                    <a:pt x="3695" y="302729"/>
                  </a:lnTo>
                  <a:lnTo>
                    <a:pt x="7378" y="298462"/>
                  </a:lnTo>
                  <a:lnTo>
                    <a:pt x="7378" y="208368"/>
                  </a:lnTo>
                  <a:close/>
                </a:path>
                <a:path w="7619" h="732789">
                  <a:moveTo>
                    <a:pt x="7378" y="157340"/>
                  </a:moveTo>
                  <a:lnTo>
                    <a:pt x="3695" y="157340"/>
                  </a:lnTo>
                  <a:lnTo>
                    <a:pt x="0" y="157340"/>
                  </a:lnTo>
                  <a:lnTo>
                    <a:pt x="0" y="197980"/>
                  </a:lnTo>
                  <a:lnTo>
                    <a:pt x="3695" y="197980"/>
                  </a:lnTo>
                  <a:lnTo>
                    <a:pt x="7378" y="197980"/>
                  </a:lnTo>
                  <a:lnTo>
                    <a:pt x="7378" y="157340"/>
                  </a:lnTo>
                  <a:close/>
                </a:path>
                <a:path w="7619" h="732789">
                  <a:moveTo>
                    <a:pt x="7378" y="1422"/>
                  </a:moveTo>
                  <a:lnTo>
                    <a:pt x="3695" y="711"/>
                  </a:lnTo>
                  <a:lnTo>
                    <a:pt x="0" y="0"/>
                  </a:lnTo>
                  <a:lnTo>
                    <a:pt x="0" y="40500"/>
                  </a:lnTo>
                  <a:lnTo>
                    <a:pt x="3695" y="40500"/>
                  </a:lnTo>
                  <a:lnTo>
                    <a:pt x="5029" y="40500"/>
                  </a:lnTo>
                  <a:lnTo>
                    <a:pt x="7378" y="42430"/>
                  </a:lnTo>
                  <a:lnTo>
                    <a:pt x="7378" y="1422"/>
                  </a:lnTo>
                  <a:close/>
                </a:path>
              </a:pathLst>
            </a:custGeom>
            <a:solidFill>
              <a:srgbClr val="4E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86">
              <a:extLst>
                <a:ext uri="{FF2B5EF4-FFF2-40B4-BE49-F238E27FC236}">
                  <a16:creationId xmlns:a16="http://schemas.microsoft.com/office/drawing/2014/main" id="{40340E6A-1ABC-0173-DD3B-702E35F5DCF9}"/>
                </a:ext>
              </a:extLst>
            </p:cNvPr>
            <p:cNvSpPr/>
            <p:nvPr/>
          </p:nvSpPr>
          <p:spPr>
            <a:xfrm>
              <a:off x="1265593" y="1864084"/>
              <a:ext cx="3810" cy="731520"/>
            </a:xfrm>
            <a:custGeom>
              <a:avLst/>
              <a:gdLst/>
              <a:ahLst/>
              <a:cxnLst/>
              <a:rect l="l" t="t" r="r" b="b"/>
              <a:pathLst>
                <a:path w="3809" h="731519">
                  <a:moveTo>
                    <a:pt x="3683" y="691867"/>
                  </a:moveTo>
                  <a:lnTo>
                    <a:pt x="0" y="691867"/>
                  </a:lnTo>
                  <a:lnTo>
                    <a:pt x="0" y="731237"/>
                  </a:lnTo>
                  <a:lnTo>
                    <a:pt x="3683" y="731237"/>
                  </a:lnTo>
                  <a:lnTo>
                    <a:pt x="3683" y="691867"/>
                  </a:lnTo>
                  <a:close/>
                </a:path>
                <a:path w="3809" h="731519">
                  <a:moveTo>
                    <a:pt x="0" y="314290"/>
                  </a:moveTo>
                  <a:lnTo>
                    <a:pt x="0" y="493713"/>
                  </a:lnTo>
                  <a:lnTo>
                    <a:pt x="3683" y="492966"/>
                  </a:lnTo>
                  <a:lnTo>
                    <a:pt x="3683" y="314494"/>
                  </a:lnTo>
                  <a:lnTo>
                    <a:pt x="0" y="314290"/>
                  </a:lnTo>
                  <a:close/>
                </a:path>
                <a:path w="3809" h="731519">
                  <a:moveTo>
                    <a:pt x="0" y="0"/>
                  </a:moveTo>
                  <a:lnTo>
                    <a:pt x="0" y="41018"/>
                  </a:lnTo>
                  <a:lnTo>
                    <a:pt x="2298" y="42897"/>
                  </a:lnTo>
                  <a:lnTo>
                    <a:pt x="2298" y="155927"/>
                  </a:lnTo>
                  <a:lnTo>
                    <a:pt x="0" y="155927"/>
                  </a:lnTo>
                  <a:lnTo>
                    <a:pt x="0" y="196567"/>
                  </a:lnTo>
                  <a:lnTo>
                    <a:pt x="1828" y="196567"/>
                  </a:lnTo>
                  <a:lnTo>
                    <a:pt x="0" y="206879"/>
                  </a:lnTo>
                  <a:lnTo>
                    <a:pt x="0" y="297022"/>
                  </a:lnTo>
                  <a:lnTo>
                    <a:pt x="3683" y="292744"/>
                  </a:lnTo>
                  <a:lnTo>
                    <a:pt x="3683" y="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87">
              <a:extLst>
                <a:ext uri="{FF2B5EF4-FFF2-40B4-BE49-F238E27FC236}">
                  <a16:creationId xmlns:a16="http://schemas.microsoft.com/office/drawing/2014/main" id="{64D494E7-65D2-BABE-FC2F-E7DA9FF9B927}"/>
                </a:ext>
              </a:extLst>
            </p:cNvPr>
            <p:cNvSpPr/>
            <p:nvPr/>
          </p:nvSpPr>
          <p:spPr>
            <a:xfrm>
              <a:off x="1269276" y="1864232"/>
              <a:ext cx="7620" cy="731520"/>
            </a:xfrm>
            <a:custGeom>
              <a:avLst/>
              <a:gdLst/>
              <a:ahLst/>
              <a:cxnLst/>
              <a:rect l="l" t="t" r="r" b="b"/>
              <a:pathLst>
                <a:path w="7619" h="731519">
                  <a:moveTo>
                    <a:pt x="7366" y="691718"/>
                  </a:moveTo>
                  <a:lnTo>
                    <a:pt x="3683" y="691718"/>
                  </a:lnTo>
                  <a:lnTo>
                    <a:pt x="0" y="691718"/>
                  </a:lnTo>
                  <a:lnTo>
                    <a:pt x="0" y="731088"/>
                  </a:lnTo>
                  <a:lnTo>
                    <a:pt x="3670" y="731088"/>
                  </a:lnTo>
                  <a:lnTo>
                    <a:pt x="7366" y="731088"/>
                  </a:lnTo>
                  <a:lnTo>
                    <a:pt x="7366" y="691718"/>
                  </a:lnTo>
                  <a:close/>
                </a:path>
                <a:path w="7619" h="731519">
                  <a:moveTo>
                    <a:pt x="7366" y="314998"/>
                  </a:moveTo>
                  <a:lnTo>
                    <a:pt x="3670" y="314579"/>
                  </a:lnTo>
                  <a:lnTo>
                    <a:pt x="3670" y="314960"/>
                  </a:lnTo>
                  <a:lnTo>
                    <a:pt x="0" y="314960"/>
                  </a:lnTo>
                  <a:lnTo>
                    <a:pt x="0" y="492760"/>
                  </a:lnTo>
                  <a:lnTo>
                    <a:pt x="3683" y="492760"/>
                  </a:lnTo>
                  <a:lnTo>
                    <a:pt x="3683" y="492607"/>
                  </a:lnTo>
                  <a:lnTo>
                    <a:pt x="7366" y="493331"/>
                  </a:lnTo>
                  <a:lnTo>
                    <a:pt x="7366" y="314998"/>
                  </a:lnTo>
                  <a:close/>
                </a:path>
                <a:path w="7619" h="731519">
                  <a:moveTo>
                    <a:pt x="7366" y="1993"/>
                  </a:moveTo>
                  <a:lnTo>
                    <a:pt x="3683" y="1295"/>
                  </a:lnTo>
                  <a:lnTo>
                    <a:pt x="381" y="1270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88290"/>
                  </a:lnTo>
                  <a:lnTo>
                    <a:pt x="0" y="292100"/>
                  </a:lnTo>
                  <a:lnTo>
                    <a:pt x="1917" y="292100"/>
                  </a:lnTo>
                  <a:lnTo>
                    <a:pt x="1917" y="288290"/>
                  </a:lnTo>
                  <a:lnTo>
                    <a:pt x="3683" y="288290"/>
                  </a:lnTo>
                  <a:lnTo>
                    <a:pt x="3683" y="287870"/>
                  </a:lnTo>
                  <a:lnTo>
                    <a:pt x="7366" y="283044"/>
                  </a:lnTo>
                  <a:lnTo>
                    <a:pt x="7366" y="1993"/>
                  </a:lnTo>
                  <a:close/>
                </a:path>
              </a:pathLst>
            </a:custGeom>
            <a:solidFill>
              <a:srgbClr val="4B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88">
              <a:extLst>
                <a:ext uri="{FF2B5EF4-FFF2-40B4-BE49-F238E27FC236}">
                  <a16:creationId xmlns:a16="http://schemas.microsoft.com/office/drawing/2014/main" id="{B1D7E237-B666-A670-227B-2BF2412DF158}"/>
                </a:ext>
              </a:extLst>
            </p:cNvPr>
            <p:cNvSpPr/>
            <p:nvPr/>
          </p:nvSpPr>
          <p:spPr>
            <a:xfrm>
              <a:off x="1276642" y="1866772"/>
              <a:ext cx="7620" cy="728980"/>
            </a:xfrm>
            <a:custGeom>
              <a:avLst/>
              <a:gdLst/>
              <a:ahLst/>
              <a:cxnLst/>
              <a:rect l="l" t="t" r="r" b="b"/>
              <a:pathLst>
                <a:path w="7619" h="728980">
                  <a:moveTo>
                    <a:pt x="7353" y="689178"/>
                  </a:moveTo>
                  <a:lnTo>
                    <a:pt x="3683" y="689178"/>
                  </a:lnTo>
                  <a:lnTo>
                    <a:pt x="0" y="689178"/>
                  </a:lnTo>
                  <a:lnTo>
                    <a:pt x="0" y="728548"/>
                  </a:lnTo>
                  <a:lnTo>
                    <a:pt x="3670" y="728548"/>
                  </a:lnTo>
                  <a:lnTo>
                    <a:pt x="7353" y="728548"/>
                  </a:lnTo>
                  <a:lnTo>
                    <a:pt x="7353" y="689178"/>
                  </a:lnTo>
                  <a:close/>
                </a:path>
                <a:path w="7619" h="728980">
                  <a:moveTo>
                    <a:pt x="7353" y="313283"/>
                  </a:moveTo>
                  <a:lnTo>
                    <a:pt x="3683" y="312877"/>
                  </a:lnTo>
                  <a:lnTo>
                    <a:pt x="0" y="312458"/>
                  </a:lnTo>
                  <a:lnTo>
                    <a:pt x="0" y="490791"/>
                  </a:lnTo>
                  <a:lnTo>
                    <a:pt x="3670" y="491540"/>
                  </a:lnTo>
                  <a:lnTo>
                    <a:pt x="7353" y="492290"/>
                  </a:lnTo>
                  <a:lnTo>
                    <a:pt x="7353" y="313283"/>
                  </a:lnTo>
                  <a:close/>
                </a:path>
                <a:path w="7619" h="728980">
                  <a:moveTo>
                    <a:pt x="7353" y="4318"/>
                  </a:moveTo>
                  <a:lnTo>
                    <a:pt x="3683" y="1714"/>
                  </a:lnTo>
                  <a:lnTo>
                    <a:pt x="3683" y="1270"/>
                  </a:lnTo>
                  <a:lnTo>
                    <a:pt x="2159" y="1270"/>
                  </a:lnTo>
                  <a:lnTo>
                    <a:pt x="215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75590"/>
                  </a:lnTo>
                  <a:lnTo>
                    <a:pt x="0" y="276860"/>
                  </a:lnTo>
                  <a:lnTo>
                    <a:pt x="0" y="280670"/>
                  </a:lnTo>
                  <a:lnTo>
                    <a:pt x="1308" y="280670"/>
                  </a:lnTo>
                  <a:lnTo>
                    <a:pt x="1308" y="276860"/>
                  </a:lnTo>
                  <a:lnTo>
                    <a:pt x="3213" y="276860"/>
                  </a:lnTo>
                  <a:lnTo>
                    <a:pt x="3213" y="275590"/>
                  </a:lnTo>
                  <a:lnTo>
                    <a:pt x="3683" y="275590"/>
                  </a:lnTo>
                  <a:lnTo>
                    <a:pt x="3683" y="275463"/>
                  </a:lnTo>
                  <a:lnTo>
                    <a:pt x="7353" y="269316"/>
                  </a:lnTo>
                  <a:lnTo>
                    <a:pt x="7353" y="4318"/>
                  </a:lnTo>
                  <a:close/>
                </a:path>
              </a:pathLst>
            </a:custGeom>
            <a:solidFill>
              <a:srgbClr val="489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89">
              <a:extLst>
                <a:ext uri="{FF2B5EF4-FFF2-40B4-BE49-F238E27FC236}">
                  <a16:creationId xmlns:a16="http://schemas.microsoft.com/office/drawing/2014/main" id="{E62344D6-C21A-8F8B-57B0-175D08052787}"/>
                </a:ext>
              </a:extLst>
            </p:cNvPr>
            <p:cNvSpPr/>
            <p:nvPr/>
          </p:nvSpPr>
          <p:spPr>
            <a:xfrm>
              <a:off x="1283982" y="1871090"/>
              <a:ext cx="11430" cy="724535"/>
            </a:xfrm>
            <a:custGeom>
              <a:avLst/>
              <a:gdLst/>
              <a:ahLst/>
              <a:cxnLst/>
              <a:rect l="l" t="t" r="r" b="b"/>
              <a:pathLst>
                <a:path w="11430" h="724535">
                  <a:moveTo>
                    <a:pt x="3695" y="684860"/>
                  </a:moveTo>
                  <a:lnTo>
                    <a:pt x="0" y="684860"/>
                  </a:lnTo>
                  <a:lnTo>
                    <a:pt x="0" y="724230"/>
                  </a:lnTo>
                  <a:lnTo>
                    <a:pt x="3695" y="724230"/>
                  </a:lnTo>
                  <a:lnTo>
                    <a:pt x="3695" y="684860"/>
                  </a:lnTo>
                  <a:close/>
                </a:path>
                <a:path w="11430" h="724535">
                  <a:moveTo>
                    <a:pt x="3695" y="309372"/>
                  </a:moveTo>
                  <a:lnTo>
                    <a:pt x="0" y="309372"/>
                  </a:lnTo>
                  <a:lnTo>
                    <a:pt x="0" y="488442"/>
                  </a:lnTo>
                  <a:lnTo>
                    <a:pt x="1968" y="488442"/>
                  </a:lnTo>
                  <a:lnTo>
                    <a:pt x="1968" y="489712"/>
                  </a:lnTo>
                  <a:lnTo>
                    <a:pt x="3695" y="489712"/>
                  </a:lnTo>
                  <a:lnTo>
                    <a:pt x="3695" y="488442"/>
                  </a:lnTo>
                  <a:lnTo>
                    <a:pt x="3695" y="309372"/>
                  </a:lnTo>
                  <a:close/>
                </a:path>
                <a:path w="11430" h="724535">
                  <a:moveTo>
                    <a:pt x="3695" y="2603"/>
                  </a:moveTo>
                  <a:lnTo>
                    <a:pt x="0" y="0"/>
                  </a:lnTo>
                  <a:lnTo>
                    <a:pt x="0" y="264998"/>
                  </a:lnTo>
                  <a:lnTo>
                    <a:pt x="3695" y="258851"/>
                  </a:lnTo>
                  <a:lnTo>
                    <a:pt x="3695" y="2603"/>
                  </a:lnTo>
                  <a:close/>
                </a:path>
                <a:path w="11430" h="724535">
                  <a:moveTo>
                    <a:pt x="11074" y="684860"/>
                  </a:moveTo>
                  <a:lnTo>
                    <a:pt x="7391" y="684860"/>
                  </a:lnTo>
                  <a:lnTo>
                    <a:pt x="3708" y="684860"/>
                  </a:lnTo>
                  <a:lnTo>
                    <a:pt x="3708" y="724230"/>
                  </a:lnTo>
                  <a:lnTo>
                    <a:pt x="7391" y="724230"/>
                  </a:lnTo>
                  <a:lnTo>
                    <a:pt x="11074" y="724230"/>
                  </a:lnTo>
                  <a:lnTo>
                    <a:pt x="11074" y="684860"/>
                  </a:lnTo>
                  <a:close/>
                </a:path>
                <a:path w="11430" h="724535">
                  <a:moveTo>
                    <a:pt x="11074" y="310222"/>
                  </a:moveTo>
                  <a:lnTo>
                    <a:pt x="7391" y="309803"/>
                  </a:lnTo>
                  <a:lnTo>
                    <a:pt x="3708" y="309384"/>
                  </a:lnTo>
                  <a:lnTo>
                    <a:pt x="3708" y="490156"/>
                  </a:lnTo>
                  <a:lnTo>
                    <a:pt x="7391" y="492442"/>
                  </a:lnTo>
                  <a:lnTo>
                    <a:pt x="10502" y="494360"/>
                  </a:lnTo>
                  <a:lnTo>
                    <a:pt x="11074" y="495198"/>
                  </a:lnTo>
                  <a:lnTo>
                    <a:pt x="11074" y="448894"/>
                  </a:lnTo>
                  <a:lnTo>
                    <a:pt x="7937" y="447370"/>
                  </a:lnTo>
                  <a:lnTo>
                    <a:pt x="7937" y="352120"/>
                  </a:lnTo>
                  <a:lnTo>
                    <a:pt x="11074" y="352640"/>
                  </a:lnTo>
                  <a:lnTo>
                    <a:pt x="11074" y="352120"/>
                  </a:lnTo>
                  <a:lnTo>
                    <a:pt x="11074" y="310222"/>
                  </a:lnTo>
                  <a:close/>
                </a:path>
                <a:path w="11430" h="724535">
                  <a:moveTo>
                    <a:pt x="11074" y="8940"/>
                  </a:moveTo>
                  <a:lnTo>
                    <a:pt x="9461" y="6680"/>
                  </a:lnTo>
                  <a:lnTo>
                    <a:pt x="7391" y="5219"/>
                  </a:lnTo>
                  <a:lnTo>
                    <a:pt x="7391" y="5842"/>
                  </a:lnTo>
                  <a:lnTo>
                    <a:pt x="5588" y="5842"/>
                  </a:lnTo>
                  <a:lnTo>
                    <a:pt x="5588" y="2032"/>
                  </a:lnTo>
                  <a:lnTo>
                    <a:pt x="3708" y="2032"/>
                  </a:lnTo>
                  <a:lnTo>
                    <a:pt x="3708" y="5842"/>
                  </a:lnTo>
                  <a:lnTo>
                    <a:pt x="3708" y="252222"/>
                  </a:lnTo>
                  <a:lnTo>
                    <a:pt x="3708" y="258572"/>
                  </a:lnTo>
                  <a:lnTo>
                    <a:pt x="5486" y="258572"/>
                  </a:lnTo>
                  <a:lnTo>
                    <a:pt x="5486" y="252222"/>
                  </a:lnTo>
                  <a:lnTo>
                    <a:pt x="7391" y="252222"/>
                  </a:lnTo>
                  <a:lnTo>
                    <a:pt x="7391" y="251612"/>
                  </a:lnTo>
                  <a:lnTo>
                    <a:pt x="11074" y="244271"/>
                  </a:lnTo>
                  <a:lnTo>
                    <a:pt x="11074" y="8940"/>
                  </a:lnTo>
                  <a:close/>
                </a:path>
              </a:pathLst>
            </a:custGeom>
            <a:solidFill>
              <a:srgbClr val="44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90">
              <a:extLst>
                <a:ext uri="{FF2B5EF4-FFF2-40B4-BE49-F238E27FC236}">
                  <a16:creationId xmlns:a16="http://schemas.microsoft.com/office/drawing/2014/main" id="{E826E9CB-C2FB-0C47-D3B7-44476481D9DE}"/>
                </a:ext>
              </a:extLst>
            </p:cNvPr>
            <p:cNvSpPr/>
            <p:nvPr/>
          </p:nvSpPr>
          <p:spPr>
            <a:xfrm>
              <a:off x="1295057" y="1880022"/>
              <a:ext cx="3810" cy="715645"/>
            </a:xfrm>
            <a:custGeom>
              <a:avLst/>
              <a:gdLst/>
              <a:ahLst/>
              <a:cxnLst/>
              <a:rect l="l" t="t" r="r" b="b"/>
              <a:pathLst>
                <a:path w="3809" h="715644">
                  <a:moveTo>
                    <a:pt x="3683" y="675928"/>
                  </a:moveTo>
                  <a:lnTo>
                    <a:pt x="0" y="675928"/>
                  </a:lnTo>
                  <a:lnTo>
                    <a:pt x="0" y="715298"/>
                  </a:lnTo>
                  <a:lnTo>
                    <a:pt x="3683" y="715298"/>
                  </a:lnTo>
                  <a:lnTo>
                    <a:pt x="3683" y="675928"/>
                  </a:lnTo>
                  <a:close/>
                </a:path>
                <a:path w="3809" h="715644">
                  <a:moveTo>
                    <a:pt x="0" y="301284"/>
                  </a:moveTo>
                  <a:lnTo>
                    <a:pt x="0" y="343697"/>
                  </a:lnTo>
                  <a:lnTo>
                    <a:pt x="3683" y="344294"/>
                  </a:lnTo>
                  <a:lnTo>
                    <a:pt x="3683" y="302347"/>
                  </a:lnTo>
                  <a:lnTo>
                    <a:pt x="0" y="301284"/>
                  </a:lnTo>
                  <a:close/>
                </a:path>
                <a:path w="3809" h="715644">
                  <a:moveTo>
                    <a:pt x="0" y="0"/>
                  </a:moveTo>
                  <a:lnTo>
                    <a:pt x="0" y="235339"/>
                  </a:lnTo>
                  <a:lnTo>
                    <a:pt x="3683" y="224835"/>
                  </a:lnTo>
                  <a:lnTo>
                    <a:pt x="3683" y="5151"/>
                  </a:lnTo>
                  <a:lnTo>
                    <a:pt x="0" y="0"/>
                  </a:lnTo>
                  <a:close/>
                </a:path>
                <a:path w="3809" h="715644">
                  <a:moveTo>
                    <a:pt x="0" y="439958"/>
                  </a:moveTo>
                  <a:lnTo>
                    <a:pt x="0" y="486260"/>
                  </a:lnTo>
                  <a:lnTo>
                    <a:pt x="3683" y="491669"/>
                  </a:lnTo>
                  <a:lnTo>
                    <a:pt x="3683" y="441743"/>
                  </a:lnTo>
                  <a:lnTo>
                    <a:pt x="0" y="439958"/>
                  </a:lnTo>
                  <a:close/>
                </a:path>
              </a:pathLst>
            </a:custGeom>
            <a:solidFill>
              <a:srgbClr val="409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91">
              <a:extLst>
                <a:ext uri="{FF2B5EF4-FFF2-40B4-BE49-F238E27FC236}">
                  <a16:creationId xmlns:a16="http://schemas.microsoft.com/office/drawing/2014/main" id="{2D04975C-A613-820B-8CBF-52646166E4BB}"/>
                </a:ext>
              </a:extLst>
            </p:cNvPr>
            <p:cNvSpPr/>
            <p:nvPr/>
          </p:nvSpPr>
          <p:spPr>
            <a:xfrm>
              <a:off x="1298740" y="1885174"/>
              <a:ext cx="3810" cy="710565"/>
            </a:xfrm>
            <a:custGeom>
              <a:avLst/>
              <a:gdLst/>
              <a:ahLst/>
              <a:cxnLst/>
              <a:rect l="l" t="t" r="r" b="b"/>
              <a:pathLst>
                <a:path w="3809" h="710564">
                  <a:moveTo>
                    <a:pt x="3683" y="670777"/>
                  </a:moveTo>
                  <a:lnTo>
                    <a:pt x="0" y="670777"/>
                  </a:lnTo>
                  <a:lnTo>
                    <a:pt x="0" y="710147"/>
                  </a:lnTo>
                  <a:lnTo>
                    <a:pt x="3683" y="710147"/>
                  </a:lnTo>
                  <a:lnTo>
                    <a:pt x="3683" y="670777"/>
                  </a:lnTo>
                  <a:close/>
                </a:path>
                <a:path w="3809" h="710564">
                  <a:moveTo>
                    <a:pt x="0" y="297196"/>
                  </a:moveTo>
                  <a:lnTo>
                    <a:pt x="0" y="339142"/>
                  </a:lnTo>
                  <a:lnTo>
                    <a:pt x="1014" y="339307"/>
                  </a:lnTo>
                  <a:lnTo>
                    <a:pt x="3683" y="340187"/>
                  </a:lnTo>
                  <a:lnTo>
                    <a:pt x="3683" y="298259"/>
                  </a:lnTo>
                  <a:lnTo>
                    <a:pt x="0" y="297196"/>
                  </a:lnTo>
                  <a:close/>
                </a:path>
                <a:path w="3809" h="710564">
                  <a:moveTo>
                    <a:pt x="0" y="0"/>
                  </a:moveTo>
                  <a:lnTo>
                    <a:pt x="0" y="219684"/>
                  </a:lnTo>
                  <a:lnTo>
                    <a:pt x="2132" y="213577"/>
                  </a:lnTo>
                  <a:lnTo>
                    <a:pt x="3683" y="207391"/>
                  </a:lnTo>
                  <a:lnTo>
                    <a:pt x="3683" y="5151"/>
                  </a:lnTo>
                  <a:lnTo>
                    <a:pt x="0" y="0"/>
                  </a:lnTo>
                  <a:close/>
                </a:path>
                <a:path w="3809" h="710564">
                  <a:moveTo>
                    <a:pt x="0" y="436592"/>
                  </a:moveTo>
                  <a:lnTo>
                    <a:pt x="0" y="486518"/>
                  </a:lnTo>
                  <a:lnTo>
                    <a:pt x="2668" y="490437"/>
                  </a:lnTo>
                  <a:lnTo>
                    <a:pt x="3683" y="495511"/>
                  </a:lnTo>
                  <a:lnTo>
                    <a:pt x="3683" y="438377"/>
                  </a:lnTo>
                  <a:lnTo>
                    <a:pt x="0" y="436592"/>
                  </a:lnTo>
                  <a:close/>
                </a:path>
              </a:pathLst>
            </a:custGeom>
            <a:solidFill>
              <a:srgbClr val="418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92">
              <a:extLst>
                <a:ext uri="{FF2B5EF4-FFF2-40B4-BE49-F238E27FC236}">
                  <a16:creationId xmlns:a16="http://schemas.microsoft.com/office/drawing/2014/main" id="{EEC2A75B-44CC-3FD4-B424-324FE7D7C7F4}"/>
                </a:ext>
              </a:extLst>
            </p:cNvPr>
            <p:cNvSpPr/>
            <p:nvPr/>
          </p:nvSpPr>
          <p:spPr>
            <a:xfrm>
              <a:off x="1302423" y="1890331"/>
              <a:ext cx="11430" cy="705485"/>
            </a:xfrm>
            <a:custGeom>
              <a:avLst/>
              <a:gdLst/>
              <a:ahLst/>
              <a:cxnLst/>
              <a:rect l="l" t="t" r="r" b="b"/>
              <a:pathLst>
                <a:path w="11430" h="705485">
                  <a:moveTo>
                    <a:pt x="5918" y="23431"/>
                  </a:moveTo>
                  <a:lnTo>
                    <a:pt x="4876" y="23431"/>
                  </a:lnTo>
                  <a:lnTo>
                    <a:pt x="4876" y="12001"/>
                  </a:lnTo>
                  <a:lnTo>
                    <a:pt x="3683" y="12001"/>
                  </a:lnTo>
                  <a:lnTo>
                    <a:pt x="3683" y="11645"/>
                  </a:lnTo>
                  <a:lnTo>
                    <a:pt x="1917" y="2679"/>
                  </a:lnTo>
                  <a:lnTo>
                    <a:pt x="0" y="0"/>
                  </a:lnTo>
                  <a:lnTo>
                    <a:pt x="0" y="202234"/>
                  </a:lnTo>
                  <a:lnTo>
                    <a:pt x="2578" y="191909"/>
                  </a:lnTo>
                  <a:lnTo>
                    <a:pt x="3670" y="184721"/>
                  </a:lnTo>
                  <a:lnTo>
                    <a:pt x="4343" y="184721"/>
                  </a:lnTo>
                  <a:lnTo>
                    <a:pt x="4343" y="175831"/>
                  </a:lnTo>
                  <a:lnTo>
                    <a:pt x="5473" y="175831"/>
                  </a:lnTo>
                  <a:lnTo>
                    <a:pt x="5473" y="159321"/>
                  </a:lnTo>
                  <a:lnTo>
                    <a:pt x="5918" y="159321"/>
                  </a:lnTo>
                  <a:lnTo>
                    <a:pt x="5918" y="23431"/>
                  </a:lnTo>
                  <a:close/>
                </a:path>
                <a:path w="11430" h="705485">
                  <a:moveTo>
                    <a:pt x="11049" y="665619"/>
                  </a:moveTo>
                  <a:lnTo>
                    <a:pt x="7366" y="665619"/>
                  </a:lnTo>
                  <a:lnTo>
                    <a:pt x="3683" y="665619"/>
                  </a:lnTo>
                  <a:lnTo>
                    <a:pt x="0" y="665619"/>
                  </a:lnTo>
                  <a:lnTo>
                    <a:pt x="0" y="704989"/>
                  </a:lnTo>
                  <a:lnTo>
                    <a:pt x="3670" y="704989"/>
                  </a:lnTo>
                  <a:lnTo>
                    <a:pt x="7366" y="704989"/>
                  </a:lnTo>
                  <a:lnTo>
                    <a:pt x="11049" y="704989"/>
                  </a:lnTo>
                  <a:lnTo>
                    <a:pt x="11049" y="665619"/>
                  </a:lnTo>
                  <a:close/>
                </a:path>
                <a:path w="11430" h="705485">
                  <a:moveTo>
                    <a:pt x="11049" y="438721"/>
                  </a:moveTo>
                  <a:lnTo>
                    <a:pt x="8724" y="438721"/>
                  </a:lnTo>
                  <a:lnTo>
                    <a:pt x="8724" y="436181"/>
                  </a:lnTo>
                  <a:lnTo>
                    <a:pt x="7366" y="436181"/>
                  </a:lnTo>
                  <a:lnTo>
                    <a:pt x="7366" y="436791"/>
                  </a:lnTo>
                  <a:lnTo>
                    <a:pt x="3683" y="435025"/>
                  </a:lnTo>
                  <a:lnTo>
                    <a:pt x="0" y="433222"/>
                  </a:lnTo>
                  <a:lnTo>
                    <a:pt x="0" y="490359"/>
                  </a:lnTo>
                  <a:lnTo>
                    <a:pt x="1524" y="497979"/>
                  </a:lnTo>
                  <a:lnTo>
                    <a:pt x="1524" y="550049"/>
                  </a:lnTo>
                  <a:lnTo>
                    <a:pt x="3111" y="558939"/>
                  </a:lnTo>
                  <a:lnTo>
                    <a:pt x="3670" y="559765"/>
                  </a:lnTo>
                  <a:lnTo>
                    <a:pt x="7366" y="565175"/>
                  </a:lnTo>
                  <a:lnTo>
                    <a:pt x="7366" y="438721"/>
                  </a:lnTo>
                  <a:lnTo>
                    <a:pt x="7404" y="565721"/>
                  </a:lnTo>
                  <a:lnTo>
                    <a:pt x="9232" y="565721"/>
                  </a:lnTo>
                  <a:lnTo>
                    <a:pt x="9232" y="566991"/>
                  </a:lnTo>
                  <a:lnTo>
                    <a:pt x="11049" y="566991"/>
                  </a:lnTo>
                  <a:lnTo>
                    <a:pt x="11049" y="565721"/>
                  </a:lnTo>
                  <a:lnTo>
                    <a:pt x="11049" y="438721"/>
                  </a:lnTo>
                  <a:close/>
                </a:path>
                <a:path w="11430" h="705485">
                  <a:moveTo>
                    <a:pt x="11049" y="296303"/>
                  </a:moveTo>
                  <a:lnTo>
                    <a:pt x="7366" y="295236"/>
                  </a:lnTo>
                  <a:lnTo>
                    <a:pt x="3683" y="294182"/>
                  </a:lnTo>
                  <a:lnTo>
                    <a:pt x="0" y="293103"/>
                  </a:lnTo>
                  <a:lnTo>
                    <a:pt x="0" y="335038"/>
                  </a:lnTo>
                  <a:lnTo>
                    <a:pt x="3670" y="336245"/>
                  </a:lnTo>
                  <a:lnTo>
                    <a:pt x="7366" y="337464"/>
                  </a:lnTo>
                  <a:lnTo>
                    <a:pt x="11049" y="338683"/>
                  </a:lnTo>
                  <a:lnTo>
                    <a:pt x="11049" y="296303"/>
                  </a:lnTo>
                  <a:close/>
                </a:path>
              </a:pathLst>
            </a:custGeom>
            <a:solidFill>
              <a:srgbClr val="3C8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93">
              <a:extLst>
                <a:ext uri="{FF2B5EF4-FFF2-40B4-BE49-F238E27FC236}">
                  <a16:creationId xmlns:a16="http://schemas.microsoft.com/office/drawing/2014/main" id="{C8172253-5324-7FBE-028A-08DC4C1BADFA}"/>
                </a:ext>
              </a:extLst>
            </p:cNvPr>
            <p:cNvSpPr/>
            <p:nvPr/>
          </p:nvSpPr>
          <p:spPr>
            <a:xfrm>
              <a:off x="1313459" y="2186634"/>
              <a:ext cx="7620" cy="408940"/>
            </a:xfrm>
            <a:custGeom>
              <a:avLst/>
              <a:gdLst/>
              <a:ahLst/>
              <a:cxnLst/>
              <a:rect l="l" t="t" r="r" b="b"/>
              <a:pathLst>
                <a:path w="7619" h="408939">
                  <a:moveTo>
                    <a:pt x="7378" y="369316"/>
                  </a:moveTo>
                  <a:lnTo>
                    <a:pt x="3695" y="369316"/>
                  </a:lnTo>
                  <a:lnTo>
                    <a:pt x="0" y="369316"/>
                  </a:lnTo>
                  <a:lnTo>
                    <a:pt x="0" y="408686"/>
                  </a:lnTo>
                  <a:lnTo>
                    <a:pt x="3695" y="408686"/>
                  </a:lnTo>
                  <a:lnTo>
                    <a:pt x="7378" y="408686"/>
                  </a:lnTo>
                  <a:lnTo>
                    <a:pt x="7378" y="369316"/>
                  </a:lnTo>
                  <a:close/>
                </a:path>
                <a:path w="7619" h="408939">
                  <a:moveTo>
                    <a:pt x="7378" y="149288"/>
                  </a:moveTo>
                  <a:lnTo>
                    <a:pt x="3695" y="145910"/>
                  </a:lnTo>
                  <a:lnTo>
                    <a:pt x="0" y="142532"/>
                  </a:lnTo>
                  <a:lnTo>
                    <a:pt x="0" y="271132"/>
                  </a:lnTo>
                  <a:lnTo>
                    <a:pt x="2819" y="272796"/>
                  </a:lnTo>
                  <a:lnTo>
                    <a:pt x="3695" y="272935"/>
                  </a:lnTo>
                  <a:lnTo>
                    <a:pt x="7378" y="273532"/>
                  </a:lnTo>
                  <a:lnTo>
                    <a:pt x="7378" y="149288"/>
                  </a:lnTo>
                  <a:close/>
                </a:path>
                <a:path w="7619" h="408939">
                  <a:moveTo>
                    <a:pt x="7378" y="2374"/>
                  </a:moveTo>
                  <a:lnTo>
                    <a:pt x="3695" y="1066"/>
                  </a:lnTo>
                  <a:lnTo>
                    <a:pt x="0" y="0"/>
                  </a:lnTo>
                  <a:lnTo>
                    <a:pt x="0" y="42379"/>
                  </a:lnTo>
                  <a:lnTo>
                    <a:pt x="1689" y="42926"/>
                  </a:lnTo>
                  <a:lnTo>
                    <a:pt x="3695" y="43942"/>
                  </a:lnTo>
                  <a:lnTo>
                    <a:pt x="7378" y="45796"/>
                  </a:lnTo>
                  <a:lnTo>
                    <a:pt x="7378" y="2374"/>
                  </a:lnTo>
                  <a:close/>
                </a:path>
              </a:pathLst>
            </a:custGeom>
            <a:solidFill>
              <a:srgbClr val="388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94">
              <a:extLst>
                <a:ext uri="{FF2B5EF4-FFF2-40B4-BE49-F238E27FC236}">
                  <a16:creationId xmlns:a16="http://schemas.microsoft.com/office/drawing/2014/main" id="{EE7A46B0-5057-E5BF-FB24-593049E22219}"/>
                </a:ext>
              </a:extLst>
            </p:cNvPr>
            <p:cNvSpPr/>
            <p:nvPr/>
          </p:nvSpPr>
          <p:spPr>
            <a:xfrm>
              <a:off x="1320838" y="2189003"/>
              <a:ext cx="3810" cy="406400"/>
            </a:xfrm>
            <a:custGeom>
              <a:avLst/>
              <a:gdLst/>
              <a:ahLst/>
              <a:cxnLst/>
              <a:rect l="l" t="t" r="r" b="b"/>
              <a:pathLst>
                <a:path w="3809" h="406400">
                  <a:moveTo>
                    <a:pt x="3683" y="366947"/>
                  </a:moveTo>
                  <a:lnTo>
                    <a:pt x="0" y="366947"/>
                  </a:lnTo>
                  <a:lnTo>
                    <a:pt x="0" y="406317"/>
                  </a:lnTo>
                  <a:lnTo>
                    <a:pt x="3683" y="406317"/>
                  </a:lnTo>
                  <a:lnTo>
                    <a:pt x="3683" y="366947"/>
                  </a:lnTo>
                  <a:close/>
                </a:path>
                <a:path w="3809" h="406400">
                  <a:moveTo>
                    <a:pt x="0" y="0"/>
                  </a:moveTo>
                  <a:lnTo>
                    <a:pt x="0" y="43421"/>
                  </a:lnTo>
                  <a:lnTo>
                    <a:pt x="1879" y="44367"/>
                  </a:lnTo>
                  <a:lnTo>
                    <a:pt x="3683" y="45173"/>
                  </a:lnTo>
                  <a:lnTo>
                    <a:pt x="3683" y="1308"/>
                  </a:lnTo>
                  <a:lnTo>
                    <a:pt x="0" y="0"/>
                  </a:lnTo>
                  <a:close/>
                </a:path>
                <a:path w="3809" h="406400">
                  <a:moveTo>
                    <a:pt x="0" y="146912"/>
                  </a:moveTo>
                  <a:lnTo>
                    <a:pt x="0" y="271162"/>
                  </a:lnTo>
                  <a:lnTo>
                    <a:pt x="3314" y="271697"/>
                  </a:lnTo>
                  <a:lnTo>
                    <a:pt x="3683" y="271638"/>
                  </a:lnTo>
                  <a:lnTo>
                    <a:pt x="3683" y="150290"/>
                  </a:lnTo>
                  <a:lnTo>
                    <a:pt x="0" y="146912"/>
                  </a:lnTo>
                  <a:close/>
                </a:path>
              </a:pathLst>
            </a:custGeom>
            <a:solidFill>
              <a:srgbClr val="348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95">
              <a:extLst>
                <a:ext uri="{FF2B5EF4-FFF2-40B4-BE49-F238E27FC236}">
                  <a16:creationId xmlns:a16="http://schemas.microsoft.com/office/drawing/2014/main" id="{5B8E8E5A-620F-CEAB-3850-EF18CFC7D336}"/>
                </a:ext>
              </a:extLst>
            </p:cNvPr>
            <p:cNvSpPr/>
            <p:nvPr/>
          </p:nvSpPr>
          <p:spPr>
            <a:xfrm>
              <a:off x="1324508" y="2190317"/>
              <a:ext cx="7620" cy="405130"/>
            </a:xfrm>
            <a:custGeom>
              <a:avLst/>
              <a:gdLst/>
              <a:ahLst/>
              <a:cxnLst/>
              <a:rect l="l" t="t" r="r" b="b"/>
              <a:pathLst>
                <a:path w="7619" h="405130">
                  <a:moveTo>
                    <a:pt x="7378" y="365633"/>
                  </a:moveTo>
                  <a:lnTo>
                    <a:pt x="3695" y="365633"/>
                  </a:lnTo>
                  <a:lnTo>
                    <a:pt x="0" y="365633"/>
                  </a:lnTo>
                  <a:lnTo>
                    <a:pt x="0" y="405003"/>
                  </a:lnTo>
                  <a:lnTo>
                    <a:pt x="3695" y="405003"/>
                  </a:lnTo>
                  <a:lnTo>
                    <a:pt x="7378" y="405003"/>
                  </a:lnTo>
                  <a:lnTo>
                    <a:pt x="7378" y="365633"/>
                  </a:lnTo>
                  <a:close/>
                </a:path>
                <a:path w="7619" h="405130">
                  <a:moveTo>
                    <a:pt x="7378" y="157784"/>
                  </a:moveTo>
                  <a:lnTo>
                    <a:pt x="6248" y="157784"/>
                  </a:lnTo>
                  <a:lnTo>
                    <a:pt x="6248" y="153974"/>
                  </a:lnTo>
                  <a:lnTo>
                    <a:pt x="4762" y="153974"/>
                  </a:lnTo>
                  <a:lnTo>
                    <a:pt x="4762" y="152704"/>
                  </a:lnTo>
                  <a:lnTo>
                    <a:pt x="3695" y="152704"/>
                  </a:lnTo>
                  <a:lnTo>
                    <a:pt x="3695" y="152361"/>
                  </a:lnTo>
                  <a:lnTo>
                    <a:pt x="0" y="148983"/>
                  </a:lnTo>
                  <a:lnTo>
                    <a:pt x="0" y="270332"/>
                  </a:lnTo>
                  <a:lnTo>
                    <a:pt x="3695" y="269735"/>
                  </a:lnTo>
                  <a:lnTo>
                    <a:pt x="3695" y="269544"/>
                  </a:lnTo>
                  <a:lnTo>
                    <a:pt x="7378" y="269544"/>
                  </a:lnTo>
                  <a:lnTo>
                    <a:pt x="7378" y="157784"/>
                  </a:lnTo>
                  <a:close/>
                </a:path>
                <a:path w="7619" h="405130">
                  <a:moveTo>
                    <a:pt x="7378" y="2616"/>
                  </a:moveTo>
                  <a:lnTo>
                    <a:pt x="3695" y="1308"/>
                  </a:lnTo>
                  <a:lnTo>
                    <a:pt x="0" y="0"/>
                  </a:lnTo>
                  <a:lnTo>
                    <a:pt x="0" y="43865"/>
                  </a:lnTo>
                  <a:lnTo>
                    <a:pt x="3695" y="45516"/>
                  </a:lnTo>
                  <a:lnTo>
                    <a:pt x="7378" y="47155"/>
                  </a:lnTo>
                  <a:lnTo>
                    <a:pt x="7378" y="2616"/>
                  </a:lnTo>
                  <a:close/>
                </a:path>
              </a:pathLst>
            </a:custGeom>
            <a:solidFill>
              <a:srgbClr val="358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96">
              <a:extLst>
                <a:ext uri="{FF2B5EF4-FFF2-40B4-BE49-F238E27FC236}">
                  <a16:creationId xmlns:a16="http://schemas.microsoft.com/office/drawing/2014/main" id="{F56E462A-624D-98DB-52AF-705CE324742D}"/>
                </a:ext>
              </a:extLst>
            </p:cNvPr>
            <p:cNvSpPr/>
            <p:nvPr/>
          </p:nvSpPr>
          <p:spPr>
            <a:xfrm>
              <a:off x="1331874" y="2192934"/>
              <a:ext cx="7620" cy="402590"/>
            </a:xfrm>
            <a:custGeom>
              <a:avLst/>
              <a:gdLst/>
              <a:ahLst/>
              <a:cxnLst/>
              <a:rect l="l" t="t" r="r" b="b"/>
              <a:pathLst>
                <a:path w="7619" h="402589">
                  <a:moveTo>
                    <a:pt x="7378" y="363016"/>
                  </a:moveTo>
                  <a:lnTo>
                    <a:pt x="3695" y="363016"/>
                  </a:lnTo>
                  <a:lnTo>
                    <a:pt x="0" y="363016"/>
                  </a:lnTo>
                  <a:lnTo>
                    <a:pt x="0" y="402386"/>
                  </a:lnTo>
                  <a:lnTo>
                    <a:pt x="3695" y="402386"/>
                  </a:lnTo>
                  <a:lnTo>
                    <a:pt x="7378" y="402386"/>
                  </a:lnTo>
                  <a:lnTo>
                    <a:pt x="7378" y="363016"/>
                  </a:lnTo>
                  <a:close/>
                </a:path>
                <a:path w="7619" h="402589">
                  <a:moveTo>
                    <a:pt x="7378" y="169049"/>
                  </a:moveTo>
                  <a:lnTo>
                    <a:pt x="3695" y="162204"/>
                  </a:lnTo>
                  <a:lnTo>
                    <a:pt x="3695" y="162788"/>
                  </a:lnTo>
                  <a:lnTo>
                    <a:pt x="1955" y="162788"/>
                  </a:lnTo>
                  <a:lnTo>
                    <a:pt x="1955" y="155168"/>
                  </a:lnTo>
                  <a:lnTo>
                    <a:pt x="0" y="155168"/>
                  </a:lnTo>
                  <a:lnTo>
                    <a:pt x="0" y="162788"/>
                  </a:lnTo>
                  <a:lnTo>
                    <a:pt x="0" y="264388"/>
                  </a:lnTo>
                  <a:lnTo>
                    <a:pt x="0" y="266928"/>
                  </a:lnTo>
                  <a:lnTo>
                    <a:pt x="1562" y="266928"/>
                  </a:lnTo>
                  <a:lnTo>
                    <a:pt x="1562" y="264388"/>
                  </a:lnTo>
                  <a:lnTo>
                    <a:pt x="3695" y="264388"/>
                  </a:lnTo>
                  <a:lnTo>
                    <a:pt x="6578" y="262686"/>
                  </a:lnTo>
                  <a:lnTo>
                    <a:pt x="7378" y="261518"/>
                  </a:lnTo>
                  <a:lnTo>
                    <a:pt x="7378" y="169049"/>
                  </a:lnTo>
                  <a:close/>
                </a:path>
                <a:path w="7619" h="402589">
                  <a:moveTo>
                    <a:pt x="7378" y="2730"/>
                  </a:moveTo>
                  <a:lnTo>
                    <a:pt x="6604" y="2336"/>
                  </a:lnTo>
                  <a:lnTo>
                    <a:pt x="3695" y="1308"/>
                  </a:lnTo>
                  <a:lnTo>
                    <a:pt x="0" y="0"/>
                  </a:lnTo>
                  <a:lnTo>
                    <a:pt x="0" y="44538"/>
                  </a:lnTo>
                  <a:lnTo>
                    <a:pt x="3695" y="46189"/>
                  </a:lnTo>
                  <a:lnTo>
                    <a:pt x="7378" y="47828"/>
                  </a:lnTo>
                  <a:lnTo>
                    <a:pt x="7378" y="2730"/>
                  </a:lnTo>
                  <a:close/>
                </a:path>
              </a:pathLst>
            </a:custGeom>
            <a:solidFill>
              <a:srgbClr val="30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97">
              <a:extLst>
                <a:ext uri="{FF2B5EF4-FFF2-40B4-BE49-F238E27FC236}">
                  <a16:creationId xmlns:a16="http://schemas.microsoft.com/office/drawing/2014/main" id="{FE475F6F-7F12-2758-9BF5-7285F27729B7}"/>
                </a:ext>
              </a:extLst>
            </p:cNvPr>
            <p:cNvSpPr/>
            <p:nvPr/>
          </p:nvSpPr>
          <p:spPr>
            <a:xfrm>
              <a:off x="1339240" y="2195664"/>
              <a:ext cx="11430" cy="400050"/>
            </a:xfrm>
            <a:custGeom>
              <a:avLst/>
              <a:gdLst/>
              <a:ahLst/>
              <a:cxnLst/>
              <a:rect l="l" t="t" r="r" b="b"/>
              <a:pathLst>
                <a:path w="11430" h="400050">
                  <a:moveTo>
                    <a:pt x="5143" y="192646"/>
                  </a:moveTo>
                  <a:lnTo>
                    <a:pt x="3695" y="183794"/>
                  </a:lnTo>
                  <a:lnTo>
                    <a:pt x="1193" y="168516"/>
                  </a:lnTo>
                  <a:lnTo>
                    <a:pt x="0" y="166319"/>
                  </a:lnTo>
                  <a:lnTo>
                    <a:pt x="0" y="258787"/>
                  </a:lnTo>
                  <a:lnTo>
                    <a:pt x="3543" y="253606"/>
                  </a:lnTo>
                  <a:lnTo>
                    <a:pt x="3695" y="252806"/>
                  </a:lnTo>
                  <a:lnTo>
                    <a:pt x="5143" y="244716"/>
                  </a:lnTo>
                  <a:lnTo>
                    <a:pt x="5143" y="192646"/>
                  </a:lnTo>
                  <a:close/>
                </a:path>
                <a:path w="11430" h="400050">
                  <a:moveTo>
                    <a:pt x="11061" y="360286"/>
                  </a:moveTo>
                  <a:lnTo>
                    <a:pt x="7378" y="360286"/>
                  </a:lnTo>
                  <a:lnTo>
                    <a:pt x="3695" y="360286"/>
                  </a:lnTo>
                  <a:lnTo>
                    <a:pt x="0" y="360286"/>
                  </a:lnTo>
                  <a:lnTo>
                    <a:pt x="0" y="399656"/>
                  </a:lnTo>
                  <a:lnTo>
                    <a:pt x="3695" y="399656"/>
                  </a:lnTo>
                  <a:lnTo>
                    <a:pt x="7366" y="399656"/>
                  </a:lnTo>
                  <a:lnTo>
                    <a:pt x="11061" y="399656"/>
                  </a:lnTo>
                  <a:lnTo>
                    <a:pt x="11061" y="360286"/>
                  </a:lnTo>
                  <a:close/>
                </a:path>
                <a:path w="11430" h="400050">
                  <a:moveTo>
                    <a:pt x="11061" y="5461"/>
                  </a:moveTo>
                  <a:lnTo>
                    <a:pt x="7378" y="3644"/>
                  </a:lnTo>
                  <a:lnTo>
                    <a:pt x="3695" y="1816"/>
                  </a:lnTo>
                  <a:lnTo>
                    <a:pt x="0" y="0"/>
                  </a:lnTo>
                  <a:lnTo>
                    <a:pt x="0" y="45097"/>
                  </a:lnTo>
                  <a:lnTo>
                    <a:pt x="520" y="45326"/>
                  </a:lnTo>
                  <a:lnTo>
                    <a:pt x="3695" y="47332"/>
                  </a:lnTo>
                  <a:lnTo>
                    <a:pt x="7366" y="49657"/>
                  </a:lnTo>
                  <a:lnTo>
                    <a:pt x="11061" y="51981"/>
                  </a:lnTo>
                  <a:lnTo>
                    <a:pt x="11061" y="5461"/>
                  </a:lnTo>
                  <a:close/>
                </a:path>
              </a:pathLst>
            </a:custGeom>
            <a:solidFill>
              <a:srgbClr val="2B89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98">
              <a:extLst>
                <a:ext uri="{FF2B5EF4-FFF2-40B4-BE49-F238E27FC236}">
                  <a16:creationId xmlns:a16="http://schemas.microsoft.com/office/drawing/2014/main" id="{79BD8F9D-5C8C-3D53-0320-CC2BDE27B540}"/>
                </a:ext>
              </a:extLst>
            </p:cNvPr>
            <p:cNvSpPr/>
            <p:nvPr/>
          </p:nvSpPr>
          <p:spPr>
            <a:xfrm>
              <a:off x="1350302" y="2201113"/>
              <a:ext cx="3810" cy="394335"/>
            </a:xfrm>
            <a:custGeom>
              <a:avLst/>
              <a:gdLst/>
              <a:ahLst/>
              <a:cxnLst/>
              <a:rect l="l" t="t" r="r" b="b"/>
              <a:pathLst>
                <a:path w="3809" h="394335">
                  <a:moveTo>
                    <a:pt x="3683" y="354837"/>
                  </a:moveTo>
                  <a:lnTo>
                    <a:pt x="0" y="354837"/>
                  </a:lnTo>
                  <a:lnTo>
                    <a:pt x="0" y="394207"/>
                  </a:lnTo>
                  <a:lnTo>
                    <a:pt x="3683" y="394207"/>
                  </a:lnTo>
                  <a:lnTo>
                    <a:pt x="3683" y="354837"/>
                  </a:lnTo>
                  <a:close/>
                </a:path>
                <a:path w="3809" h="394335">
                  <a:moveTo>
                    <a:pt x="0" y="0"/>
                  </a:moveTo>
                  <a:lnTo>
                    <a:pt x="0" y="46523"/>
                  </a:lnTo>
                  <a:lnTo>
                    <a:pt x="3683" y="48846"/>
                  </a:lnTo>
                  <a:lnTo>
                    <a:pt x="3683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8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99">
              <a:extLst>
                <a:ext uri="{FF2B5EF4-FFF2-40B4-BE49-F238E27FC236}">
                  <a16:creationId xmlns:a16="http://schemas.microsoft.com/office/drawing/2014/main" id="{CF52D2B9-F342-1577-20C0-F2CB1BEE2224}"/>
                </a:ext>
              </a:extLst>
            </p:cNvPr>
            <p:cNvSpPr/>
            <p:nvPr/>
          </p:nvSpPr>
          <p:spPr>
            <a:xfrm>
              <a:off x="1353985" y="2202933"/>
              <a:ext cx="3810" cy="392430"/>
            </a:xfrm>
            <a:custGeom>
              <a:avLst/>
              <a:gdLst/>
              <a:ahLst/>
              <a:cxnLst/>
              <a:rect l="l" t="t" r="r" b="b"/>
              <a:pathLst>
                <a:path w="3809" h="392430">
                  <a:moveTo>
                    <a:pt x="3683" y="353018"/>
                  </a:moveTo>
                  <a:lnTo>
                    <a:pt x="0" y="353018"/>
                  </a:lnTo>
                  <a:lnTo>
                    <a:pt x="0" y="392388"/>
                  </a:lnTo>
                  <a:lnTo>
                    <a:pt x="3683" y="392388"/>
                  </a:lnTo>
                  <a:lnTo>
                    <a:pt x="3683" y="353018"/>
                  </a:lnTo>
                  <a:close/>
                </a:path>
                <a:path w="3809" h="392430">
                  <a:moveTo>
                    <a:pt x="0" y="0"/>
                  </a:moveTo>
                  <a:lnTo>
                    <a:pt x="0" y="47027"/>
                  </a:lnTo>
                  <a:lnTo>
                    <a:pt x="1887" y="48218"/>
                  </a:lnTo>
                  <a:lnTo>
                    <a:pt x="3683" y="49576"/>
                  </a:lnTo>
                  <a:lnTo>
                    <a:pt x="3683" y="1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100">
              <a:extLst>
                <a:ext uri="{FF2B5EF4-FFF2-40B4-BE49-F238E27FC236}">
                  <a16:creationId xmlns:a16="http://schemas.microsoft.com/office/drawing/2014/main" id="{AB6A3E2D-144E-024A-3164-39AA04331458}"/>
                </a:ext>
              </a:extLst>
            </p:cNvPr>
            <p:cNvSpPr/>
            <p:nvPr/>
          </p:nvSpPr>
          <p:spPr>
            <a:xfrm>
              <a:off x="1357668" y="2204753"/>
              <a:ext cx="3810" cy="391160"/>
            </a:xfrm>
            <a:custGeom>
              <a:avLst/>
              <a:gdLst/>
              <a:ahLst/>
              <a:cxnLst/>
              <a:rect l="l" t="t" r="r" b="b"/>
              <a:pathLst>
                <a:path w="3809" h="391160">
                  <a:moveTo>
                    <a:pt x="3683" y="351198"/>
                  </a:moveTo>
                  <a:lnTo>
                    <a:pt x="0" y="351198"/>
                  </a:lnTo>
                  <a:lnTo>
                    <a:pt x="0" y="390568"/>
                  </a:lnTo>
                  <a:lnTo>
                    <a:pt x="3683" y="390568"/>
                  </a:lnTo>
                  <a:lnTo>
                    <a:pt x="3683" y="351198"/>
                  </a:lnTo>
                  <a:close/>
                </a:path>
                <a:path w="3809" h="391160">
                  <a:moveTo>
                    <a:pt x="0" y="0"/>
                  </a:moveTo>
                  <a:lnTo>
                    <a:pt x="0" y="47756"/>
                  </a:lnTo>
                  <a:lnTo>
                    <a:pt x="3683" y="50543"/>
                  </a:lnTo>
                  <a:lnTo>
                    <a:pt x="3683" y="2037"/>
                  </a:lnTo>
                  <a:lnTo>
                    <a:pt x="1372" y="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101">
              <a:extLst>
                <a:ext uri="{FF2B5EF4-FFF2-40B4-BE49-F238E27FC236}">
                  <a16:creationId xmlns:a16="http://schemas.microsoft.com/office/drawing/2014/main" id="{D7D4B8ED-DE7B-C9D3-8CC3-CF8B54165CBF}"/>
                </a:ext>
              </a:extLst>
            </p:cNvPr>
            <p:cNvSpPr/>
            <p:nvPr/>
          </p:nvSpPr>
          <p:spPr>
            <a:xfrm>
              <a:off x="1361351" y="2206802"/>
              <a:ext cx="7620" cy="388620"/>
            </a:xfrm>
            <a:custGeom>
              <a:avLst/>
              <a:gdLst/>
              <a:ahLst/>
              <a:cxnLst/>
              <a:rect l="l" t="t" r="r" b="b"/>
              <a:pathLst>
                <a:path w="7619" h="388619">
                  <a:moveTo>
                    <a:pt x="7366" y="349148"/>
                  </a:moveTo>
                  <a:lnTo>
                    <a:pt x="3683" y="349148"/>
                  </a:lnTo>
                  <a:lnTo>
                    <a:pt x="0" y="349148"/>
                  </a:lnTo>
                  <a:lnTo>
                    <a:pt x="0" y="388518"/>
                  </a:lnTo>
                  <a:lnTo>
                    <a:pt x="3670" y="388518"/>
                  </a:lnTo>
                  <a:lnTo>
                    <a:pt x="7366" y="388518"/>
                  </a:lnTo>
                  <a:lnTo>
                    <a:pt x="7366" y="349148"/>
                  </a:lnTo>
                  <a:close/>
                </a:path>
                <a:path w="7619" h="388619">
                  <a:moveTo>
                    <a:pt x="7366" y="4330"/>
                  </a:moveTo>
                  <a:lnTo>
                    <a:pt x="3683" y="2171"/>
                  </a:lnTo>
                  <a:lnTo>
                    <a:pt x="0" y="0"/>
                  </a:lnTo>
                  <a:lnTo>
                    <a:pt x="0" y="48501"/>
                  </a:lnTo>
                  <a:lnTo>
                    <a:pt x="3670" y="51282"/>
                  </a:lnTo>
                  <a:lnTo>
                    <a:pt x="7366" y="54076"/>
                  </a:lnTo>
                  <a:lnTo>
                    <a:pt x="7366" y="4330"/>
                  </a:lnTo>
                  <a:close/>
                </a:path>
              </a:pathLst>
            </a:custGeom>
            <a:solidFill>
              <a:srgbClr val="218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102">
              <a:extLst>
                <a:ext uri="{FF2B5EF4-FFF2-40B4-BE49-F238E27FC236}">
                  <a16:creationId xmlns:a16="http://schemas.microsoft.com/office/drawing/2014/main" id="{AD28ED96-6B6D-D699-2DF4-2A3E27A59494}"/>
                </a:ext>
              </a:extLst>
            </p:cNvPr>
            <p:cNvSpPr/>
            <p:nvPr/>
          </p:nvSpPr>
          <p:spPr>
            <a:xfrm>
              <a:off x="1368717" y="2211133"/>
              <a:ext cx="11430" cy="384810"/>
            </a:xfrm>
            <a:custGeom>
              <a:avLst/>
              <a:gdLst/>
              <a:ahLst/>
              <a:cxnLst/>
              <a:rect l="l" t="t" r="r" b="b"/>
              <a:pathLst>
                <a:path w="11430" h="384810">
                  <a:moveTo>
                    <a:pt x="11049" y="344817"/>
                  </a:moveTo>
                  <a:lnTo>
                    <a:pt x="7366" y="344817"/>
                  </a:lnTo>
                  <a:lnTo>
                    <a:pt x="3683" y="344817"/>
                  </a:lnTo>
                  <a:lnTo>
                    <a:pt x="0" y="344817"/>
                  </a:lnTo>
                  <a:lnTo>
                    <a:pt x="0" y="384187"/>
                  </a:lnTo>
                  <a:lnTo>
                    <a:pt x="3670" y="384187"/>
                  </a:lnTo>
                  <a:lnTo>
                    <a:pt x="7366" y="384187"/>
                  </a:lnTo>
                  <a:lnTo>
                    <a:pt x="11049" y="384187"/>
                  </a:lnTo>
                  <a:lnTo>
                    <a:pt x="11049" y="344817"/>
                  </a:lnTo>
                  <a:close/>
                </a:path>
                <a:path w="11430" h="384810">
                  <a:moveTo>
                    <a:pt x="11049" y="6731"/>
                  </a:moveTo>
                  <a:lnTo>
                    <a:pt x="9740" y="5727"/>
                  </a:lnTo>
                  <a:lnTo>
                    <a:pt x="7366" y="4330"/>
                  </a:lnTo>
                  <a:lnTo>
                    <a:pt x="3683" y="2171"/>
                  </a:lnTo>
                  <a:lnTo>
                    <a:pt x="0" y="0"/>
                  </a:lnTo>
                  <a:lnTo>
                    <a:pt x="0" y="49745"/>
                  </a:lnTo>
                  <a:lnTo>
                    <a:pt x="2260" y="51447"/>
                  </a:lnTo>
                  <a:lnTo>
                    <a:pt x="3670" y="52743"/>
                  </a:lnTo>
                  <a:lnTo>
                    <a:pt x="7366" y="56070"/>
                  </a:lnTo>
                  <a:lnTo>
                    <a:pt x="11049" y="59397"/>
                  </a:lnTo>
                  <a:lnTo>
                    <a:pt x="11049" y="6731"/>
                  </a:lnTo>
                  <a:close/>
                </a:path>
              </a:pathLst>
            </a:custGeom>
            <a:solidFill>
              <a:srgbClr val="1A8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103">
              <a:extLst>
                <a:ext uri="{FF2B5EF4-FFF2-40B4-BE49-F238E27FC236}">
                  <a16:creationId xmlns:a16="http://schemas.microsoft.com/office/drawing/2014/main" id="{EBD0752F-7A44-65E6-D9EE-6F6064276569}"/>
                </a:ext>
              </a:extLst>
            </p:cNvPr>
            <p:cNvSpPr/>
            <p:nvPr/>
          </p:nvSpPr>
          <p:spPr>
            <a:xfrm>
              <a:off x="1379766" y="2217858"/>
              <a:ext cx="3810" cy="377825"/>
            </a:xfrm>
            <a:custGeom>
              <a:avLst/>
              <a:gdLst/>
              <a:ahLst/>
              <a:cxnLst/>
              <a:rect l="l" t="t" r="r" b="b"/>
              <a:pathLst>
                <a:path w="3809" h="377825">
                  <a:moveTo>
                    <a:pt x="3683" y="338093"/>
                  </a:moveTo>
                  <a:lnTo>
                    <a:pt x="0" y="338093"/>
                  </a:lnTo>
                  <a:lnTo>
                    <a:pt x="0" y="377463"/>
                  </a:lnTo>
                  <a:lnTo>
                    <a:pt x="3683" y="377463"/>
                  </a:lnTo>
                  <a:lnTo>
                    <a:pt x="3683" y="338093"/>
                  </a:lnTo>
                  <a:close/>
                </a:path>
                <a:path w="3809" h="377825">
                  <a:moveTo>
                    <a:pt x="0" y="0"/>
                  </a:moveTo>
                  <a:lnTo>
                    <a:pt x="0" y="52661"/>
                  </a:lnTo>
                  <a:lnTo>
                    <a:pt x="3683" y="55988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84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104">
              <a:extLst>
                <a:ext uri="{FF2B5EF4-FFF2-40B4-BE49-F238E27FC236}">
                  <a16:creationId xmlns:a16="http://schemas.microsoft.com/office/drawing/2014/main" id="{10C1C049-8680-7C3E-E464-F8F073F05F41}"/>
                </a:ext>
              </a:extLst>
            </p:cNvPr>
            <p:cNvSpPr/>
            <p:nvPr/>
          </p:nvSpPr>
          <p:spPr>
            <a:xfrm>
              <a:off x="1383449" y="2220682"/>
              <a:ext cx="3810" cy="374650"/>
            </a:xfrm>
            <a:custGeom>
              <a:avLst/>
              <a:gdLst/>
              <a:ahLst/>
              <a:cxnLst/>
              <a:rect l="l" t="t" r="r" b="b"/>
              <a:pathLst>
                <a:path w="3809" h="374650">
                  <a:moveTo>
                    <a:pt x="3683" y="335065"/>
                  </a:moveTo>
                  <a:lnTo>
                    <a:pt x="2806" y="335268"/>
                  </a:lnTo>
                  <a:lnTo>
                    <a:pt x="0" y="335268"/>
                  </a:lnTo>
                  <a:lnTo>
                    <a:pt x="0" y="374638"/>
                  </a:lnTo>
                  <a:lnTo>
                    <a:pt x="2806" y="374638"/>
                  </a:lnTo>
                  <a:lnTo>
                    <a:pt x="3683" y="374580"/>
                  </a:lnTo>
                  <a:lnTo>
                    <a:pt x="3683" y="335065"/>
                  </a:lnTo>
                  <a:close/>
                </a:path>
                <a:path w="3809" h="374650">
                  <a:moveTo>
                    <a:pt x="0" y="0"/>
                  </a:moveTo>
                  <a:lnTo>
                    <a:pt x="0" y="53164"/>
                  </a:lnTo>
                  <a:lnTo>
                    <a:pt x="1587" y="54598"/>
                  </a:lnTo>
                  <a:lnTo>
                    <a:pt x="3683" y="56889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105">
              <a:extLst>
                <a:ext uri="{FF2B5EF4-FFF2-40B4-BE49-F238E27FC236}">
                  <a16:creationId xmlns:a16="http://schemas.microsoft.com/office/drawing/2014/main" id="{4C7E9A19-6F42-28EE-7258-F482368330DF}"/>
                </a:ext>
              </a:extLst>
            </p:cNvPr>
            <p:cNvSpPr/>
            <p:nvPr/>
          </p:nvSpPr>
          <p:spPr>
            <a:xfrm>
              <a:off x="1387132" y="2223506"/>
              <a:ext cx="3810" cy="372110"/>
            </a:xfrm>
            <a:custGeom>
              <a:avLst/>
              <a:gdLst/>
              <a:ahLst/>
              <a:cxnLst/>
              <a:rect l="l" t="t" r="r" b="b"/>
              <a:pathLst>
                <a:path w="3809" h="372110">
                  <a:moveTo>
                    <a:pt x="3683" y="331384"/>
                  </a:moveTo>
                  <a:lnTo>
                    <a:pt x="0" y="332240"/>
                  </a:lnTo>
                  <a:lnTo>
                    <a:pt x="0" y="371755"/>
                  </a:lnTo>
                  <a:lnTo>
                    <a:pt x="3683" y="371509"/>
                  </a:lnTo>
                  <a:lnTo>
                    <a:pt x="3683" y="331384"/>
                  </a:lnTo>
                  <a:close/>
                </a:path>
                <a:path w="3809" h="372110">
                  <a:moveTo>
                    <a:pt x="0" y="0"/>
                  </a:moveTo>
                  <a:lnTo>
                    <a:pt x="0" y="54064"/>
                  </a:lnTo>
                  <a:lnTo>
                    <a:pt x="3683" y="58090"/>
                  </a:lnTo>
                  <a:lnTo>
                    <a:pt x="3683" y="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106">
              <a:extLst>
                <a:ext uri="{FF2B5EF4-FFF2-40B4-BE49-F238E27FC236}">
                  <a16:creationId xmlns:a16="http://schemas.microsoft.com/office/drawing/2014/main" id="{950A91FD-849A-B807-3199-6ACC4EE90419}"/>
                </a:ext>
              </a:extLst>
            </p:cNvPr>
            <p:cNvSpPr/>
            <p:nvPr/>
          </p:nvSpPr>
          <p:spPr>
            <a:xfrm>
              <a:off x="1390802" y="2226335"/>
              <a:ext cx="7620" cy="368935"/>
            </a:xfrm>
            <a:custGeom>
              <a:avLst/>
              <a:gdLst/>
              <a:ahLst/>
              <a:cxnLst/>
              <a:rect l="l" t="t" r="r" b="b"/>
              <a:pathLst>
                <a:path w="7619" h="368935">
                  <a:moveTo>
                    <a:pt x="7378" y="326847"/>
                  </a:moveTo>
                  <a:lnTo>
                    <a:pt x="3695" y="327710"/>
                  </a:lnTo>
                  <a:lnTo>
                    <a:pt x="0" y="328561"/>
                  </a:lnTo>
                  <a:lnTo>
                    <a:pt x="0" y="368693"/>
                  </a:lnTo>
                  <a:lnTo>
                    <a:pt x="3695" y="368439"/>
                  </a:lnTo>
                  <a:lnTo>
                    <a:pt x="7378" y="368198"/>
                  </a:lnTo>
                  <a:lnTo>
                    <a:pt x="7378" y="326847"/>
                  </a:lnTo>
                  <a:close/>
                </a:path>
                <a:path w="7619" h="368935">
                  <a:moveTo>
                    <a:pt x="7378" y="5854"/>
                  </a:moveTo>
                  <a:lnTo>
                    <a:pt x="5880" y="4495"/>
                  </a:lnTo>
                  <a:lnTo>
                    <a:pt x="3695" y="2832"/>
                  </a:lnTo>
                  <a:lnTo>
                    <a:pt x="0" y="0"/>
                  </a:lnTo>
                  <a:lnTo>
                    <a:pt x="0" y="55270"/>
                  </a:lnTo>
                  <a:lnTo>
                    <a:pt x="3695" y="59296"/>
                  </a:lnTo>
                  <a:lnTo>
                    <a:pt x="7010" y="62915"/>
                  </a:lnTo>
                  <a:lnTo>
                    <a:pt x="7378" y="63411"/>
                  </a:lnTo>
                  <a:lnTo>
                    <a:pt x="7378" y="5854"/>
                  </a:lnTo>
                  <a:close/>
                </a:path>
              </a:pathLst>
            </a:custGeom>
            <a:solidFill>
              <a:srgbClr val="078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107">
              <a:extLst>
                <a:ext uri="{FF2B5EF4-FFF2-40B4-BE49-F238E27FC236}">
                  <a16:creationId xmlns:a16="http://schemas.microsoft.com/office/drawing/2014/main" id="{BEAB34A7-CED7-48F1-63C8-FE091837A427}"/>
                </a:ext>
              </a:extLst>
            </p:cNvPr>
            <p:cNvSpPr/>
            <p:nvPr/>
          </p:nvSpPr>
          <p:spPr>
            <a:xfrm>
              <a:off x="1398168" y="2232189"/>
              <a:ext cx="7620" cy="362585"/>
            </a:xfrm>
            <a:custGeom>
              <a:avLst/>
              <a:gdLst/>
              <a:ahLst/>
              <a:cxnLst/>
              <a:rect l="l" t="t" r="r" b="b"/>
              <a:pathLst>
                <a:path w="7619" h="362585">
                  <a:moveTo>
                    <a:pt x="7378" y="319278"/>
                  </a:moveTo>
                  <a:lnTo>
                    <a:pt x="3695" y="320141"/>
                  </a:lnTo>
                  <a:lnTo>
                    <a:pt x="0" y="320992"/>
                  </a:lnTo>
                  <a:lnTo>
                    <a:pt x="0" y="362343"/>
                  </a:lnTo>
                  <a:lnTo>
                    <a:pt x="3695" y="362089"/>
                  </a:lnTo>
                  <a:lnTo>
                    <a:pt x="7073" y="361861"/>
                  </a:lnTo>
                  <a:lnTo>
                    <a:pt x="7378" y="361784"/>
                  </a:lnTo>
                  <a:lnTo>
                    <a:pt x="7378" y="319278"/>
                  </a:lnTo>
                  <a:close/>
                </a:path>
                <a:path w="7619" h="362585">
                  <a:moveTo>
                    <a:pt x="7378" y="6616"/>
                  </a:moveTo>
                  <a:lnTo>
                    <a:pt x="3695" y="3302"/>
                  </a:lnTo>
                  <a:lnTo>
                    <a:pt x="0" y="0"/>
                  </a:lnTo>
                  <a:lnTo>
                    <a:pt x="0" y="57556"/>
                  </a:lnTo>
                  <a:lnTo>
                    <a:pt x="3695" y="62534"/>
                  </a:lnTo>
                  <a:lnTo>
                    <a:pt x="7378" y="67500"/>
                  </a:lnTo>
                  <a:lnTo>
                    <a:pt x="7378" y="6616"/>
                  </a:lnTo>
                  <a:close/>
                </a:path>
              </a:pathLst>
            </a:custGeom>
            <a:solidFill>
              <a:srgbClr val="008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108">
              <a:extLst>
                <a:ext uri="{FF2B5EF4-FFF2-40B4-BE49-F238E27FC236}">
                  <a16:creationId xmlns:a16="http://schemas.microsoft.com/office/drawing/2014/main" id="{CE034BFF-ACA0-978D-6D46-3A0B1A19602C}"/>
                </a:ext>
              </a:extLst>
            </p:cNvPr>
            <p:cNvSpPr/>
            <p:nvPr/>
          </p:nvSpPr>
          <p:spPr>
            <a:xfrm>
              <a:off x="1405534" y="2238806"/>
              <a:ext cx="7620" cy="355600"/>
            </a:xfrm>
            <a:custGeom>
              <a:avLst/>
              <a:gdLst/>
              <a:ahLst/>
              <a:cxnLst/>
              <a:rect l="l" t="t" r="r" b="b"/>
              <a:pathLst>
                <a:path w="7619" h="355600">
                  <a:moveTo>
                    <a:pt x="7378" y="309003"/>
                  </a:moveTo>
                  <a:lnTo>
                    <a:pt x="3695" y="311353"/>
                  </a:lnTo>
                  <a:lnTo>
                    <a:pt x="2578" y="312064"/>
                  </a:lnTo>
                  <a:lnTo>
                    <a:pt x="0" y="312661"/>
                  </a:lnTo>
                  <a:lnTo>
                    <a:pt x="0" y="355168"/>
                  </a:lnTo>
                  <a:lnTo>
                    <a:pt x="3695" y="354126"/>
                  </a:lnTo>
                  <a:lnTo>
                    <a:pt x="7378" y="353085"/>
                  </a:lnTo>
                  <a:lnTo>
                    <a:pt x="7378" y="309003"/>
                  </a:lnTo>
                  <a:close/>
                </a:path>
                <a:path w="7619" h="355600">
                  <a:moveTo>
                    <a:pt x="7378" y="6629"/>
                  </a:moveTo>
                  <a:lnTo>
                    <a:pt x="3695" y="3314"/>
                  </a:lnTo>
                  <a:lnTo>
                    <a:pt x="0" y="0"/>
                  </a:lnTo>
                  <a:lnTo>
                    <a:pt x="0" y="60883"/>
                  </a:lnTo>
                  <a:lnTo>
                    <a:pt x="3568" y="65684"/>
                  </a:lnTo>
                  <a:lnTo>
                    <a:pt x="3695" y="65887"/>
                  </a:lnTo>
                  <a:lnTo>
                    <a:pt x="7378" y="71640"/>
                  </a:lnTo>
                  <a:lnTo>
                    <a:pt x="7378" y="6629"/>
                  </a:lnTo>
                  <a:close/>
                </a:path>
              </a:pathLst>
            </a:custGeom>
            <a:solidFill>
              <a:srgbClr val="008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109">
              <a:extLst>
                <a:ext uri="{FF2B5EF4-FFF2-40B4-BE49-F238E27FC236}">
                  <a16:creationId xmlns:a16="http://schemas.microsoft.com/office/drawing/2014/main" id="{6C0D5750-8C8E-F5B3-1CEB-FCB6272DD9BF}"/>
                </a:ext>
              </a:extLst>
            </p:cNvPr>
            <p:cNvSpPr/>
            <p:nvPr/>
          </p:nvSpPr>
          <p:spPr>
            <a:xfrm>
              <a:off x="1412913" y="2245431"/>
              <a:ext cx="3810" cy="346710"/>
            </a:xfrm>
            <a:custGeom>
              <a:avLst/>
              <a:gdLst/>
              <a:ahLst/>
              <a:cxnLst/>
              <a:rect l="l" t="t" r="r" b="b"/>
              <a:pathLst>
                <a:path w="3809" h="346710">
                  <a:moveTo>
                    <a:pt x="3683" y="300013"/>
                  </a:moveTo>
                  <a:lnTo>
                    <a:pt x="0" y="302370"/>
                  </a:lnTo>
                  <a:lnTo>
                    <a:pt x="0" y="346458"/>
                  </a:lnTo>
                  <a:lnTo>
                    <a:pt x="3683" y="345419"/>
                  </a:lnTo>
                  <a:lnTo>
                    <a:pt x="3683" y="300013"/>
                  </a:lnTo>
                  <a:close/>
                </a:path>
                <a:path w="3809" h="346710">
                  <a:moveTo>
                    <a:pt x="0" y="0"/>
                  </a:moveTo>
                  <a:lnTo>
                    <a:pt x="0" y="65004"/>
                  </a:lnTo>
                  <a:lnTo>
                    <a:pt x="3683" y="70755"/>
                  </a:lnTo>
                  <a:lnTo>
                    <a:pt x="3683" y="3825"/>
                  </a:lnTo>
                  <a:lnTo>
                    <a:pt x="711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110">
              <a:extLst>
                <a:ext uri="{FF2B5EF4-FFF2-40B4-BE49-F238E27FC236}">
                  <a16:creationId xmlns:a16="http://schemas.microsoft.com/office/drawing/2014/main" id="{E00D55A8-3127-AB19-D654-FECFED5F73B7}"/>
                </a:ext>
              </a:extLst>
            </p:cNvPr>
            <p:cNvSpPr/>
            <p:nvPr/>
          </p:nvSpPr>
          <p:spPr>
            <a:xfrm>
              <a:off x="1416583" y="2249258"/>
              <a:ext cx="7620" cy="341630"/>
            </a:xfrm>
            <a:custGeom>
              <a:avLst/>
              <a:gdLst/>
              <a:ahLst/>
              <a:cxnLst/>
              <a:rect l="l" t="t" r="r" b="b"/>
              <a:pathLst>
                <a:path w="7619" h="341630">
                  <a:moveTo>
                    <a:pt x="7378" y="291477"/>
                  </a:moveTo>
                  <a:lnTo>
                    <a:pt x="3695" y="293839"/>
                  </a:lnTo>
                  <a:lnTo>
                    <a:pt x="0" y="296189"/>
                  </a:lnTo>
                  <a:lnTo>
                    <a:pt x="0" y="341604"/>
                  </a:lnTo>
                  <a:lnTo>
                    <a:pt x="3695" y="340563"/>
                  </a:lnTo>
                  <a:lnTo>
                    <a:pt x="6667" y="339712"/>
                  </a:lnTo>
                  <a:lnTo>
                    <a:pt x="7378" y="339344"/>
                  </a:lnTo>
                  <a:lnTo>
                    <a:pt x="7378" y="291477"/>
                  </a:lnTo>
                  <a:close/>
                </a:path>
                <a:path w="7619" h="341630">
                  <a:moveTo>
                    <a:pt x="7378" y="7899"/>
                  </a:moveTo>
                  <a:lnTo>
                    <a:pt x="3695" y="3949"/>
                  </a:lnTo>
                  <a:lnTo>
                    <a:pt x="0" y="0"/>
                  </a:lnTo>
                  <a:lnTo>
                    <a:pt x="0" y="66929"/>
                  </a:lnTo>
                  <a:lnTo>
                    <a:pt x="2273" y="70472"/>
                  </a:lnTo>
                  <a:lnTo>
                    <a:pt x="3695" y="73545"/>
                  </a:lnTo>
                  <a:lnTo>
                    <a:pt x="7378" y="81534"/>
                  </a:lnTo>
                  <a:lnTo>
                    <a:pt x="7378" y="7899"/>
                  </a:lnTo>
                  <a:close/>
                </a:path>
              </a:pathLst>
            </a:custGeom>
            <a:solidFill>
              <a:srgbClr val="00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111">
              <a:extLst>
                <a:ext uri="{FF2B5EF4-FFF2-40B4-BE49-F238E27FC236}">
                  <a16:creationId xmlns:a16="http://schemas.microsoft.com/office/drawing/2014/main" id="{0FA39D82-67CF-2081-C359-5C92FDAEC449}"/>
                </a:ext>
              </a:extLst>
            </p:cNvPr>
            <p:cNvSpPr/>
            <p:nvPr/>
          </p:nvSpPr>
          <p:spPr>
            <a:xfrm>
              <a:off x="1423962" y="2257153"/>
              <a:ext cx="3810" cy="331470"/>
            </a:xfrm>
            <a:custGeom>
              <a:avLst/>
              <a:gdLst/>
              <a:ahLst/>
              <a:cxnLst/>
              <a:rect l="l" t="t" r="r" b="b"/>
              <a:pathLst>
                <a:path w="3809" h="331469">
                  <a:moveTo>
                    <a:pt x="3683" y="279831"/>
                  </a:moveTo>
                  <a:lnTo>
                    <a:pt x="2017" y="282287"/>
                  </a:lnTo>
                  <a:lnTo>
                    <a:pt x="0" y="283578"/>
                  </a:lnTo>
                  <a:lnTo>
                    <a:pt x="0" y="331439"/>
                  </a:lnTo>
                  <a:lnTo>
                    <a:pt x="3683" y="329465"/>
                  </a:lnTo>
                  <a:lnTo>
                    <a:pt x="3683" y="279831"/>
                  </a:lnTo>
                  <a:close/>
                </a:path>
                <a:path w="3809" h="331469">
                  <a:moveTo>
                    <a:pt x="0" y="0"/>
                  </a:moveTo>
                  <a:lnTo>
                    <a:pt x="0" y="73634"/>
                  </a:lnTo>
                  <a:lnTo>
                    <a:pt x="3098" y="80357"/>
                  </a:lnTo>
                  <a:lnTo>
                    <a:pt x="3683" y="81905"/>
                  </a:lnTo>
                  <a:lnTo>
                    <a:pt x="3683" y="3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E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112">
              <a:extLst>
                <a:ext uri="{FF2B5EF4-FFF2-40B4-BE49-F238E27FC236}">
                  <a16:creationId xmlns:a16="http://schemas.microsoft.com/office/drawing/2014/main" id="{578D2BBB-8EC5-A0F1-A35B-95BE5A32335D}"/>
                </a:ext>
              </a:extLst>
            </p:cNvPr>
            <p:cNvSpPr/>
            <p:nvPr/>
          </p:nvSpPr>
          <p:spPr>
            <a:xfrm>
              <a:off x="1427645" y="2261107"/>
              <a:ext cx="11430" cy="325755"/>
            </a:xfrm>
            <a:custGeom>
              <a:avLst/>
              <a:gdLst/>
              <a:ahLst/>
              <a:cxnLst/>
              <a:rect l="l" t="t" r="r" b="b"/>
              <a:pathLst>
                <a:path w="11430" h="325755">
                  <a:moveTo>
                    <a:pt x="11049" y="257136"/>
                  </a:moveTo>
                  <a:lnTo>
                    <a:pt x="10375" y="260553"/>
                  </a:lnTo>
                  <a:lnTo>
                    <a:pt x="7366" y="265010"/>
                  </a:lnTo>
                  <a:lnTo>
                    <a:pt x="3670" y="270446"/>
                  </a:lnTo>
                  <a:lnTo>
                    <a:pt x="0" y="275882"/>
                  </a:lnTo>
                  <a:lnTo>
                    <a:pt x="0" y="325513"/>
                  </a:lnTo>
                  <a:lnTo>
                    <a:pt x="3683" y="323545"/>
                  </a:lnTo>
                  <a:lnTo>
                    <a:pt x="7366" y="321564"/>
                  </a:lnTo>
                  <a:lnTo>
                    <a:pt x="11049" y="319595"/>
                  </a:lnTo>
                  <a:lnTo>
                    <a:pt x="11049" y="257136"/>
                  </a:lnTo>
                  <a:close/>
                </a:path>
                <a:path w="11430" h="325755">
                  <a:moveTo>
                    <a:pt x="11049" y="15011"/>
                  </a:moveTo>
                  <a:lnTo>
                    <a:pt x="7366" y="9855"/>
                  </a:lnTo>
                  <a:lnTo>
                    <a:pt x="3683" y="4724"/>
                  </a:lnTo>
                  <a:lnTo>
                    <a:pt x="1371" y="1473"/>
                  </a:lnTo>
                  <a:lnTo>
                    <a:pt x="0" y="0"/>
                  </a:lnTo>
                  <a:lnTo>
                    <a:pt x="0" y="77952"/>
                  </a:lnTo>
                  <a:lnTo>
                    <a:pt x="3670" y="87680"/>
                  </a:lnTo>
                  <a:lnTo>
                    <a:pt x="6121" y="94183"/>
                  </a:lnTo>
                  <a:lnTo>
                    <a:pt x="7366" y="99085"/>
                  </a:lnTo>
                  <a:lnTo>
                    <a:pt x="10934" y="113233"/>
                  </a:lnTo>
                  <a:lnTo>
                    <a:pt x="11049" y="113944"/>
                  </a:lnTo>
                  <a:lnTo>
                    <a:pt x="11049" y="15011"/>
                  </a:lnTo>
                  <a:close/>
                </a:path>
              </a:pathLst>
            </a:custGeom>
            <a:solidFill>
              <a:srgbClr val="007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113">
              <a:extLst>
                <a:ext uri="{FF2B5EF4-FFF2-40B4-BE49-F238E27FC236}">
                  <a16:creationId xmlns:a16="http://schemas.microsoft.com/office/drawing/2014/main" id="{CEE14FEA-CDCC-D71A-21D0-37A53C7FD24E}"/>
                </a:ext>
              </a:extLst>
            </p:cNvPr>
            <p:cNvSpPr/>
            <p:nvPr/>
          </p:nvSpPr>
          <p:spPr>
            <a:xfrm>
              <a:off x="1438694" y="2276111"/>
              <a:ext cx="3810" cy="304800"/>
            </a:xfrm>
            <a:custGeom>
              <a:avLst/>
              <a:gdLst/>
              <a:ahLst/>
              <a:cxnLst/>
              <a:rect l="l" t="t" r="r" b="b"/>
              <a:pathLst>
                <a:path w="3809" h="304800">
                  <a:moveTo>
                    <a:pt x="3683" y="223084"/>
                  </a:moveTo>
                  <a:lnTo>
                    <a:pt x="0" y="242126"/>
                  </a:lnTo>
                  <a:lnTo>
                    <a:pt x="0" y="304585"/>
                  </a:lnTo>
                  <a:lnTo>
                    <a:pt x="1146" y="303970"/>
                  </a:lnTo>
                  <a:lnTo>
                    <a:pt x="3683" y="301785"/>
                  </a:lnTo>
                  <a:lnTo>
                    <a:pt x="3683" y="223084"/>
                  </a:lnTo>
                  <a:close/>
                </a:path>
                <a:path w="3809" h="304800">
                  <a:moveTo>
                    <a:pt x="0" y="0"/>
                  </a:moveTo>
                  <a:lnTo>
                    <a:pt x="0" y="98939"/>
                  </a:lnTo>
                  <a:lnTo>
                    <a:pt x="2790" y="117280"/>
                  </a:lnTo>
                  <a:lnTo>
                    <a:pt x="3638" y="135060"/>
                  </a:lnTo>
                  <a:lnTo>
                    <a:pt x="3683" y="167571"/>
                  </a:lnTo>
                  <a:lnTo>
                    <a:pt x="3683" y="5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D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114">
              <a:extLst>
                <a:ext uri="{FF2B5EF4-FFF2-40B4-BE49-F238E27FC236}">
                  <a16:creationId xmlns:a16="http://schemas.microsoft.com/office/drawing/2014/main" id="{19A2C582-1A29-7964-321F-3CFC06AE70A5}"/>
                </a:ext>
              </a:extLst>
            </p:cNvPr>
            <p:cNvSpPr/>
            <p:nvPr/>
          </p:nvSpPr>
          <p:spPr>
            <a:xfrm>
              <a:off x="1442377" y="2280792"/>
              <a:ext cx="22225" cy="297180"/>
            </a:xfrm>
            <a:custGeom>
              <a:avLst/>
              <a:gdLst/>
              <a:ahLst/>
              <a:cxnLst/>
              <a:rect l="l" t="t" r="r" b="b"/>
              <a:pathLst>
                <a:path w="22225" h="297180">
                  <a:moveTo>
                    <a:pt x="22098" y="40640"/>
                  </a:moveTo>
                  <a:lnTo>
                    <a:pt x="20281" y="40640"/>
                  </a:lnTo>
                  <a:lnTo>
                    <a:pt x="20281" y="33020"/>
                  </a:lnTo>
                  <a:lnTo>
                    <a:pt x="18415" y="33020"/>
                  </a:lnTo>
                  <a:lnTo>
                    <a:pt x="14732" y="25463"/>
                  </a:lnTo>
                  <a:lnTo>
                    <a:pt x="13474" y="25400"/>
                  </a:lnTo>
                  <a:lnTo>
                    <a:pt x="13474" y="20320"/>
                  </a:lnTo>
                  <a:lnTo>
                    <a:pt x="11518" y="20320"/>
                  </a:lnTo>
                  <a:lnTo>
                    <a:pt x="11518" y="17780"/>
                  </a:lnTo>
                  <a:lnTo>
                    <a:pt x="11049" y="17780"/>
                  </a:lnTo>
                  <a:lnTo>
                    <a:pt x="11049" y="18288"/>
                  </a:lnTo>
                  <a:lnTo>
                    <a:pt x="7366" y="12357"/>
                  </a:lnTo>
                  <a:lnTo>
                    <a:pt x="3683" y="6375"/>
                  </a:lnTo>
                  <a:lnTo>
                    <a:pt x="2095" y="6350"/>
                  </a:lnTo>
                  <a:lnTo>
                    <a:pt x="2095" y="1270"/>
                  </a:lnTo>
                  <a:lnTo>
                    <a:pt x="114" y="1270"/>
                  </a:lnTo>
                  <a:lnTo>
                    <a:pt x="114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293370"/>
                  </a:lnTo>
                  <a:lnTo>
                    <a:pt x="0" y="297180"/>
                  </a:lnTo>
                  <a:lnTo>
                    <a:pt x="2120" y="297180"/>
                  </a:lnTo>
                  <a:lnTo>
                    <a:pt x="2120" y="293370"/>
                  </a:lnTo>
                  <a:lnTo>
                    <a:pt x="3683" y="293370"/>
                  </a:lnTo>
                  <a:lnTo>
                    <a:pt x="3683" y="293941"/>
                  </a:lnTo>
                  <a:lnTo>
                    <a:pt x="7366" y="290766"/>
                  </a:lnTo>
                  <a:lnTo>
                    <a:pt x="11049" y="287591"/>
                  </a:lnTo>
                  <a:lnTo>
                    <a:pt x="11049" y="287020"/>
                  </a:lnTo>
                  <a:lnTo>
                    <a:pt x="13474" y="287020"/>
                  </a:lnTo>
                  <a:lnTo>
                    <a:pt x="13474" y="283210"/>
                  </a:lnTo>
                  <a:lnTo>
                    <a:pt x="14719" y="283210"/>
                  </a:lnTo>
                  <a:lnTo>
                    <a:pt x="14719" y="283679"/>
                  </a:lnTo>
                  <a:lnTo>
                    <a:pt x="18415" y="279438"/>
                  </a:lnTo>
                  <a:lnTo>
                    <a:pt x="20091" y="279400"/>
                  </a:lnTo>
                  <a:lnTo>
                    <a:pt x="20091" y="275590"/>
                  </a:lnTo>
                  <a:lnTo>
                    <a:pt x="22098" y="275590"/>
                  </a:lnTo>
                  <a:lnTo>
                    <a:pt x="22098" y="40640"/>
                  </a:lnTo>
                  <a:close/>
                </a:path>
              </a:pathLst>
            </a:custGeom>
            <a:solidFill>
              <a:srgbClr val="007C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115">
              <a:extLst>
                <a:ext uri="{FF2B5EF4-FFF2-40B4-BE49-F238E27FC236}">
                  <a16:creationId xmlns:a16="http://schemas.microsoft.com/office/drawing/2014/main" id="{749C110E-2CAC-4146-9330-9E17849F4420}"/>
                </a:ext>
              </a:extLst>
            </p:cNvPr>
            <p:cNvSpPr/>
            <p:nvPr/>
          </p:nvSpPr>
          <p:spPr>
            <a:xfrm>
              <a:off x="1464462" y="2321432"/>
              <a:ext cx="7620" cy="234950"/>
            </a:xfrm>
            <a:custGeom>
              <a:avLst/>
              <a:gdLst/>
              <a:ahLst/>
              <a:cxnLst/>
              <a:rect l="l" t="t" r="r" b="b"/>
              <a:pathLst>
                <a:path w="7619" h="234950">
                  <a:moveTo>
                    <a:pt x="7378" y="20802"/>
                  </a:moveTo>
                  <a:lnTo>
                    <a:pt x="3695" y="10414"/>
                  </a:lnTo>
                  <a:lnTo>
                    <a:pt x="3695" y="10160"/>
                  </a:lnTo>
                  <a:lnTo>
                    <a:pt x="1790" y="10160"/>
                  </a:lnTo>
                  <a:lnTo>
                    <a:pt x="17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229870"/>
                  </a:lnTo>
                  <a:lnTo>
                    <a:pt x="0" y="232410"/>
                  </a:lnTo>
                  <a:lnTo>
                    <a:pt x="0" y="234950"/>
                  </a:lnTo>
                  <a:lnTo>
                    <a:pt x="762" y="234950"/>
                  </a:lnTo>
                  <a:lnTo>
                    <a:pt x="762" y="232410"/>
                  </a:lnTo>
                  <a:lnTo>
                    <a:pt x="2692" y="232410"/>
                  </a:lnTo>
                  <a:lnTo>
                    <a:pt x="2692" y="229870"/>
                  </a:lnTo>
                  <a:lnTo>
                    <a:pt x="3695" y="229870"/>
                  </a:lnTo>
                  <a:lnTo>
                    <a:pt x="3695" y="229298"/>
                  </a:lnTo>
                  <a:lnTo>
                    <a:pt x="7378" y="222453"/>
                  </a:lnTo>
                  <a:lnTo>
                    <a:pt x="7378" y="20802"/>
                  </a:lnTo>
                  <a:close/>
                </a:path>
              </a:pathLst>
            </a:custGeom>
            <a:solidFill>
              <a:srgbClr val="007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116">
              <a:extLst>
                <a:ext uri="{FF2B5EF4-FFF2-40B4-BE49-F238E27FC236}">
                  <a16:creationId xmlns:a16="http://schemas.microsoft.com/office/drawing/2014/main" id="{352846AB-830D-F1C5-5293-FD814A57C23D}"/>
                </a:ext>
              </a:extLst>
            </p:cNvPr>
            <p:cNvSpPr/>
            <p:nvPr/>
          </p:nvSpPr>
          <p:spPr>
            <a:xfrm>
              <a:off x="1471841" y="2341752"/>
              <a:ext cx="3810" cy="201930"/>
            </a:xfrm>
            <a:custGeom>
              <a:avLst/>
              <a:gdLst/>
              <a:ahLst/>
              <a:cxnLst/>
              <a:rect l="l" t="t" r="r" b="b"/>
              <a:pathLst>
                <a:path w="3809" h="201930">
                  <a:moveTo>
                    <a:pt x="3683" y="13970"/>
                  </a:moveTo>
                  <a:lnTo>
                    <a:pt x="2133" y="13970"/>
                  </a:lnTo>
                  <a:lnTo>
                    <a:pt x="2133" y="2540"/>
                  </a:lnTo>
                  <a:lnTo>
                    <a:pt x="279" y="2540"/>
                  </a:lnTo>
                  <a:lnTo>
                    <a:pt x="27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1803" y="201930"/>
                  </a:lnTo>
                  <a:lnTo>
                    <a:pt x="1803" y="195580"/>
                  </a:lnTo>
                  <a:lnTo>
                    <a:pt x="3683" y="195580"/>
                  </a:lnTo>
                  <a:lnTo>
                    <a:pt x="3683" y="13970"/>
                  </a:lnTo>
                  <a:close/>
                </a:path>
              </a:pathLst>
            </a:custGeom>
            <a:solidFill>
              <a:srgbClr val="007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117">
              <a:extLst>
                <a:ext uri="{FF2B5EF4-FFF2-40B4-BE49-F238E27FC236}">
                  <a16:creationId xmlns:a16="http://schemas.microsoft.com/office/drawing/2014/main" id="{006D108F-FDF7-F103-0460-4F7D194C315E}"/>
                </a:ext>
              </a:extLst>
            </p:cNvPr>
            <p:cNvSpPr/>
            <p:nvPr/>
          </p:nvSpPr>
          <p:spPr>
            <a:xfrm>
              <a:off x="1475524" y="2355722"/>
              <a:ext cx="7620" cy="181610"/>
            </a:xfrm>
            <a:custGeom>
              <a:avLst/>
              <a:gdLst/>
              <a:ahLst/>
              <a:cxnLst/>
              <a:rect l="l" t="t" r="r" b="b"/>
              <a:pathLst>
                <a:path w="7619" h="181610">
                  <a:moveTo>
                    <a:pt x="7366" y="143078"/>
                  </a:moveTo>
                  <a:lnTo>
                    <a:pt x="7239" y="55448"/>
                  </a:lnTo>
                  <a:lnTo>
                    <a:pt x="6197" y="33858"/>
                  </a:lnTo>
                  <a:lnTo>
                    <a:pt x="3683" y="17399"/>
                  </a:lnTo>
                  <a:lnTo>
                    <a:pt x="3683" y="17780"/>
                  </a:lnTo>
                  <a:lnTo>
                    <a:pt x="3251" y="17780"/>
                  </a:lnTo>
                  <a:lnTo>
                    <a:pt x="3251" y="11430"/>
                  </a:lnTo>
                  <a:lnTo>
                    <a:pt x="1358" y="11430"/>
                  </a:lnTo>
                  <a:lnTo>
                    <a:pt x="135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0" y="168910"/>
                  </a:lnTo>
                  <a:lnTo>
                    <a:pt x="0" y="181610"/>
                  </a:lnTo>
                  <a:lnTo>
                    <a:pt x="1752" y="181610"/>
                  </a:lnTo>
                  <a:lnTo>
                    <a:pt x="1752" y="168910"/>
                  </a:lnTo>
                  <a:lnTo>
                    <a:pt x="3683" y="168910"/>
                  </a:lnTo>
                  <a:lnTo>
                    <a:pt x="3683" y="168529"/>
                  </a:lnTo>
                  <a:lnTo>
                    <a:pt x="5511" y="162128"/>
                  </a:lnTo>
                  <a:lnTo>
                    <a:pt x="7366" y="143078"/>
                  </a:lnTo>
                  <a:close/>
                </a:path>
              </a:pathLst>
            </a:custGeom>
            <a:solidFill>
              <a:srgbClr val="007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121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verde, segnale&#10;&#10;Descrizione generata automaticamente">
            <a:extLst>
              <a:ext uri="{FF2B5EF4-FFF2-40B4-BE49-F238E27FC236}">
                <a16:creationId xmlns:a16="http://schemas.microsoft.com/office/drawing/2014/main" id="{08AF7E35-27CC-B574-664F-FE623FBB9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60992" cy="106870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18E0AE-E15D-8781-BCF4-D0F1A1E8D17F}"/>
              </a:ext>
            </a:extLst>
          </p:cNvPr>
          <p:cNvSpPr txBox="1"/>
          <p:nvPr/>
        </p:nvSpPr>
        <p:spPr>
          <a:xfrm>
            <a:off x="730250" y="93853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 smtClean="0">
                <a:effectLst/>
                <a:latin typeface="Acumin Pro ExtraCondensed" panose="020B0508020202020204" pitchFamily="34" charset="77"/>
              </a:rPr>
              <a:t>Largo Volontari del Sangue n. 1, Casorate Primo (</a:t>
            </a:r>
            <a:r>
              <a:rPr lang="it-IT" sz="2500" dirty="0" smtClean="0">
                <a:latin typeface="Acumin Pro ExtraCondensed" panose="020B0508020202020204" pitchFamily="34" charset="77"/>
              </a:rPr>
              <a:t>PV</a:t>
            </a:r>
            <a:r>
              <a:rPr lang="it-IT" sz="2500" dirty="0" smtClean="0">
                <a:effectLst/>
                <a:latin typeface="Acumin Pro ExtraCondensed" panose="020B0508020202020204" pitchFamily="34" charset="77"/>
              </a:rPr>
              <a:t>)</a:t>
            </a:r>
            <a:endParaRPr lang="it-IT" sz="2500" dirty="0">
              <a:effectLst/>
              <a:latin typeface="Acumin Pro ExtraCondensed" panose="020B0508020202020204" pitchFamily="34" charset="77"/>
            </a:endParaRPr>
          </a:p>
          <a:p>
            <a:r>
              <a:rPr lang="it-IT" sz="2500" dirty="0" smtClean="0">
                <a:effectLst/>
                <a:latin typeface="Acumin Pro ExtraCondensed" panose="020B0508020202020204" pitchFamily="34" charset="77"/>
              </a:rPr>
              <a:t>www.asst-pavia.it</a:t>
            </a:r>
            <a:endParaRPr lang="it-IT" sz="2500" dirty="0">
              <a:effectLst/>
              <a:latin typeface="Acumin Pro ExtraCondensed" panose="020B0508020202020204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267</Words>
  <Application>Microsoft Office PowerPoint</Application>
  <PresentationFormat>Personalizzato</PresentationFormat>
  <Paragraphs>65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Acumin Pro ExtraCondensed</vt:lpstr>
      <vt:lpstr>Acumin Pro ExtraCondensed Med</vt:lpstr>
      <vt:lpstr>Arial</vt:lpstr>
      <vt:lpstr>Calibri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 Comunità:</dc:title>
  <dc:creator>Linda Maffei</dc:creator>
  <cp:lastModifiedBy>User</cp:lastModifiedBy>
  <cp:revision>118</cp:revision>
  <cp:lastPrinted>2024-06-03T08:59:08Z</cp:lastPrinted>
  <dcterms:created xsi:type="dcterms:W3CDTF">2023-01-19T14:43:41Z</dcterms:created>
  <dcterms:modified xsi:type="dcterms:W3CDTF">2024-12-12T10:58:02Z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2023-01-19T00:00:00Z</vt:filetime>
  </property>
</Properties>
</file>